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80" r:id="rId6"/>
    <p:sldId id="281" r:id="rId7"/>
    <p:sldId id="293" r:id="rId8"/>
    <p:sldId id="282" r:id="rId9"/>
    <p:sldId id="283" r:id="rId10"/>
    <p:sldId id="284" r:id="rId11"/>
    <p:sldId id="285" r:id="rId12"/>
    <p:sldId id="286" r:id="rId13"/>
    <p:sldId id="287" r:id="rId14"/>
    <p:sldId id="288" r:id="rId15"/>
    <p:sldId id="289" r:id="rId16"/>
    <p:sldId id="290" r:id="rId17"/>
    <p:sldId id="291" r:id="rId18"/>
    <p:sldId id="292"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naly" initials="K" lastIdx="3" clrIdx="0">
    <p:extLst>
      <p:ext uri="{19B8F6BF-5375-455C-9EA6-DF929625EA0E}">
        <p15:presenceInfo xmlns:p15="http://schemas.microsoft.com/office/powerpoint/2012/main" userId="Kinna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ata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image" Target="../media/image22.png"/><Relationship Id="rId4"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image" Target="../media/image22.png"/><Relationship Id="rId4"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0A5153E-1377-4FFF-B31B-0E66F909DD28}">
      <dgm:prSet/>
      <dgm:spPr/>
      <dgm:t>
        <a:bodyPr/>
        <a:lstStyle/>
        <a:p>
          <a:r>
            <a:rPr lang="en-US"/>
            <a:t>1. Background</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ABA80D-3DBE-463C-813C-77F1C469F221}" type="doc">
      <dgm:prSet loTypeId="urn:microsoft.com/office/officeart/2005/8/layout/venn1" loCatId="relationship" qsTypeId="urn:microsoft.com/office/officeart/2005/8/quickstyle/simple1" qsCatId="simple" csTypeId="urn:microsoft.com/office/officeart/2005/8/colors/colorful1" csCatId="colorful"/>
      <dgm:spPr/>
      <dgm:t>
        <a:bodyPr/>
        <a:lstStyle/>
        <a:p>
          <a:endParaRPr lang="en-US"/>
        </a:p>
      </dgm:t>
    </dgm:pt>
    <dgm:pt modelId="{B6316054-17E9-4048-8FAF-68BEE5DCA0A9}">
      <dgm:prSet custT="1"/>
      <dgm:spPr/>
      <dgm:t>
        <a:bodyPr/>
        <a:lstStyle/>
        <a:p>
          <a:r>
            <a:rPr lang="en-US" sz="1600" dirty="0">
              <a:latin typeface="Montserrat" panose="00000500000000000000" pitchFamily="2" charset="0"/>
              <a:cs typeface="Times New Roman" panose="02020603050405020304" pitchFamily="18" charset="0"/>
            </a:rPr>
            <a:t>Program of Math teacher</a:t>
          </a:r>
        </a:p>
      </dgm:t>
    </dgm:pt>
    <dgm:pt modelId="{D0D43302-3441-43CC-BB1A-AD1FB4E70873}" type="parTrans" cxnId="{36C1A8FD-C2F5-48FC-9009-87E2F88DA34C}">
      <dgm:prSet/>
      <dgm:spPr/>
      <dgm:t>
        <a:bodyPr/>
        <a:lstStyle/>
        <a:p>
          <a:endParaRPr lang="en-US" sz="2000">
            <a:latin typeface="Montserrat" panose="00000500000000000000" pitchFamily="2" charset="0"/>
            <a:cs typeface="Times New Roman" panose="02020603050405020304" pitchFamily="18" charset="0"/>
          </a:endParaRPr>
        </a:p>
      </dgm:t>
    </dgm:pt>
    <dgm:pt modelId="{D2E9D77B-13AC-45C4-80D0-967311F8D1BC}" type="sibTrans" cxnId="{36C1A8FD-C2F5-48FC-9009-87E2F88DA34C}">
      <dgm:prSet/>
      <dgm:spPr/>
      <dgm:t>
        <a:bodyPr/>
        <a:lstStyle/>
        <a:p>
          <a:endParaRPr lang="en-US" sz="2000">
            <a:latin typeface="Montserrat" panose="00000500000000000000" pitchFamily="2" charset="0"/>
            <a:cs typeface="Times New Roman" panose="02020603050405020304" pitchFamily="18" charset="0"/>
          </a:endParaRPr>
        </a:p>
      </dgm:t>
    </dgm:pt>
    <dgm:pt modelId="{AC05C023-4E06-4520-989C-2101B785F161}">
      <dgm:prSet custT="1"/>
      <dgm:spPr/>
      <dgm:t>
        <a:bodyPr/>
        <a:lstStyle/>
        <a:p>
          <a:r>
            <a:rPr lang="en-US" sz="1600">
              <a:latin typeface="Montserrat" panose="00000500000000000000" pitchFamily="2" charset="0"/>
              <a:cs typeface="Times New Roman" panose="02020603050405020304" pitchFamily="18" charset="0"/>
            </a:rPr>
            <a:t>Program of Physics teacher</a:t>
          </a:r>
        </a:p>
      </dgm:t>
    </dgm:pt>
    <dgm:pt modelId="{E74FCFB0-5F8A-481D-BE88-BC3FA7FBAF1E}" type="parTrans" cxnId="{21389AFA-14C5-4C59-8E94-7E999C6C6FB0}">
      <dgm:prSet/>
      <dgm:spPr/>
      <dgm:t>
        <a:bodyPr/>
        <a:lstStyle/>
        <a:p>
          <a:endParaRPr lang="en-US" sz="2000">
            <a:latin typeface="Montserrat" panose="00000500000000000000" pitchFamily="2" charset="0"/>
            <a:cs typeface="Times New Roman" panose="02020603050405020304" pitchFamily="18" charset="0"/>
          </a:endParaRPr>
        </a:p>
      </dgm:t>
    </dgm:pt>
    <dgm:pt modelId="{7B082DE2-F0F3-4B32-925F-4C238C6CEAAD}" type="sibTrans" cxnId="{21389AFA-14C5-4C59-8E94-7E999C6C6FB0}">
      <dgm:prSet/>
      <dgm:spPr/>
      <dgm:t>
        <a:bodyPr/>
        <a:lstStyle/>
        <a:p>
          <a:endParaRPr lang="en-US" sz="2000">
            <a:latin typeface="Montserrat" panose="00000500000000000000" pitchFamily="2" charset="0"/>
            <a:cs typeface="Times New Roman" panose="02020603050405020304" pitchFamily="18" charset="0"/>
          </a:endParaRPr>
        </a:p>
      </dgm:t>
    </dgm:pt>
    <dgm:pt modelId="{B017A198-ABFC-4B70-99CE-02F0128DF35E}">
      <dgm:prSet custT="1"/>
      <dgm:spPr/>
      <dgm:t>
        <a:bodyPr/>
        <a:lstStyle/>
        <a:p>
          <a:r>
            <a:rPr lang="en-US" sz="1600">
              <a:latin typeface="Montserrat" panose="00000500000000000000" pitchFamily="2" charset="0"/>
              <a:cs typeface="Times New Roman" panose="02020603050405020304" pitchFamily="18" charset="0"/>
            </a:rPr>
            <a:t>Program of Chemistry teacher</a:t>
          </a:r>
        </a:p>
      </dgm:t>
    </dgm:pt>
    <dgm:pt modelId="{43A97544-4AC7-49F4-AE9B-CB5A53BEE51C}" type="parTrans" cxnId="{4439A36E-73AC-42D0-B91A-5A5CFEEC6ABB}">
      <dgm:prSet/>
      <dgm:spPr/>
      <dgm:t>
        <a:bodyPr/>
        <a:lstStyle/>
        <a:p>
          <a:endParaRPr lang="en-US" sz="2000">
            <a:latin typeface="Montserrat" panose="00000500000000000000" pitchFamily="2" charset="0"/>
            <a:cs typeface="Times New Roman" panose="02020603050405020304" pitchFamily="18" charset="0"/>
          </a:endParaRPr>
        </a:p>
      </dgm:t>
    </dgm:pt>
    <dgm:pt modelId="{E025EEEC-2A1D-42C5-95D0-2B083F86C48B}" type="sibTrans" cxnId="{4439A36E-73AC-42D0-B91A-5A5CFEEC6ABB}">
      <dgm:prSet/>
      <dgm:spPr/>
      <dgm:t>
        <a:bodyPr/>
        <a:lstStyle/>
        <a:p>
          <a:endParaRPr lang="en-US" sz="2000">
            <a:latin typeface="Montserrat" panose="00000500000000000000" pitchFamily="2" charset="0"/>
            <a:cs typeface="Times New Roman" panose="02020603050405020304" pitchFamily="18" charset="0"/>
          </a:endParaRPr>
        </a:p>
      </dgm:t>
    </dgm:pt>
    <dgm:pt modelId="{8C995343-0EA1-4A0C-84E9-DDB67D5A3301}">
      <dgm:prSet custT="1"/>
      <dgm:spPr/>
      <dgm:t>
        <a:bodyPr/>
        <a:lstStyle/>
        <a:p>
          <a:r>
            <a:rPr lang="en-US" sz="1600">
              <a:latin typeface="Montserrat" panose="00000500000000000000" pitchFamily="2" charset="0"/>
              <a:cs typeface="Times New Roman" panose="02020603050405020304" pitchFamily="18" charset="0"/>
            </a:rPr>
            <a:t>Program of ICT teacher</a:t>
          </a:r>
        </a:p>
      </dgm:t>
    </dgm:pt>
    <dgm:pt modelId="{29D99777-CDCE-45E6-A711-2F9219E0B820}" type="parTrans" cxnId="{7CB1F804-5F4B-46F9-8FFE-F352FCF8E524}">
      <dgm:prSet/>
      <dgm:spPr/>
      <dgm:t>
        <a:bodyPr/>
        <a:lstStyle/>
        <a:p>
          <a:endParaRPr lang="en-US" sz="2000">
            <a:latin typeface="Montserrat" panose="00000500000000000000" pitchFamily="2" charset="0"/>
            <a:cs typeface="Times New Roman" panose="02020603050405020304" pitchFamily="18" charset="0"/>
          </a:endParaRPr>
        </a:p>
      </dgm:t>
    </dgm:pt>
    <dgm:pt modelId="{918ACED9-5C5C-4D43-A0DD-ADA6EEB7AB1A}" type="sibTrans" cxnId="{7CB1F804-5F4B-46F9-8FFE-F352FCF8E524}">
      <dgm:prSet/>
      <dgm:spPr/>
      <dgm:t>
        <a:bodyPr/>
        <a:lstStyle/>
        <a:p>
          <a:endParaRPr lang="en-US" sz="2000">
            <a:latin typeface="Montserrat" panose="00000500000000000000" pitchFamily="2" charset="0"/>
            <a:cs typeface="Times New Roman" panose="02020603050405020304" pitchFamily="18" charset="0"/>
          </a:endParaRPr>
        </a:p>
      </dgm:t>
    </dgm:pt>
    <dgm:pt modelId="{048F3E7B-1CE2-426A-A639-324639CE657F}" type="pres">
      <dgm:prSet presAssocID="{9EABA80D-3DBE-463C-813C-77F1C469F221}" presName="compositeShape" presStyleCnt="0">
        <dgm:presLayoutVars>
          <dgm:chMax val="7"/>
          <dgm:dir/>
          <dgm:resizeHandles val="exact"/>
        </dgm:presLayoutVars>
      </dgm:prSet>
      <dgm:spPr/>
    </dgm:pt>
    <dgm:pt modelId="{DE5514D8-1E7D-418B-87AA-7F91B7A79C69}" type="pres">
      <dgm:prSet presAssocID="{B6316054-17E9-4048-8FAF-68BEE5DCA0A9}" presName="circ1" presStyleLbl="vennNode1" presStyleIdx="0" presStyleCnt="4"/>
      <dgm:spPr/>
    </dgm:pt>
    <dgm:pt modelId="{9FB3E79A-D9C6-4DD3-AB51-1CC40F270702}" type="pres">
      <dgm:prSet presAssocID="{B6316054-17E9-4048-8FAF-68BEE5DCA0A9}" presName="circ1Tx" presStyleLbl="revTx" presStyleIdx="0" presStyleCnt="0">
        <dgm:presLayoutVars>
          <dgm:chMax val="0"/>
          <dgm:chPref val="0"/>
          <dgm:bulletEnabled val="1"/>
        </dgm:presLayoutVars>
      </dgm:prSet>
      <dgm:spPr/>
    </dgm:pt>
    <dgm:pt modelId="{FA090518-40F1-4266-AABD-A4A3C8F296AB}" type="pres">
      <dgm:prSet presAssocID="{AC05C023-4E06-4520-989C-2101B785F161}" presName="circ2" presStyleLbl="vennNode1" presStyleIdx="1" presStyleCnt="4"/>
      <dgm:spPr/>
    </dgm:pt>
    <dgm:pt modelId="{927D6CA8-EBDF-4DB5-8BB3-AF5621DF176A}" type="pres">
      <dgm:prSet presAssocID="{AC05C023-4E06-4520-989C-2101B785F161}" presName="circ2Tx" presStyleLbl="revTx" presStyleIdx="0" presStyleCnt="0">
        <dgm:presLayoutVars>
          <dgm:chMax val="0"/>
          <dgm:chPref val="0"/>
          <dgm:bulletEnabled val="1"/>
        </dgm:presLayoutVars>
      </dgm:prSet>
      <dgm:spPr/>
    </dgm:pt>
    <dgm:pt modelId="{490BA72C-FB75-4724-836B-964EB3F63251}" type="pres">
      <dgm:prSet presAssocID="{B017A198-ABFC-4B70-99CE-02F0128DF35E}" presName="circ3" presStyleLbl="vennNode1" presStyleIdx="2" presStyleCnt="4"/>
      <dgm:spPr/>
    </dgm:pt>
    <dgm:pt modelId="{7254A8A8-EEFA-40DE-A8E7-5EFA1E933257}" type="pres">
      <dgm:prSet presAssocID="{B017A198-ABFC-4B70-99CE-02F0128DF35E}" presName="circ3Tx" presStyleLbl="revTx" presStyleIdx="0" presStyleCnt="0">
        <dgm:presLayoutVars>
          <dgm:chMax val="0"/>
          <dgm:chPref val="0"/>
          <dgm:bulletEnabled val="1"/>
        </dgm:presLayoutVars>
      </dgm:prSet>
      <dgm:spPr/>
    </dgm:pt>
    <dgm:pt modelId="{4526E06D-9D02-4E24-9F8C-55E678549657}" type="pres">
      <dgm:prSet presAssocID="{8C995343-0EA1-4A0C-84E9-DDB67D5A3301}" presName="circ4" presStyleLbl="vennNode1" presStyleIdx="3" presStyleCnt="4"/>
      <dgm:spPr/>
    </dgm:pt>
    <dgm:pt modelId="{3257A7F6-D303-4BD2-B8F0-14BB26F8D217}" type="pres">
      <dgm:prSet presAssocID="{8C995343-0EA1-4A0C-84E9-DDB67D5A3301}" presName="circ4Tx" presStyleLbl="revTx" presStyleIdx="0" presStyleCnt="0">
        <dgm:presLayoutVars>
          <dgm:chMax val="0"/>
          <dgm:chPref val="0"/>
          <dgm:bulletEnabled val="1"/>
        </dgm:presLayoutVars>
      </dgm:prSet>
      <dgm:spPr/>
    </dgm:pt>
  </dgm:ptLst>
  <dgm:cxnLst>
    <dgm:cxn modelId="{5884B803-6BB0-48EA-89C6-44A0F2A8CE5A}" type="presOf" srcId="{AC05C023-4E06-4520-989C-2101B785F161}" destId="{FA090518-40F1-4266-AABD-A4A3C8F296AB}" srcOrd="0" destOrd="0" presId="urn:microsoft.com/office/officeart/2005/8/layout/venn1"/>
    <dgm:cxn modelId="{7CB1F804-5F4B-46F9-8FFE-F352FCF8E524}" srcId="{9EABA80D-3DBE-463C-813C-77F1C469F221}" destId="{8C995343-0EA1-4A0C-84E9-DDB67D5A3301}" srcOrd="3" destOrd="0" parTransId="{29D99777-CDCE-45E6-A711-2F9219E0B820}" sibTransId="{918ACED9-5C5C-4D43-A0DD-ADA6EEB7AB1A}"/>
    <dgm:cxn modelId="{F370341C-3D12-464B-BFDA-DB707C69C8FD}" type="presOf" srcId="{8C995343-0EA1-4A0C-84E9-DDB67D5A3301}" destId="{3257A7F6-D303-4BD2-B8F0-14BB26F8D217}" srcOrd="1" destOrd="0" presId="urn:microsoft.com/office/officeart/2005/8/layout/venn1"/>
    <dgm:cxn modelId="{7F2BD05D-DC0C-4D00-A628-FD9613024C58}" type="presOf" srcId="{B6316054-17E9-4048-8FAF-68BEE5DCA0A9}" destId="{DE5514D8-1E7D-418B-87AA-7F91B7A79C69}" srcOrd="0" destOrd="0" presId="urn:microsoft.com/office/officeart/2005/8/layout/venn1"/>
    <dgm:cxn modelId="{4439A36E-73AC-42D0-B91A-5A5CFEEC6ABB}" srcId="{9EABA80D-3DBE-463C-813C-77F1C469F221}" destId="{B017A198-ABFC-4B70-99CE-02F0128DF35E}" srcOrd="2" destOrd="0" parTransId="{43A97544-4AC7-49F4-AE9B-CB5A53BEE51C}" sibTransId="{E025EEEC-2A1D-42C5-95D0-2B083F86C48B}"/>
    <dgm:cxn modelId="{46B34772-23D6-4C82-8BE4-3764B31B47AD}" type="presOf" srcId="{9EABA80D-3DBE-463C-813C-77F1C469F221}" destId="{048F3E7B-1CE2-426A-A639-324639CE657F}" srcOrd="0" destOrd="0" presId="urn:microsoft.com/office/officeart/2005/8/layout/venn1"/>
    <dgm:cxn modelId="{2219DA85-DDF4-4C31-8386-64DC63CC780E}" type="presOf" srcId="{B017A198-ABFC-4B70-99CE-02F0128DF35E}" destId="{7254A8A8-EEFA-40DE-A8E7-5EFA1E933257}" srcOrd="1" destOrd="0" presId="urn:microsoft.com/office/officeart/2005/8/layout/venn1"/>
    <dgm:cxn modelId="{4415B4A0-A9AD-4C68-96FF-AC047163F8C5}" type="presOf" srcId="{8C995343-0EA1-4A0C-84E9-DDB67D5A3301}" destId="{4526E06D-9D02-4E24-9F8C-55E678549657}" srcOrd="0" destOrd="0" presId="urn:microsoft.com/office/officeart/2005/8/layout/venn1"/>
    <dgm:cxn modelId="{EE6409BC-1B91-4205-B5D5-BB691397C42B}" type="presOf" srcId="{AC05C023-4E06-4520-989C-2101B785F161}" destId="{927D6CA8-EBDF-4DB5-8BB3-AF5621DF176A}" srcOrd="1" destOrd="0" presId="urn:microsoft.com/office/officeart/2005/8/layout/venn1"/>
    <dgm:cxn modelId="{F165E8C7-AC2D-41C1-B9DE-932FEDC908C0}" type="presOf" srcId="{B6316054-17E9-4048-8FAF-68BEE5DCA0A9}" destId="{9FB3E79A-D9C6-4DD3-AB51-1CC40F270702}" srcOrd="1" destOrd="0" presId="urn:microsoft.com/office/officeart/2005/8/layout/venn1"/>
    <dgm:cxn modelId="{B7BEFEDE-BCE9-4C41-91FE-1BA5635F500F}" type="presOf" srcId="{B017A198-ABFC-4B70-99CE-02F0128DF35E}" destId="{490BA72C-FB75-4724-836B-964EB3F63251}" srcOrd="0" destOrd="0" presId="urn:microsoft.com/office/officeart/2005/8/layout/venn1"/>
    <dgm:cxn modelId="{21389AFA-14C5-4C59-8E94-7E999C6C6FB0}" srcId="{9EABA80D-3DBE-463C-813C-77F1C469F221}" destId="{AC05C023-4E06-4520-989C-2101B785F161}" srcOrd="1" destOrd="0" parTransId="{E74FCFB0-5F8A-481D-BE88-BC3FA7FBAF1E}" sibTransId="{7B082DE2-F0F3-4B32-925F-4C238C6CEAAD}"/>
    <dgm:cxn modelId="{36C1A8FD-C2F5-48FC-9009-87E2F88DA34C}" srcId="{9EABA80D-3DBE-463C-813C-77F1C469F221}" destId="{B6316054-17E9-4048-8FAF-68BEE5DCA0A9}" srcOrd="0" destOrd="0" parTransId="{D0D43302-3441-43CC-BB1A-AD1FB4E70873}" sibTransId="{D2E9D77B-13AC-45C4-80D0-967311F8D1BC}"/>
    <dgm:cxn modelId="{3E7C302B-C970-4492-8730-3C433A3E5A6D}" type="presParOf" srcId="{048F3E7B-1CE2-426A-A639-324639CE657F}" destId="{DE5514D8-1E7D-418B-87AA-7F91B7A79C69}" srcOrd="0" destOrd="0" presId="urn:microsoft.com/office/officeart/2005/8/layout/venn1"/>
    <dgm:cxn modelId="{99B0515A-B53F-49CD-B16E-3B9908546986}" type="presParOf" srcId="{048F3E7B-1CE2-426A-A639-324639CE657F}" destId="{9FB3E79A-D9C6-4DD3-AB51-1CC40F270702}" srcOrd="1" destOrd="0" presId="urn:microsoft.com/office/officeart/2005/8/layout/venn1"/>
    <dgm:cxn modelId="{172B80C3-9AD7-49F5-8D7D-5FF874CA92AD}" type="presParOf" srcId="{048F3E7B-1CE2-426A-A639-324639CE657F}" destId="{FA090518-40F1-4266-AABD-A4A3C8F296AB}" srcOrd="2" destOrd="0" presId="urn:microsoft.com/office/officeart/2005/8/layout/venn1"/>
    <dgm:cxn modelId="{8C9C112B-D09D-4F25-9790-DFB3FC8D8FD6}" type="presParOf" srcId="{048F3E7B-1CE2-426A-A639-324639CE657F}" destId="{927D6CA8-EBDF-4DB5-8BB3-AF5621DF176A}" srcOrd="3" destOrd="0" presId="urn:microsoft.com/office/officeart/2005/8/layout/venn1"/>
    <dgm:cxn modelId="{AB761521-C1F1-4851-82D6-0C61B8A7D6BD}" type="presParOf" srcId="{048F3E7B-1CE2-426A-A639-324639CE657F}" destId="{490BA72C-FB75-4724-836B-964EB3F63251}" srcOrd="4" destOrd="0" presId="urn:microsoft.com/office/officeart/2005/8/layout/venn1"/>
    <dgm:cxn modelId="{CB4F3CB9-2AD8-4DAD-B30A-01951D5004FD}" type="presParOf" srcId="{048F3E7B-1CE2-426A-A639-324639CE657F}" destId="{7254A8A8-EEFA-40DE-A8E7-5EFA1E933257}" srcOrd="5" destOrd="0" presId="urn:microsoft.com/office/officeart/2005/8/layout/venn1"/>
    <dgm:cxn modelId="{2CCC85BF-750F-4A4A-B8EA-9CA579D8C68B}" type="presParOf" srcId="{048F3E7B-1CE2-426A-A639-324639CE657F}" destId="{4526E06D-9D02-4E24-9F8C-55E678549657}" srcOrd="6" destOrd="0" presId="urn:microsoft.com/office/officeart/2005/8/layout/venn1"/>
    <dgm:cxn modelId="{AEE04E17-7913-4C28-AB98-B32DF7A63695}" type="presParOf" srcId="{048F3E7B-1CE2-426A-A639-324639CE657F}" destId="{3257A7F6-D303-4BD2-B8F0-14BB26F8D217}" srcOrd="7"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74435E-DF18-42D4-A1AE-9EB2DFC70B86}" type="doc">
      <dgm:prSet loTypeId="urn:microsoft.com/office/officeart/2005/8/layout/rings+Icon" loCatId="relationship" qsTypeId="urn:microsoft.com/office/officeart/2005/8/quickstyle/simple1" qsCatId="simple" csTypeId="urn:microsoft.com/office/officeart/2005/8/colors/colorful1" csCatId="colorful"/>
      <dgm:spPr/>
      <dgm:t>
        <a:bodyPr/>
        <a:lstStyle/>
        <a:p>
          <a:endParaRPr lang="en-US"/>
        </a:p>
      </dgm:t>
    </dgm:pt>
    <dgm:pt modelId="{6D501F5C-3AD3-430A-9AB9-0279B4723C16}">
      <dgm:prSet custT="1"/>
      <dgm:spPr/>
      <dgm:t>
        <a:bodyPr/>
        <a:lstStyle/>
        <a:p>
          <a:r>
            <a:rPr lang="en-US" sz="1400">
              <a:latin typeface="Montserrat" panose="00000500000000000000" pitchFamily="2" charset="0"/>
              <a:cs typeface="Times New Roman" panose="02020603050405020304" pitchFamily="18" charset="0"/>
            </a:rPr>
            <a:t>Applied Mathematics</a:t>
          </a:r>
        </a:p>
      </dgm:t>
    </dgm:pt>
    <dgm:pt modelId="{ADA8BEF6-FED1-4647-9B96-A00DD07B404D}" type="parTrans" cxnId="{E455AF60-DC69-4288-9266-8A2D8C5B03D4}">
      <dgm:prSet/>
      <dgm:spPr/>
      <dgm:t>
        <a:bodyPr/>
        <a:lstStyle/>
        <a:p>
          <a:endParaRPr lang="en-US" sz="1400">
            <a:latin typeface="Montserrat" panose="00000500000000000000" pitchFamily="2" charset="0"/>
            <a:cs typeface="Times New Roman" panose="02020603050405020304" pitchFamily="18" charset="0"/>
          </a:endParaRPr>
        </a:p>
      </dgm:t>
    </dgm:pt>
    <dgm:pt modelId="{0C4A6447-8222-42DE-83F5-147C8705F97D}" type="sibTrans" cxnId="{E455AF60-DC69-4288-9266-8A2D8C5B03D4}">
      <dgm:prSet/>
      <dgm:spPr/>
      <dgm:t>
        <a:bodyPr/>
        <a:lstStyle/>
        <a:p>
          <a:endParaRPr lang="en-US" sz="1400">
            <a:latin typeface="Montserrat" panose="00000500000000000000" pitchFamily="2" charset="0"/>
            <a:cs typeface="Times New Roman" panose="02020603050405020304" pitchFamily="18" charset="0"/>
          </a:endParaRPr>
        </a:p>
      </dgm:t>
    </dgm:pt>
    <dgm:pt modelId="{958C9FCE-A4B3-44C4-96DF-D15797F2CD9E}">
      <dgm:prSet custT="1"/>
      <dgm:spPr/>
      <dgm:t>
        <a:bodyPr/>
        <a:lstStyle/>
        <a:p>
          <a:r>
            <a:rPr lang="en-US" sz="1400">
              <a:latin typeface="Montserrat" panose="00000500000000000000" pitchFamily="2" charset="0"/>
              <a:cs typeface="Times New Roman" panose="02020603050405020304" pitchFamily="18" charset="0"/>
            </a:rPr>
            <a:t>Mathematic and Computer</a:t>
          </a:r>
        </a:p>
      </dgm:t>
    </dgm:pt>
    <dgm:pt modelId="{9D9C72F7-C1B1-44AD-AA6D-AE2BE43F57A1}" type="parTrans" cxnId="{235081BD-BA68-44A7-9862-54925F58F90E}">
      <dgm:prSet/>
      <dgm:spPr/>
      <dgm:t>
        <a:bodyPr/>
        <a:lstStyle/>
        <a:p>
          <a:endParaRPr lang="en-US" sz="1400">
            <a:latin typeface="Montserrat" panose="00000500000000000000" pitchFamily="2" charset="0"/>
            <a:cs typeface="Times New Roman" panose="02020603050405020304" pitchFamily="18" charset="0"/>
          </a:endParaRPr>
        </a:p>
      </dgm:t>
    </dgm:pt>
    <dgm:pt modelId="{E2B38C1B-A567-4916-A2EA-CC72A4435688}" type="sibTrans" cxnId="{235081BD-BA68-44A7-9862-54925F58F90E}">
      <dgm:prSet/>
      <dgm:spPr/>
      <dgm:t>
        <a:bodyPr/>
        <a:lstStyle/>
        <a:p>
          <a:endParaRPr lang="en-US" sz="1400">
            <a:latin typeface="Montserrat" panose="00000500000000000000" pitchFamily="2" charset="0"/>
            <a:cs typeface="Times New Roman" panose="02020603050405020304" pitchFamily="18" charset="0"/>
          </a:endParaRPr>
        </a:p>
      </dgm:t>
    </dgm:pt>
    <dgm:pt modelId="{FC52625D-84AD-4FFA-AEE4-46F0DAC23552}">
      <dgm:prSet custT="1"/>
      <dgm:spPr/>
      <dgm:t>
        <a:bodyPr/>
        <a:lstStyle/>
        <a:p>
          <a:r>
            <a:rPr lang="en-US" sz="1400">
              <a:latin typeface="Montserrat" panose="00000500000000000000" pitchFamily="2" charset="0"/>
              <a:cs typeface="Times New Roman" panose="02020603050405020304" pitchFamily="18" charset="0"/>
            </a:rPr>
            <a:t>Statistic science</a:t>
          </a:r>
        </a:p>
      </dgm:t>
    </dgm:pt>
    <dgm:pt modelId="{AA4A78C7-34D9-4AF4-A8D1-FF9134E1CE78}" type="parTrans" cxnId="{2FBF8804-C1A5-4C28-AEBB-A588DB593C04}">
      <dgm:prSet/>
      <dgm:spPr/>
      <dgm:t>
        <a:bodyPr/>
        <a:lstStyle/>
        <a:p>
          <a:endParaRPr lang="en-US" sz="1400">
            <a:latin typeface="Montserrat" panose="00000500000000000000" pitchFamily="2" charset="0"/>
            <a:cs typeface="Times New Roman" panose="02020603050405020304" pitchFamily="18" charset="0"/>
          </a:endParaRPr>
        </a:p>
      </dgm:t>
    </dgm:pt>
    <dgm:pt modelId="{CFF7813F-8AF8-4847-9156-A63A37A73CC3}" type="sibTrans" cxnId="{2FBF8804-C1A5-4C28-AEBB-A588DB593C04}">
      <dgm:prSet/>
      <dgm:spPr/>
      <dgm:t>
        <a:bodyPr/>
        <a:lstStyle/>
        <a:p>
          <a:endParaRPr lang="en-US" sz="1400">
            <a:latin typeface="Montserrat" panose="00000500000000000000" pitchFamily="2" charset="0"/>
            <a:cs typeface="Times New Roman" panose="02020603050405020304" pitchFamily="18" charset="0"/>
          </a:endParaRPr>
        </a:p>
      </dgm:t>
    </dgm:pt>
    <dgm:pt modelId="{C4BC54D3-4BCE-4576-B413-91FF9902F4EC}">
      <dgm:prSet custT="1"/>
      <dgm:spPr/>
      <dgm:t>
        <a:bodyPr/>
        <a:lstStyle/>
        <a:p>
          <a:r>
            <a:rPr lang="en-US" sz="1400">
              <a:latin typeface="Montserrat" panose="00000500000000000000" pitchFamily="2" charset="0"/>
              <a:cs typeface="Times New Roman" panose="02020603050405020304" pitchFamily="18" charset="0"/>
            </a:rPr>
            <a:t>Industrial physics</a:t>
          </a:r>
        </a:p>
      </dgm:t>
    </dgm:pt>
    <dgm:pt modelId="{AD92B7C6-1541-43C1-BE0C-3F334D7F4D1F}" type="parTrans" cxnId="{0233EAE5-088F-445F-AC07-8824E05FF34C}">
      <dgm:prSet/>
      <dgm:spPr/>
      <dgm:t>
        <a:bodyPr/>
        <a:lstStyle/>
        <a:p>
          <a:endParaRPr lang="en-US" sz="1400">
            <a:latin typeface="Montserrat" panose="00000500000000000000" pitchFamily="2" charset="0"/>
            <a:cs typeface="Times New Roman" panose="02020603050405020304" pitchFamily="18" charset="0"/>
          </a:endParaRPr>
        </a:p>
      </dgm:t>
    </dgm:pt>
    <dgm:pt modelId="{D31F40C9-935A-40DE-A469-433A12008117}" type="sibTrans" cxnId="{0233EAE5-088F-445F-AC07-8824E05FF34C}">
      <dgm:prSet/>
      <dgm:spPr/>
      <dgm:t>
        <a:bodyPr/>
        <a:lstStyle/>
        <a:p>
          <a:endParaRPr lang="en-US" sz="1400">
            <a:latin typeface="Montserrat" panose="00000500000000000000" pitchFamily="2" charset="0"/>
            <a:cs typeface="Times New Roman" panose="02020603050405020304" pitchFamily="18" charset="0"/>
          </a:endParaRPr>
        </a:p>
      </dgm:t>
    </dgm:pt>
    <dgm:pt modelId="{62BC3707-C2A7-42C1-ABC7-02613BD63C43}">
      <dgm:prSet custT="1"/>
      <dgm:spPr/>
      <dgm:t>
        <a:bodyPr/>
        <a:lstStyle/>
        <a:p>
          <a:r>
            <a:rPr lang="en-US" sz="1400" dirty="0">
              <a:latin typeface="Montserrat" panose="00000500000000000000" pitchFamily="2" charset="0"/>
              <a:cs typeface="Times New Roman" panose="02020603050405020304" pitchFamily="18" charset="0"/>
            </a:rPr>
            <a:t>Physics Metallurgy and Applications</a:t>
          </a:r>
        </a:p>
      </dgm:t>
    </dgm:pt>
    <dgm:pt modelId="{D8D1630B-AFC7-41B6-A731-D2A9FE1E32E6}" type="parTrans" cxnId="{47B563C1-18F9-45C3-B414-32B9A457E0D8}">
      <dgm:prSet/>
      <dgm:spPr/>
      <dgm:t>
        <a:bodyPr/>
        <a:lstStyle/>
        <a:p>
          <a:endParaRPr lang="en-US" sz="1400">
            <a:latin typeface="Montserrat" panose="00000500000000000000" pitchFamily="2" charset="0"/>
            <a:cs typeface="Times New Roman" panose="02020603050405020304" pitchFamily="18" charset="0"/>
          </a:endParaRPr>
        </a:p>
      </dgm:t>
    </dgm:pt>
    <dgm:pt modelId="{6C6E417E-7830-4351-AAD3-33600A89C06A}" type="sibTrans" cxnId="{47B563C1-18F9-45C3-B414-32B9A457E0D8}">
      <dgm:prSet/>
      <dgm:spPr/>
      <dgm:t>
        <a:bodyPr/>
        <a:lstStyle/>
        <a:p>
          <a:endParaRPr lang="en-US" sz="1400">
            <a:latin typeface="Montserrat" panose="00000500000000000000" pitchFamily="2" charset="0"/>
            <a:cs typeface="Times New Roman" panose="02020603050405020304" pitchFamily="18" charset="0"/>
          </a:endParaRPr>
        </a:p>
      </dgm:t>
    </dgm:pt>
    <dgm:pt modelId="{F864E534-FE91-4FDD-8CAE-C69FDB9A55D0}">
      <dgm:prSet custT="1"/>
      <dgm:spPr/>
      <dgm:t>
        <a:bodyPr/>
        <a:lstStyle/>
        <a:p>
          <a:r>
            <a:rPr lang="en-US" sz="1400">
              <a:latin typeface="Montserrat" panose="00000500000000000000" pitchFamily="2" charset="0"/>
              <a:cs typeface="Times New Roman" panose="02020603050405020304" pitchFamily="18" charset="0"/>
            </a:rPr>
            <a:t>Environmental Management Science</a:t>
          </a:r>
        </a:p>
      </dgm:t>
    </dgm:pt>
    <dgm:pt modelId="{0558B919-53D5-4886-9529-603F363F84E5}" type="parTrans" cxnId="{EAE7DD16-BC83-4299-8B2A-89E15D84F0E2}">
      <dgm:prSet/>
      <dgm:spPr/>
      <dgm:t>
        <a:bodyPr/>
        <a:lstStyle/>
        <a:p>
          <a:endParaRPr lang="en-US" sz="1400">
            <a:latin typeface="Montserrat" panose="00000500000000000000" pitchFamily="2" charset="0"/>
            <a:cs typeface="Times New Roman" panose="02020603050405020304" pitchFamily="18" charset="0"/>
          </a:endParaRPr>
        </a:p>
      </dgm:t>
    </dgm:pt>
    <dgm:pt modelId="{18AA035A-478E-4A9A-A97F-94FA0C1243C7}" type="sibTrans" cxnId="{EAE7DD16-BC83-4299-8B2A-89E15D84F0E2}">
      <dgm:prSet/>
      <dgm:spPr/>
      <dgm:t>
        <a:bodyPr/>
        <a:lstStyle/>
        <a:p>
          <a:endParaRPr lang="en-US" sz="1400">
            <a:latin typeface="Montserrat" panose="00000500000000000000" pitchFamily="2" charset="0"/>
            <a:cs typeface="Times New Roman" panose="02020603050405020304" pitchFamily="18" charset="0"/>
          </a:endParaRPr>
        </a:p>
      </dgm:t>
    </dgm:pt>
    <dgm:pt modelId="{019A5B9D-863E-444B-92C8-5559ED2084FD}">
      <dgm:prSet custT="1"/>
      <dgm:spPr/>
      <dgm:t>
        <a:bodyPr/>
        <a:lstStyle/>
        <a:p>
          <a:r>
            <a:rPr lang="en-US" sz="1400">
              <a:latin typeface="Montserrat" panose="00000500000000000000" pitchFamily="2" charset="0"/>
              <a:cs typeface="Times New Roman" panose="02020603050405020304" pitchFamily="18" charset="0"/>
            </a:rPr>
            <a:t>Multimedia technology</a:t>
          </a:r>
        </a:p>
      </dgm:t>
    </dgm:pt>
    <dgm:pt modelId="{0975E8E1-A0DE-4A85-89C4-0C3E12D1F04B}" type="parTrans" cxnId="{E399DA1B-EDC6-4E18-BC33-19CB0411D245}">
      <dgm:prSet/>
      <dgm:spPr/>
      <dgm:t>
        <a:bodyPr/>
        <a:lstStyle/>
        <a:p>
          <a:endParaRPr lang="en-US" sz="1400">
            <a:latin typeface="Montserrat" panose="00000500000000000000" pitchFamily="2" charset="0"/>
            <a:cs typeface="Times New Roman" panose="02020603050405020304" pitchFamily="18" charset="0"/>
          </a:endParaRPr>
        </a:p>
      </dgm:t>
    </dgm:pt>
    <dgm:pt modelId="{3FD3D0FC-1DC3-4C74-8EF5-D53A01A94C08}" type="sibTrans" cxnId="{E399DA1B-EDC6-4E18-BC33-19CB0411D245}">
      <dgm:prSet/>
      <dgm:spPr/>
      <dgm:t>
        <a:bodyPr/>
        <a:lstStyle/>
        <a:p>
          <a:endParaRPr lang="en-US" sz="1400">
            <a:latin typeface="Montserrat" panose="00000500000000000000" pitchFamily="2" charset="0"/>
            <a:cs typeface="Times New Roman" panose="02020603050405020304" pitchFamily="18" charset="0"/>
          </a:endParaRPr>
        </a:p>
      </dgm:t>
    </dgm:pt>
    <dgm:pt modelId="{5ACFDF95-1BBA-4362-A287-209A0D3A3C8A}" type="pres">
      <dgm:prSet presAssocID="{F974435E-DF18-42D4-A1AE-9EB2DFC70B86}" presName="Name0" presStyleCnt="0">
        <dgm:presLayoutVars>
          <dgm:chMax val="7"/>
          <dgm:dir/>
          <dgm:resizeHandles val="exact"/>
        </dgm:presLayoutVars>
      </dgm:prSet>
      <dgm:spPr/>
    </dgm:pt>
    <dgm:pt modelId="{915B37A2-1FA5-4475-8129-795263D0303C}" type="pres">
      <dgm:prSet presAssocID="{F974435E-DF18-42D4-A1AE-9EB2DFC70B86}" presName="ellipse1" presStyleLbl="vennNode1" presStyleIdx="0" presStyleCnt="7">
        <dgm:presLayoutVars>
          <dgm:bulletEnabled val="1"/>
        </dgm:presLayoutVars>
      </dgm:prSet>
      <dgm:spPr/>
    </dgm:pt>
    <dgm:pt modelId="{71FF3E7E-73B4-4DF2-B946-865B1DCABBFC}" type="pres">
      <dgm:prSet presAssocID="{F974435E-DF18-42D4-A1AE-9EB2DFC70B86}" presName="ellipse2" presStyleLbl="vennNode1" presStyleIdx="1" presStyleCnt="7">
        <dgm:presLayoutVars>
          <dgm:bulletEnabled val="1"/>
        </dgm:presLayoutVars>
      </dgm:prSet>
      <dgm:spPr/>
    </dgm:pt>
    <dgm:pt modelId="{DBE77564-3750-4BFA-BD18-45D34E8D0A3B}" type="pres">
      <dgm:prSet presAssocID="{F974435E-DF18-42D4-A1AE-9EB2DFC70B86}" presName="ellipse3" presStyleLbl="vennNode1" presStyleIdx="2" presStyleCnt="7">
        <dgm:presLayoutVars>
          <dgm:bulletEnabled val="1"/>
        </dgm:presLayoutVars>
      </dgm:prSet>
      <dgm:spPr/>
    </dgm:pt>
    <dgm:pt modelId="{826CD429-F05B-4658-B708-B5811FFF9227}" type="pres">
      <dgm:prSet presAssocID="{F974435E-DF18-42D4-A1AE-9EB2DFC70B86}" presName="ellipse4" presStyleLbl="vennNode1" presStyleIdx="3" presStyleCnt="7">
        <dgm:presLayoutVars>
          <dgm:bulletEnabled val="1"/>
        </dgm:presLayoutVars>
      </dgm:prSet>
      <dgm:spPr/>
    </dgm:pt>
    <dgm:pt modelId="{139240C0-24B5-490D-ADDD-BFBF6824DECD}" type="pres">
      <dgm:prSet presAssocID="{F974435E-DF18-42D4-A1AE-9EB2DFC70B86}" presName="ellipse5" presStyleLbl="vennNode1" presStyleIdx="4" presStyleCnt="7">
        <dgm:presLayoutVars>
          <dgm:bulletEnabled val="1"/>
        </dgm:presLayoutVars>
      </dgm:prSet>
      <dgm:spPr/>
    </dgm:pt>
    <dgm:pt modelId="{CDA7A765-08A0-42A2-BB68-7EBF49ECF618}" type="pres">
      <dgm:prSet presAssocID="{F974435E-DF18-42D4-A1AE-9EB2DFC70B86}" presName="ellipse6" presStyleLbl="vennNode1" presStyleIdx="5" presStyleCnt="7">
        <dgm:presLayoutVars>
          <dgm:bulletEnabled val="1"/>
        </dgm:presLayoutVars>
      </dgm:prSet>
      <dgm:spPr/>
    </dgm:pt>
    <dgm:pt modelId="{C2EE8254-97CA-4BEE-AAD0-D5A9A3CAE951}" type="pres">
      <dgm:prSet presAssocID="{F974435E-DF18-42D4-A1AE-9EB2DFC70B86}" presName="ellipse7" presStyleLbl="vennNode1" presStyleIdx="6" presStyleCnt="7">
        <dgm:presLayoutVars>
          <dgm:bulletEnabled val="1"/>
        </dgm:presLayoutVars>
      </dgm:prSet>
      <dgm:spPr/>
    </dgm:pt>
  </dgm:ptLst>
  <dgm:cxnLst>
    <dgm:cxn modelId="{2FBF8804-C1A5-4C28-AEBB-A588DB593C04}" srcId="{F974435E-DF18-42D4-A1AE-9EB2DFC70B86}" destId="{FC52625D-84AD-4FFA-AEE4-46F0DAC23552}" srcOrd="2" destOrd="0" parTransId="{AA4A78C7-34D9-4AF4-A8D1-FF9134E1CE78}" sibTransId="{CFF7813F-8AF8-4847-9156-A63A37A73CC3}"/>
    <dgm:cxn modelId="{55900B0E-D051-4A4F-B161-1465FC684679}" type="presOf" srcId="{F974435E-DF18-42D4-A1AE-9EB2DFC70B86}" destId="{5ACFDF95-1BBA-4362-A287-209A0D3A3C8A}" srcOrd="0" destOrd="0" presId="urn:microsoft.com/office/officeart/2005/8/layout/rings+Icon"/>
    <dgm:cxn modelId="{EAE7DD16-BC83-4299-8B2A-89E15D84F0E2}" srcId="{F974435E-DF18-42D4-A1AE-9EB2DFC70B86}" destId="{F864E534-FE91-4FDD-8CAE-C69FDB9A55D0}" srcOrd="5" destOrd="0" parTransId="{0558B919-53D5-4886-9529-603F363F84E5}" sibTransId="{18AA035A-478E-4A9A-A97F-94FA0C1243C7}"/>
    <dgm:cxn modelId="{E399DA1B-EDC6-4E18-BC33-19CB0411D245}" srcId="{F974435E-DF18-42D4-A1AE-9EB2DFC70B86}" destId="{019A5B9D-863E-444B-92C8-5559ED2084FD}" srcOrd="6" destOrd="0" parTransId="{0975E8E1-A0DE-4A85-89C4-0C3E12D1F04B}" sibTransId="{3FD3D0FC-1DC3-4C74-8EF5-D53A01A94C08}"/>
    <dgm:cxn modelId="{733E9B2B-981F-4682-A011-F924C2D917C5}" type="presOf" srcId="{019A5B9D-863E-444B-92C8-5559ED2084FD}" destId="{C2EE8254-97CA-4BEE-AAD0-D5A9A3CAE951}" srcOrd="0" destOrd="0" presId="urn:microsoft.com/office/officeart/2005/8/layout/rings+Icon"/>
    <dgm:cxn modelId="{E455AF60-DC69-4288-9266-8A2D8C5B03D4}" srcId="{F974435E-DF18-42D4-A1AE-9EB2DFC70B86}" destId="{6D501F5C-3AD3-430A-9AB9-0279B4723C16}" srcOrd="0" destOrd="0" parTransId="{ADA8BEF6-FED1-4647-9B96-A00DD07B404D}" sibTransId="{0C4A6447-8222-42DE-83F5-147C8705F97D}"/>
    <dgm:cxn modelId="{475EDC78-8916-4140-B81E-49C8D8651636}" type="presOf" srcId="{C4BC54D3-4BCE-4576-B413-91FF9902F4EC}" destId="{826CD429-F05B-4658-B708-B5811FFF9227}" srcOrd="0" destOrd="0" presId="urn:microsoft.com/office/officeart/2005/8/layout/rings+Icon"/>
    <dgm:cxn modelId="{7D819C85-BAD3-4BF7-848B-23D454AF5984}" type="presOf" srcId="{FC52625D-84AD-4FFA-AEE4-46F0DAC23552}" destId="{DBE77564-3750-4BFA-BD18-45D34E8D0A3B}" srcOrd="0" destOrd="0" presId="urn:microsoft.com/office/officeart/2005/8/layout/rings+Icon"/>
    <dgm:cxn modelId="{7DA9C4A5-C058-4D15-89D2-99948DEBCBC0}" type="presOf" srcId="{6D501F5C-3AD3-430A-9AB9-0279B4723C16}" destId="{915B37A2-1FA5-4475-8129-795263D0303C}" srcOrd="0" destOrd="0" presId="urn:microsoft.com/office/officeart/2005/8/layout/rings+Icon"/>
    <dgm:cxn modelId="{109E74AE-4C4A-4558-BD43-CD51719969F4}" type="presOf" srcId="{958C9FCE-A4B3-44C4-96DF-D15797F2CD9E}" destId="{71FF3E7E-73B4-4DF2-B946-865B1DCABBFC}" srcOrd="0" destOrd="0" presId="urn:microsoft.com/office/officeart/2005/8/layout/rings+Icon"/>
    <dgm:cxn modelId="{235081BD-BA68-44A7-9862-54925F58F90E}" srcId="{F974435E-DF18-42D4-A1AE-9EB2DFC70B86}" destId="{958C9FCE-A4B3-44C4-96DF-D15797F2CD9E}" srcOrd="1" destOrd="0" parTransId="{9D9C72F7-C1B1-44AD-AA6D-AE2BE43F57A1}" sibTransId="{E2B38C1B-A567-4916-A2EA-CC72A4435688}"/>
    <dgm:cxn modelId="{47B563C1-18F9-45C3-B414-32B9A457E0D8}" srcId="{F974435E-DF18-42D4-A1AE-9EB2DFC70B86}" destId="{62BC3707-C2A7-42C1-ABC7-02613BD63C43}" srcOrd="4" destOrd="0" parTransId="{D8D1630B-AFC7-41B6-A731-D2A9FE1E32E6}" sibTransId="{6C6E417E-7830-4351-AAD3-33600A89C06A}"/>
    <dgm:cxn modelId="{64D202C6-83C7-4912-9AB6-BC136D27E730}" type="presOf" srcId="{62BC3707-C2A7-42C1-ABC7-02613BD63C43}" destId="{139240C0-24B5-490D-ADDD-BFBF6824DECD}" srcOrd="0" destOrd="0" presId="urn:microsoft.com/office/officeart/2005/8/layout/rings+Icon"/>
    <dgm:cxn modelId="{9AFF19D8-6A2A-4C4B-B387-892EBD583B49}" type="presOf" srcId="{F864E534-FE91-4FDD-8CAE-C69FDB9A55D0}" destId="{CDA7A765-08A0-42A2-BB68-7EBF49ECF618}" srcOrd="0" destOrd="0" presId="urn:microsoft.com/office/officeart/2005/8/layout/rings+Icon"/>
    <dgm:cxn modelId="{0233EAE5-088F-445F-AC07-8824E05FF34C}" srcId="{F974435E-DF18-42D4-A1AE-9EB2DFC70B86}" destId="{C4BC54D3-4BCE-4576-B413-91FF9902F4EC}" srcOrd="3" destOrd="0" parTransId="{AD92B7C6-1541-43C1-BE0C-3F334D7F4D1F}" sibTransId="{D31F40C9-935A-40DE-A469-433A12008117}"/>
    <dgm:cxn modelId="{AD58BF93-4499-4A4E-BD9E-ED9E0338DDB3}" type="presParOf" srcId="{5ACFDF95-1BBA-4362-A287-209A0D3A3C8A}" destId="{915B37A2-1FA5-4475-8129-795263D0303C}" srcOrd="0" destOrd="0" presId="urn:microsoft.com/office/officeart/2005/8/layout/rings+Icon"/>
    <dgm:cxn modelId="{484D3999-F259-40F9-AE9C-BB6A6D796191}" type="presParOf" srcId="{5ACFDF95-1BBA-4362-A287-209A0D3A3C8A}" destId="{71FF3E7E-73B4-4DF2-B946-865B1DCABBFC}" srcOrd="1" destOrd="0" presId="urn:microsoft.com/office/officeart/2005/8/layout/rings+Icon"/>
    <dgm:cxn modelId="{16147567-FF8A-4196-97B8-23710B005C4D}" type="presParOf" srcId="{5ACFDF95-1BBA-4362-A287-209A0D3A3C8A}" destId="{DBE77564-3750-4BFA-BD18-45D34E8D0A3B}" srcOrd="2" destOrd="0" presId="urn:microsoft.com/office/officeart/2005/8/layout/rings+Icon"/>
    <dgm:cxn modelId="{38FE9BDA-E96D-4412-B162-36A51736BAF2}" type="presParOf" srcId="{5ACFDF95-1BBA-4362-A287-209A0D3A3C8A}" destId="{826CD429-F05B-4658-B708-B5811FFF9227}" srcOrd="3" destOrd="0" presId="urn:microsoft.com/office/officeart/2005/8/layout/rings+Icon"/>
    <dgm:cxn modelId="{D0FCD1C8-52FF-4789-8CCE-255E2C2141EF}" type="presParOf" srcId="{5ACFDF95-1BBA-4362-A287-209A0D3A3C8A}" destId="{139240C0-24B5-490D-ADDD-BFBF6824DECD}" srcOrd="4" destOrd="0" presId="urn:microsoft.com/office/officeart/2005/8/layout/rings+Icon"/>
    <dgm:cxn modelId="{6CC3FAE7-49B9-414F-86F4-6FA4C73809F0}" type="presParOf" srcId="{5ACFDF95-1BBA-4362-A287-209A0D3A3C8A}" destId="{CDA7A765-08A0-42A2-BB68-7EBF49ECF618}" srcOrd="5" destOrd="0" presId="urn:microsoft.com/office/officeart/2005/8/layout/rings+Icon"/>
    <dgm:cxn modelId="{9D2C5C70-34C6-46AB-AD6E-C60C51A309D4}" type="presParOf" srcId="{5ACFDF95-1BBA-4362-A287-209A0D3A3C8A}" destId="{C2EE8254-97CA-4BEE-AAD0-D5A9A3CAE951}" srcOrd="6"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0A5153E-1377-4FFF-B31B-0E66F909DD28}">
      <dgm:prSet/>
      <dgm:spPr/>
      <dgm:t>
        <a:bodyPr/>
        <a:lstStyle/>
        <a:p>
          <a:r>
            <a:rPr lang="en-US" dirty="0"/>
            <a:t>1. Background</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0BF8B6-A092-4B74-BA5C-4BC2DECA5AC9}" type="doc">
      <dgm:prSet loTypeId="urn:microsoft.com/office/officeart/2011/layout/ConvergingText" loCatId="process" qsTypeId="urn:microsoft.com/office/officeart/2005/8/quickstyle/simple2" qsCatId="simple" csTypeId="urn:microsoft.com/office/officeart/2005/8/colors/colorful4" csCatId="colorful"/>
      <dgm:spPr/>
      <dgm:t>
        <a:bodyPr/>
        <a:lstStyle/>
        <a:p>
          <a:endParaRPr lang="en-US"/>
        </a:p>
      </dgm:t>
    </dgm:pt>
    <dgm:pt modelId="{FB72BD0C-9E7C-4548-B9CA-81399913EBD2}">
      <dgm:prSet custT="1"/>
      <dgm:spPr/>
      <dgm:t>
        <a:bodyPr/>
        <a:lstStyle/>
        <a:p>
          <a:r>
            <a:rPr lang="en-US" sz="1800" dirty="0">
              <a:solidFill>
                <a:schemeClr val="bg1"/>
              </a:solidFill>
              <a:latin typeface="Montserrat" panose="00000500000000000000" pitchFamily="2" charset="0"/>
              <a:cs typeface="Times New Roman" panose="02020603050405020304" pitchFamily="18" charset="0"/>
            </a:rPr>
            <a:t>This study is intended to disclose the challenge and potential of science education in northern Laos; it is part of the primary data analyses for the requirement of need assessment in science education within 8 northern provinces of Lao PDR. as a master plan to develop science education curriculum and step up to establishing the new faculty of science and innovation in </a:t>
          </a:r>
          <a:r>
            <a:rPr lang="en-US" sz="1800" dirty="0" err="1">
              <a:solidFill>
                <a:schemeClr val="bg1"/>
              </a:solidFill>
              <a:latin typeface="Montserrat" panose="00000500000000000000" pitchFamily="2" charset="0"/>
              <a:cs typeface="Times New Roman" panose="02020603050405020304" pitchFamily="18" charset="0"/>
            </a:rPr>
            <a:t>Souphanouvong</a:t>
          </a:r>
          <a:r>
            <a:rPr lang="en-US" sz="1800" dirty="0">
              <a:solidFill>
                <a:schemeClr val="bg1"/>
              </a:solidFill>
              <a:latin typeface="Montserrat" panose="00000500000000000000" pitchFamily="2" charset="0"/>
              <a:cs typeface="Times New Roman" panose="02020603050405020304" pitchFamily="18" charset="0"/>
            </a:rPr>
            <a:t> University.</a:t>
          </a:r>
        </a:p>
      </dgm:t>
    </dgm:pt>
    <dgm:pt modelId="{C4DF0A86-DAA7-4F60-A9F9-9EE88487CFC1}" type="parTrans" cxnId="{E4AA65D6-58C6-4B3F-B259-43ADBC15E27A}">
      <dgm:prSet/>
      <dgm:spPr/>
      <dgm:t>
        <a:bodyPr/>
        <a:lstStyle/>
        <a:p>
          <a:endParaRPr lang="en-US"/>
        </a:p>
      </dgm:t>
    </dgm:pt>
    <dgm:pt modelId="{972DCD33-6BAC-4ABC-9C52-BB9F45ED1545}" type="sibTrans" cxnId="{E4AA65D6-58C6-4B3F-B259-43ADBC15E27A}">
      <dgm:prSet/>
      <dgm:spPr/>
      <dgm:t>
        <a:bodyPr/>
        <a:lstStyle/>
        <a:p>
          <a:endParaRPr lang="en-US"/>
        </a:p>
      </dgm:t>
    </dgm:pt>
    <dgm:pt modelId="{E3D48C63-4838-4E6B-830D-91DCF4DA3328}" type="pres">
      <dgm:prSet presAssocID="{FE0BF8B6-A092-4B74-BA5C-4BC2DECA5AC9}" presName="Name0" presStyleCnt="0">
        <dgm:presLayoutVars>
          <dgm:chMax/>
          <dgm:chPref val="1"/>
          <dgm:dir/>
          <dgm:animOne val="branch"/>
          <dgm:animLvl val="lvl"/>
          <dgm:resizeHandles/>
        </dgm:presLayoutVars>
      </dgm:prSet>
      <dgm:spPr/>
    </dgm:pt>
    <dgm:pt modelId="{50BA51AE-2C2C-4D0F-B3CF-D6ED2D3A8F40}" type="pres">
      <dgm:prSet presAssocID="{FB72BD0C-9E7C-4548-B9CA-81399913EBD2}" presName="composite" presStyleCnt="0"/>
      <dgm:spPr/>
    </dgm:pt>
    <dgm:pt modelId="{4917EB6C-2F71-4085-84E6-B15EC998D914}" type="pres">
      <dgm:prSet presAssocID="{FB72BD0C-9E7C-4548-B9CA-81399913EBD2}" presName="ParentAccent1" presStyleLbl="alignNode1" presStyleIdx="0" presStyleCnt="11"/>
      <dgm:spPr/>
    </dgm:pt>
    <dgm:pt modelId="{7100C707-9952-417B-BD59-66B2600590CA}" type="pres">
      <dgm:prSet presAssocID="{FB72BD0C-9E7C-4548-B9CA-81399913EBD2}" presName="ParentAccent2" presStyleLbl="alignNode1" presStyleIdx="1" presStyleCnt="11"/>
      <dgm:spPr/>
    </dgm:pt>
    <dgm:pt modelId="{C6B94BC0-1910-4C6E-BC2D-2E9DF4F62B60}" type="pres">
      <dgm:prSet presAssocID="{FB72BD0C-9E7C-4548-B9CA-81399913EBD2}" presName="ParentAccent3" presStyleLbl="alignNode1" presStyleIdx="2" presStyleCnt="11"/>
      <dgm:spPr/>
    </dgm:pt>
    <dgm:pt modelId="{0B8A4EC0-E866-483B-B40C-9F9A5D2A8275}" type="pres">
      <dgm:prSet presAssocID="{FB72BD0C-9E7C-4548-B9CA-81399913EBD2}" presName="ParentAccent4" presStyleLbl="alignNode1" presStyleIdx="3" presStyleCnt="11"/>
      <dgm:spPr/>
    </dgm:pt>
    <dgm:pt modelId="{C0529688-DB16-442C-A622-D100667DEADB}" type="pres">
      <dgm:prSet presAssocID="{FB72BD0C-9E7C-4548-B9CA-81399913EBD2}" presName="ParentAccent5" presStyleLbl="alignNode1" presStyleIdx="4" presStyleCnt="11"/>
      <dgm:spPr/>
    </dgm:pt>
    <dgm:pt modelId="{DDA9646E-A858-4AAC-8C46-B3AEC3DFBF27}" type="pres">
      <dgm:prSet presAssocID="{FB72BD0C-9E7C-4548-B9CA-81399913EBD2}" presName="ParentAccent6" presStyleLbl="alignNode1" presStyleIdx="5" presStyleCnt="11"/>
      <dgm:spPr/>
    </dgm:pt>
    <dgm:pt modelId="{55F0844B-01C5-4C10-A23D-D341ADDECB5B}" type="pres">
      <dgm:prSet presAssocID="{FB72BD0C-9E7C-4548-B9CA-81399913EBD2}" presName="ParentAccent7" presStyleLbl="alignNode1" presStyleIdx="6" presStyleCnt="11"/>
      <dgm:spPr/>
    </dgm:pt>
    <dgm:pt modelId="{C9C1A906-CB9A-44E1-8A0F-EAD8F2620528}" type="pres">
      <dgm:prSet presAssocID="{FB72BD0C-9E7C-4548-B9CA-81399913EBD2}" presName="ParentAccent8" presStyleLbl="alignNode1" presStyleIdx="7" presStyleCnt="11"/>
      <dgm:spPr/>
    </dgm:pt>
    <dgm:pt modelId="{031C10B8-C955-4B27-A661-E70F585296A1}" type="pres">
      <dgm:prSet presAssocID="{FB72BD0C-9E7C-4548-B9CA-81399913EBD2}" presName="ParentAccent9" presStyleLbl="alignNode1" presStyleIdx="8" presStyleCnt="11"/>
      <dgm:spPr/>
    </dgm:pt>
    <dgm:pt modelId="{FF4C75C6-C2AE-4F83-9B05-86598FE1270B}" type="pres">
      <dgm:prSet presAssocID="{FB72BD0C-9E7C-4548-B9CA-81399913EBD2}" presName="ParentAccent10" presStyleLbl="alignNode1" presStyleIdx="9" presStyleCnt="11"/>
      <dgm:spPr/>
    </dgm:pt>
    <dgm:pt modelId="{B283C68D-9954-47D6-A586-6166F5F8E689}" type="pres">
      <dgm:prSet presAssocID="{FB72BD0C-9E7C-4548-B9CA-81399913EBD2}" presName="Parent" presStyleLbl="alignNode1" presStyleIdx="10" presStyleCnt="11">
        <dgm:presLayoutVars>
          <dgm:chMax val="5"/>
          <dgm:chPref val="3"/>
          <dgm:bulletEnabled val="1"/>
        </dgm:presLayoutVars>
      </dgm:prSet>
      <dgm:spPr/>
    </dgm:pt>
  </dgm:ptLst>
  <dgm:cxnLst>
    <dgm:cxn modelId="{1DF10393-B1B1-45D2-9CC7-C69E43FC0B9C}" type="presOf" srcId="{FE0BF8B6-A092-4B74-BA5C-4BC2DECA5AC9}" destId="{E3D48C63-4838-4E6B-830D-91DCF4DA3328}" srcOrd="0" destOrd="0" presId="urn:microsoft.com/office/officeart/2011/layout/ConvergingText"/>
    <dgm:cxn modelId="{E4AA65D6-58C6-4B3F-B259-43ADBC15E27A}" srcId="{FE0BF8B6-A092-4B74-BA5C-4BC2DECA5AC9}" destId="{FB72BD0C-9E7C-4548-B9CA-81399913EBD2}" srcOrd="0" destOrd="0" parTransId="{C4DF0A86-DAA7-4F60-A9F9-9EE88487CFC1}" sibTransId="{972DCD33-6BAC-4ABC-9C52-BB9F45ED1545}"/>
    <dgm:cxn modelId="{230C68E6-20F5-42C7-9034-197676AC91E1}" type="presOf" srcId="{FB72BD0C-9E7C-4548-B9CA-81399913EBD2}" destId="{B283C68D-9954-47D6-A586-6166F5F8E689}" srcOrd="0" destOrd="0" presId="urn:microsoft.com/office/officeart/2011/layout/ConvergingText"/>
    <dgm:cxn modelId="{59696C17-C12D-495F-BFAF-085523A6BB08}" type="presParOf" srcId="{E3D48C63-4838-4E6B-830D-91DCF4DA3328}" destId="{50BA51AE-2C2C-4D0F-B3CF-D6ED2D3A8F40}" srcOrd="0" destOrd="0" presId="urn:microsoft.com/office/officeart/2011/layout/ConvergingText"/>
    <dgm:cxn modelId="{2420449F-8161-4A2F-B627-212BEC1749C4}" type="presParOf" srcId="{50BA51AE-2C2C-4D0F-B3CF-D6ED2D3A8F40}" destId="{4917EB6C-2F71-4085-84E6-B15EC998D914}" srcOrd="0" destOrd="0" presId="urn:microsoft.com/office/officeart/2011/layout/ConvergingText"/>
    <dgm:cxn modelId="{1B062BED-0199-4713-BA80-6E3A421B66E5}" type="presParOf" srcId="{50BA51AE-2C2C-4D0F-B3CF-D6ED2D3A8F40}" destId="{7100C707-9952-417B-BD59-66B2600590CA}" srcOrd="1" destOrd="0" presId="urn:microsoft.com/office/officeart/2011/layout/ConvergingText"/>
    <dgm:cxn modelId="{875C1254-EA73-418E-B39A-1C297C02E85D}" type="presParOf" srcId="{50BA51AE-2C2C-4D0F-B3CF-D6ED2D3A8F40}" destId="{C6B94BC0-1910-4C6E-BC2D-2E9DF4F62B60}" srcOrd="2" destOrd="0" presId="urn:microsoft.com/office/officeart/2011/layout/ConvergingText"/>
    <dgm:cxn modelId="{6CA08292-5C0A-4AAE-A869-20D5A5D9B8BA}" type="presParOf" srcId="{50BA51AE-2C2C-4D0F-B3CF-D6ED2D3A8F40}" destId="{0B8A4EC0-E866-483B-B40C-9F9A5D2A8275}" srcOrd="3" destOrd="0" presId="urn:microsoft.com/office/officeart/2011/layout/ConvergingText"/>
    <dgm:cxn modelId="{1BA598C1-6BB2-4E61-9DE5-9FE35AF85FB2}" type="presParOf" srcId="{50BA51AE-2C2C-4D0F-B3CF-D6ED2D3A8F40}" destId="{C0529688-DB16-442C-A622-D100667DEADB}" srcOrd="4" destOrd="0" presId="urn:microsoft.com/office/officeart/2011/layout/ConvergingText"/>
    <dgm:cxn modelId="{71567968-2427-484A-913E-C838903C9D9E}" type="presParOf" srcId="{50BA51AE-2C2C-4D0F-B3CF-D6ED2D3A8F40}" destId="{DDA9646E-A858-4AAC-8C46-B3AEC3DFBF27}" srcOrd="5" destOrd="0" presId="urn:microsoft.com/office/officeart/2011/layout/ConvergingText"/>
    <dgm:cxn modelId="{11200D90-58CA-40E1-943F-6B8D986722CA}" type="presParOf" srcId="{50BA51AE-2C2C-4D0F-B3CF-D6ED2D3A8F40}" destId="{55F0844B-01C5-4C10-A23D-D341ADDECB5B}" srcOrd="6" destOrd="0" presId="urn:microsoft.com/office/officeart/2011/layout/ConvergingText"/>
    <dgm:cxn modelId="{D1135C29-084C-4051-B070-04585A254656}" type="presParOf" srcId="{50BA51AE-2C2C-4D0F-B3CF-D6ED2D3A8F40}" destId="{C9C1A906-CB9A-44E1-8A0F-EAD8F2620528}" srcOrd="7" destOrd="0" presId="urn:microsoft.com/office/officeart/2011/layout/ConvergingText"/>
    <dgm:cxn modelId="{E9635373-0C0E-479D-B479-41C1459D2FE1}" type="presParOf" srcId="{50BA51AE-2C2C-4D0F-B3CF-D6ED2D3A8F40}" destId="{031C10B8-C955-4B27-A661-E70F585296A1}" srcOrd="8" destOrd="0" presId="urn:microsoft.com/office/officeart/2011/layout/ConvergingText"/>
    <dgm:cxn modelId="{FEDE23E3-19CC-477D-A837-1F8D3C18CB92}" type="presParOf" srcId="{50BA51AE-2C2C-4D0F-B3CF-D6ED2D3A8F40}" destId="{FF4C75C6-C2AE-4F83-9B05-86598FE1270B}" srcOrd="9" destOrd="0" presId="urn:microsoft.com/office/officeart/2011/layout/ConvergingText"/>
    <dgm:cxn modelId="{5AF23BD6-763C-4480-A7CA-6EE018BB18C2}" type="presParOf" srcId="{50BA51AE-2C2C-4D0F-B3CF-D6ED2D3A8F40}" destId="{B283C68D-9954-47D6-A586-6166F5F8E689}" srcOrd="10" destOrd="0" presId="urn:microsoft.com/office/officeart/2011/layout/ConvergingTex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rPr>
            <a:t>2. </a:t>
          </a:r>
          <a:r>
            <a:rPr lang="en-US" dirty="0">
              <a:latin typeface="+mn-lt"/>
              <a:cs typeface="Angsana New" panose="02020603050405020304" pitchFamily="18" charset="-34"/>
            </a:rPr>
            <a:t>Purpose of study</a:t>
          </a:r>
          <a:endParaRPr lang="en-US" dirty="0">
            <a:latin typeface="+mn-lt"/>
          </a:endParaRP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3427DA-14ED-431C-8CA9-B1AC9F21A733}" type="doc">
      <dgm:prSet loTypeId="urn:microsoft.com/office/officeart/2008/layout/VerticalCircleList" loCatId="list" qsTypeId="urn:microsoft.com/office/officeart/2005/8/quickstyle/simple1" qsCatId="simple" csTypeId="urn:microsoft.com/office/officeart/2005/8/colors/colorful4" csCatId="colorful"/>
      <dgm:spPr/>
      <dgm:t>
        <a:bodyPr/>
        <a:lstStyle/>
        <a:p>
          <a:endParaRPr lang="en-US"/>
        </a:p>
      </dgm:t>
    </dgm:pt>
    <dgm:pt modelId="{757F4E83-6A35-4D18-91FA-CC812BF8F6F8}">
      <dgm:prSet custT="1"/>
      <dgm:spPr/>
      <dgm:t>
        <a:bodyPr/>
        <a:lstStyle/>
        <a:p>
          <a:r>
            <a:rPr lang="en-US" sz="2800" dirty="0">
              <a:latin typeface="Montserrat" panose="00000500000000000000" pitchFamily="2" charset="0"/>
              <a:cs typeface="Times New Roman" panose="02020603050405020304" pitchFamily="18" charset="0"/>
            </a:rPr>
            <a:t>Need assessment on science education in Northern Laos</a:t>
          </a:r>
        </a:p>
      </dgm:t>
    </dgm:pt>
    <dgm:pt modelId="{4639D571-7E1E-4B2F-B325-8220B58CB4A5}" type="parTrans" cxnId="{AB7F98BD-22A3-47D3-B29D-163CB5F618D7}">
      <dgm:prSet/>
      <dgm:spPr/>
      <dgm:t>
        <a:bodyPr/>
        <a:lstStyle/>
        <a:p>
          <a:endParaRPr lang="en-US" sz="1400">
            <a:latin typeface="Montserrat" panose="00000500000000000000" pitchFamily="2" charset="0"/>
            <a:cs typeface="Times New Roman" panose="02020603050405020304" pitchFamily="18" charset="0"/>
          </a:endParaRPr>
        </a:p>
      </dgm:t>
    </dgm:pt>
    <dgm:pt modelId="{EA9F9FC2-A77B-4E8A-A89C-A72CD786FF50}" type="sibTrans" cxnId="{AB7F98BD-22A3-47D3-B29D-163CB5F618D7}">
      <dgm:prSet/>
      <dgm:spPr/>
      <dgm:t>
        <a:bodyPr/>
        <a:lstStyle/>
        <a:p>
          <a:endParaRPr lang="en-US" sz="1400">
            <a:latin typeface="Montserrat" panose="00000500000000000000" pitchFamily="2" charset="0"/>
            <a:cs typeface="Times New Roman" panose="02020603050405020304" pitchFamily="18" charset="0"/>
          </a:endParaRPr>
        </a:p>
      </dgm:t>
    </dgm:pt>
    <dgm:pt modelId="{222D840C-5D8C-40C7-9BBF-1A09ACECCAF9}">
      <dgm:prSet custT="1"/>
      <dgm:spPr/>
      <dgm:t>
        <a:bodyPr/>
        <a:lstStyle/>
        <a:p>
          <a:r>
            <a:rPr lang="en-US" sz="2800">
              <a:latin typeface="Montserrat" panose="00000500000000000000" pitchFamily="2" charset="0"/>
              <a:cs typeface="Times New Roman" panose="02020603050405020304" pitchFamily="18" charset="0"/>
            </a:rPr>
            <a:t>Processing analyses SWOT on the development of science curriculum</a:t>
          </a:r>
        </a:p>
      </dgm:t>
    </dgm:pt>
    <dgm:pt modelId="{D6614D3E-9F02-4233-B008-03A3C4C1F7C7}" type="parTrans" cxnId="{F95E57B5-D8EB-4B1F-9DA2-A9E30F8D1187}">
      <dgm:prSet/>
      <dgm:spPr/>
      <dgm:t>
        <a:bodyPr/>
        <a:lstStyle/>
        <a:p>
          <a:endParaRPr lang="en-US" sz="1400">
            <a:latin typeface="Montserrat" panose="00000500000000000000" pitchFamily="2" charset="0"/>
            <a:cs typeface="Times New Roman" panose="02020603050405020304" pitchFamily="18" charset="0"/>
          </a:endParaRPr>
        </a:p>
      </dgm:t>
    </dgm:pt>
    <dgm:pt modelId="{FAD6603F-2F90-4F31-B940-A82B26A887FD}" type="sibTrans" cxnId="{F95E57B5-D8EB-4B1F-9DA2-A9E30F8D1187}">
      <dgm:prSet/>
      <dgm:spPr/>
      <dgm:t>
        <a:bodyPr/>
        <a:lstStyle/>
        <a:p>
          <a:endParaRPr lang="en-US" sz="1400">
            <a:latin typeface="Montserrat" panose="00000500000000000000" pitchFamily="2" charset="0"/>
            <a:cs typeface="Times New Roman" panose="02020603050405020304" pitchFamily="18" charset="0"/>
          </a:endParaRPr>
        </a:p>
      </dgm:t>
    </dgm:pt>
    <dgm:pt modelId="{45554E39-01F6-4095-B663-EEA610DB3E3B}" type="pres">
      <dgm:prSet presAssocID="{813427DA-14ED-431C-8CA9-B1AC9F21A733}" presName="Name0" presStyleCnt="0">
        <dgm:presLayoutVars>
          <dgm:dir/>
        </dgm:presLayoutVars>
      </dgm:prSet>
      <dgm:spPr/>
    </dgm:pt>
    <dgm:pt modelId="{9F413DAA-57ED-4BCD-880B-1677AF0C055A}" type="pres">
      <dgm:prSet presAssocID="{757F4E83-6A35-4D18-91FA-CC812BF8F6F8}" presName="noChildren" presStyleCnt="0"/>
      <dgm:spPr/>
    </dgm:pt>
    <dgm:pt modelId="{801AD78D-25BD-4674-82B5-A69CC3BBC6ED}" type="pres">
      <dgm:prSet presAssocID="{757F4E83-6A35-4D18-91FA-CC812BF8F6F8}" presName="gap" presStyleCnt="0"/>
      <dgm:spPr/>
    </dgm:pt>
    <dgm:pt modelId="{9B947A56-E04A-479E-B2F7-73F2EB379D38}" type="pres">
      <dgm:prSet presAssocID="{757F4E83-6A35-4D18-91FA-CC812BF8F6F8}" presName="medCircle2" presStyleLbl="vennNode1" presStyleIdx="0" presStyleCnt="2"/>
      <dgm:spPr/>
    </dgm:pt>
    <dgm:pt modelId="{D624EA8E-1511-4C60-B71F-668F06F7475A}" type="pres">
      <dgm:prSet presAssocID="{757F4E83-6A35-4D18-91FA-CC812BF8F6F8}" presName="txLvlOnly1" presStyleLbl="revTx" presStyleIdx="0" presStyleCnt="2"/>
      <dgm:spPr/>
    </dgm:pt>
    <dgm:pt modelId="{F38790E8-C6E1-4B03-82F0-EB9E2EAD11A6}" type="pres">
      <dgm:prSet presAssocID="{222D840C-5D8C-40C7-9BBF-1A09ACECCAF9}" presName="noChildren" presStyleCnt="0"/>
      <dgm:spPr/>
    </dgm:pt>
    <dgm:pt modelId="{AB838A55-FEFC-4643-AB72-05EBA21604E9}" type="pres">
      <dgm:prSet presAssocID="{222D840C-5D8C-40C7-9BBF-1A09ACECCAF9}" presName="gap" presStyleCnt="0"/>
      <dgm:spPr/>
    </dgm:pt>
    <dgm:pt modelId="{6EE9D53E-A12C-4676-8261-6425C86F5154}" type="pres">
      <dgm:prSet presAssocID="{222D840C-5D8C-40C7-9BBF-1A09ACECCAF9}" presName="medCircle2" presStyleLbl="vennNode1" presStyleIdx="1" presStyleCnt="2"/>
      <dgm:spPr/>
    </dgm:pt>
    <dgm:pt modelId="{35160EAC-7E98-4E09-8B06-6F608E7E048B}" type="pres">
      <dgm:prSet presAssocID="{222D840C-5D8C-40C7-9BBF-1A09ACECCAF9}" presName="txLvlOnly1" presStyleLbl="revTx" presStyleIdx="1" presStyleCnt="2"/>
      <dgm:spPr/>
    </dgm:pt>
  </dgm:ptLst>
  <dgm:cxnLst>
    <dgm:cxn modelId="{3B0FBA94-9CC0-4293-8869-787B4732FAE3}" type="presOf" srcId="{813427DA-14ED-431C-8CA9-B1AC9F21A733}" destId="{45554E39-01F6-4095-B663-EEA610DB3E3B}" srcOrd="0" destOrd="0" presId="urn:microsoft.com/office/officeart/2008/layout/VerticalCircleList"/>
    <dgm:cxn modelId="{F95E57B5-D8EB-4B1F-9DA2-A9E30F8D1187}" srcId="{813427DA-14ED-431C-8CA9-B1AC9F21A733}" destId="{222D840C-5D8C-40C7-9BBF-1A09ACECCAF9}" srcOrd="1" destOrd="0" parTransId="{D6614D3E-9F02-4233-B008-03A3C4C1F7C7}" sibTransId="{FAD6603F-2F90-4F31-B940-A82B26A887FD}"/>
    <dgm:cxn modelId="{AB7F98BD-22A3-47D3-B29D-163CB5F618D7}" srcId="{813427DA-14ED-431C-8CA9-B1AC9F21A733}" destId="{757F4E83-6A35-4D18-91FA-CC812BF8F6F8}" srcOrd="0" destOrd="0" parTransId="{4639D571-7E1E-4B2F-B325-8220B58CB4A5}" sibTransId="{EA9F9FC2-A77B-4E8A-A89C-A72CD786FF50}"/>
    <dgm:cxn modelId="{2D2F5AF0-8A3D-4494-BCCB-310012AF4096}" type="presOf" srcId="{222D840C-5D8C-40C7-9BBF-1A09ACECCAF9}" destId="{35160EAC-7E98-4E09-8B06-6F608E7E048B}" srcOrd="0" destOrd="0" presId="urn:microsoft.com/office/officeart/2008/layout/VerticalCircleList"/>
    <dgm:cxn modelId="{187859F7-FD23-42F6-8A36-A2091F44D591}" type="presOf" srcId="{757F4E83-6A35-4D18-91FA-CC812BF8F6F8}" destId="{D624EA8E-1511-4C60-B71F-668F06F7475A}" srcOrd="0" destOrd="0" presId="urn:microsoft.com/office/officeart/2008/layout/VerticalCircleList"/>
    <dgm:cxn modelId="{2B5BFD1E-48E5-4986-908E-07F87A9EF260}" type="presParOf" srcId="{45554E39-01F6-4095-B663-EEA610DB3E3B}" destId="{9F413DAA-57ED-4BCD-880B-1677AF0C055A}" srcOrd="0" destOrd="0" presId="urn:microsoft.com/office/officeart/2008/layout/VerticalCircleList"/>
    <dgm:cxn modelId="{39D9C8D9-AED9-4B9D-BF99-E199D2ED339D}" type="presParOf" srcId="{9F413DAA-57ED-4BCD-880B-1677AF0C055A}" destId="{801AD78D-25BD-4674-82B5-A69CC3BBC6ED}" srcOrd="0" destOrd="0" presId="urn:microsoft.com/office/officeart/2008/layout/VerticalCircleList"/>
    <dgm:cxn modelId="{57808005-C7A2-48CE-9767-FF8DC9B7D466}" type="presParOf" srcId="{9F413DAA-57ED-4BCD-880B-1677AF0C055A}" destId="{9B947A56-E04A-479E-B2F7-73F2EB379D38}" srcOrd="1" destOrd="0" presId="urn:microsoft.com/office/officeart/2008/layout/VerticalCircleList"/>
    <dgm:cxn modelId="{4B886712-BE3A-453F-B77D-58F70669CA30}" type="presParOf" srcId="{9F413DAA-57ED-4BCD-880B-1677AF0C055A}" destId="{D624EA8E-1511-4C60-B71F-668F06F7475A}" srcOrd="2" destOrd="0" presId="urn:microsoft.com/office/officeart/2008/layout/VerticalCircleList"/>
    <dgm:cxn modelId="{48825840-8C0F-498D-8D8D-BF66DC280C64}" type="presParOf" srcId="{45554E39-01F6-4095-B663-EEA610DB3E3B}" destId="{F38790E8-C6E1-4B03-82F0-EB9E2EAD11A6}" srcOrd="1" destOrd="0" presId="urn:microsoft.com/office/officeart/2008/layout/VerticalCircleList"/>
    <dgm:cxn modelId="{049BC7F7-69D5-486B-840C-A984F9738DA4}" type="presParOf" srcId="{F38790E8-C6E1-4B03-82F0-EB9E2EAD11A6}" destId="{AB838A55-FEFC-4643-AB72-05EBA21604E9}" srcOrd="0" destOrd="0" presId="urn:microsoft.com/office/officeart/2008/layout/VerticalCircleList"/>
    <dgm:cxn modelId="{01BC19C3-3924-4ACE-97D8-3C2D645D48D4}" type="presParOf" srcId="{F38790E8-C6E1-4B03-82F0-EB9E2EAD11A6}" destId="{6EE9D53E-A12C-4676-8261-6425C86F5154}" srcOrd="1" destOrd="0" presId="urn:microsoft.com/office/officeart/2008/layout/VerticalCircleList"/>
    <dgm:cxn modelId="{3665505F-37AD-49B7-9BD9-31192A0D5B0A}" type="presParOf" srcId="{F38790E8-C6E1-4B03-82F0-EB9E2EAD11A6}" destId="{35160EAC-7E98-4E09-8B06-6F608E7E048B}"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3. Methodology</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5A4C1F-233E-4FA7-ACC6-85D2719DAB4F}"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519ECFF3-3429-4172-AD1D-B9B467DAFEBD}">
      <dgm:prSet/>
      <dgm:spPr/>
      <dgm:t>
        <a:bodyPr/>
        <a:lstStyle/>
        <a:p>
          <a:r>
            <a:rPr lang="en-US">
              <a:solidFill>
                <a:schemeClr val="tx1"/>
              </a:solidFill>
              <a:latin typeface="Montserrat" panose="00000500000000000000" pitchFamily="2" charset="0"/>
              <a:cs typeface="Times New Roman" panose="02020603050405020304" pitchFamily="18" charset="0"/>
            </a:rPr>
            <a:t>Government sector</a:t>
          </a:r>
        </a:p>
      </dgm:t>
    </dgm:pt>
    <dgm:pt modelId="{AC35CE7C-69BC-40C8-A571-C72391D3E2FD}" type="parTrans" cxnId="{4701DEBC-51DA-445D-87E7-1E72F999BB25}">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ABB81F13-5688-4E4D-8F27-101611CD4B85}" type="sibTrans" cxnId="{4701DEBC-51DA-445D-87E7-1E72F999BB25}">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908F85F3-6B78-44C8-AD1D-9F3017E24E28}">
      <dgm:prSet/>
      <dgm:spPr/>
      <dgm:t>
        <a:bodyPr/>
        <a:lstStyle/>
        <a:p>
          <a:r>
            <a:rPr lang="en-US">
              <a:solidFill>
                <a:schemeClr val="tx1"/>
              </a:solidFill>
              <a:latin typeface="Montserrat" panose="00000500000000000000" pitchFamily="2" charset="0"/>
              <a:cs typeface="Times New Roman" panose="02020603050405020304" pitchFamily="18" charset="0"/>
            </a:rPr>
            <a:t>Industrial company</a:t>
          </a:r>
        </a:p>
      </dgm:t>
    </dgm:pt>
    <dgm:pt modelId="{D60CADF5-ECD9-43F6-8630-B0C4CAC38D36}" type="parTrans" cxnId="{77573CBC-2ADA-4388-AA7A-C6F1E60B55BF}">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87D372FD-BC47-4888-A1F7-E3D4DD077666}" type="sibTrans" cxnId="{77573CBC-2ADA-4388-AA7A-C6F1E60B55BF}">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D73E43A5-AF85-4AA3-A5C2-BE32A3CCFB4A}">
      <dgm:prSet/>
      <dgm:spPr/>
      <dgm:t>
        <a:bodyPr/>
        <a:lstStyle/>
        <a:p>
          <a:r>
            <a:rPr lang="en-US">
              <a:solidFill>
                <a:schemeClr val="tx1"/>
              </a:solidFill>
              <a:latin typeface="Montserrat" panose="00000500000000000000" pitchFamily="2" charset="0"/>
              <a:cs typeface="Times New Roman" panose="02020603050405020304" pitchFamily="18" charset="0"/>
            </a:rPr>
            <a:t>Entrepreneur </a:t>
          </a:r>
        </a:p>
      </dgm:t>
    </dgm:pt>
    <dgm:pt modelId="{B135EC39-EF63-4632-A33A-BBF146C15C79}" type="parTrans" cxnId="{F7EC9869-E128-42F0-9CEF-1179FC350AD3}">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425B6674-4BF5-4DE6-BD0A-58A41350ACF9}" type="sibTrans" cxnId="{F7EC9869-E128-42F0-9CEF-1179FC350AD3}">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46CDA4C3-F4C2-4639-B42A-811A66EB7234}">
      <dgm:prSet/>
      <dgm:spPr/>
      <dgm:t>
        <a:bodyPr/>
        <a:lstStyle/>
        <a:p>
          <a:r>
            <a:rPr lang="en-US">
              <a:solidFill>
                <a:schemeClr val="tx1"/>
              </a:solidFill>
              <a:latin typeface="Montserrat" panose="00000500000000000000" pitchFamily="2" charset="0"/>
              <a:cs typeface="Times New Roman" panose="02020603050405020304" pitchFamily="18" charset="0"/>
            </a:rPr>
            <a:t>High school students</a:t>
          </a:r>
        </a:p>
      </dgm:t>
    </dgm:pt>
    <dgm:pt modelId="{648283B1-DC53-441C-9915-5966D89BE043}" type="parTrans" cxnId="{2F8006C7-EBD8-4323-A4C3-89495F070831}">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BAF008CF-A75A-4322-B2EC-B73955A82E31}" type="sibTrans" cxnId="{2F8006C7-EBD8-4323-A4C3-89495F070831}">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66E120AD-3280-4D3C-8FE7-5B41A521B466}" type="pres">
      <dgm:prSet presAssocID="{595A4C1F-233E-4FA7-ACC6-85D2719DAB4F}" presName="matrix" presStyleCnt="0">
        <dgm:presLayoutVars>
          <dgm:chMax val="1"/>
          <dgm:dir/>
          <dgm:resizeHandles val="exact"/>
        </dgm:presLayoutVars>
      </dgm:prSet>
      <dgm:spPr/>
    </dgm:pt>
    <dgm:pt modelId="{C0CAF581-AE32-4281-9704-47FB0CA94373}" type="pres">
      <dgm:prSet presAssocID="{595A4C1F-233E-4FA7-ACC6-85D2719DAB4F}" presName="diamond" presStyleLbl="bgShp" presStyleIdx="0" presStyleCnt="1"/>
      <dgm:spPr/>
    </dgm:pt>
    <dgm:pt modelId="{79C583E1-3F70-45A3-B65C-B18C84BF6ACA}" type="pres">
      <dgm:prSet presAssocID="{595A4C1F-233E-4FA7-ACC6-85D2719DAB4F}" presName="quad1" presStyleLbl="node1" presStyleIdx="0" presStyleCnt="4">
        <dgm:presLayoutVars>
          <dgm:chMax val="0"/>
          <dgm:chPref val="0"/>
          <dgm:bulletEnabled val="1"/>
        </dgm:presLayoutVars>
      </dgm:prSet>
      <dgm:spPr/>
    </dgm:pt>
    <dgm:pt modelId="{BFD38B08-D383-40CC-A5AD-883AC75D8D54}" type="pres">
      <dgm:prSet presAssocID="{595A4C1F-233E-4FA7-ACC6-85D2719DAB4F}" presName="quad2" presStyleLbl="node1" presStyleIdx="1" presStyleCnt="4">
        <dgm:presLayoutVars>
          <dgm:chMax val="0"/>
          <dgm:chPref val="0"/>
          <dgm:bulletEnabled val="1"/>
        </dgm:presLayoutVars>
      </dgm:prSet>
      <dgm:spPr/>
    </dgm:pt>
    <dgm:pt modelId="{5FDC1772-E2FD-4B51-BD4A-9B02E5361307}" type="pres">
      <dgm:prSet presAssocID="{595A4C1F-233E-4FA7-ACC6-85D2719DAB4F}" presName="quad3" presStyleLbl="node1" presStyleIdx="2" presStyleCnt="4">
        <dgm:presLayoutVars>
          <dgm:chMax val="0"/>
          <dgm:chPref val="0"/>
          <dgm:bulletEnabled val="1"/>
        </dgm:presLayoutVars>
      </dgm:prSet>
      <dgm:spPr/>
    </dgm:pt>
    <dgm:pt modelId="{C042EC85-2F8C-4CEC-A9A8-CAD1AE42D274}" type="pres">
      <dgm:prSet presAssocID="{595A4C1F-233E-4FA7-ACC6-85D2719DAB4F}" presName="quad4" presStyleLbl="node1" presStyleIdx="3" presStyleCnt="4">
        <dgm:presLayoutVars>
          <dgm:chMax val="0"/>
          <dgm:chPref val="0"/>
          <dgm:bulletEnabled val="1"/>
        </dgm:presLayoutVars>
      </dgm:prSet>
      <dgm:spPr/>
    </dgm:pt>
  </dgm:ptLst>
  <dgm:cxnLst>
    <dgm:cxn modelId="{05BBB406-1B4E-4745-9EB1-4360C091DDD6}" type="presOf" srcId="{595A4C1F-233E-4FA7-ACC6-85D2719DAB4F}" destId="{66E120AD-3280-4D3C-8FE7-5B41A521B466}" srcOrd="0" destOrd="0" presId="urn:microsoft.com/office/officeart/2005/8/layout/matrix3"/>
    <dgm:cxn modelId="{6F71E643-6FA4-4515-80FB-5B4D31D23F94}" type="presOf" srcId="{46CDA4C3-F4C2-4639-B42A-811A66EB7234}" destId="{C042EC85-2F8C-4CEC-A9A8-CAD1AE42D274}" srcOrd="0" destOrd="0" presId="urn:microsoft.com/office/officeart/2005/8/layout/matrix3"/>
    <dgm:cxn modelId="{F7EC9869-E128-42F0-9CEF-1179FC350AD3}" srcId="{595A4C1F-233E-4FA7-ACC6-85D2719DAB4F}" destId="{D73E43A5-AF85-4AA3-A5C2-BE32A3CCFB4A}" srcOrd="2" destOrd="0" parTransId="{B135EC39-EF63-4632-A33A-BBF146C15C79}" sibTransId="{425B6674-4BF5-4DE6-BD0A-58A41350ACF9}"/>
    <dgm:cxn modelId="{0E696259-EB9E-425E-AE5A-6A23BE353C5C}" type="presOf" srcId="{908F85F3-6B78-44C8-AD1D-9F3017E24E28}" destId="{BFD38B08-D383-40CC-A5AD-883AC75D8D54}" srcOrd="0" destOrd="0" presId="urn:microsoft.com/office/officeart/2005/8/layout/matrix3"/>
    <dgm:cxn modelId="{CBB9C87A-625B-4509-B0F8-1D1852D3955F}" type="presOf" srcId="{519ECFF3-3429-4172-AD1D-B9B467DAFEBD}" destId="{79C583E1-3F70-45A3-B65C-B18C84BF6ACA}" srcOrd="0" destOrd="0" presId="urn:microsoft.com/office/officeart/2005/8/layout/matrix3"/>
    <dgm:cxn modelId="{77573CBC-2ADA-4388-AA7A-C6F1E60B55BF}" srcId="{595A4C1F-233E-4FA7-ACC6-85D2719DAB4F}" destId="{908F85F3-6B78-44C8-AD1D-9F3017E24E28}" srcOrd="1" destOrd="0" parTransId="{D60CADF5-ECD9-43F6-8630-B0C4CAC38D36}" sibTransId="{87D372FD-BC47-4888-A1F7-E3D4DD077666}"/>
    <dgm:cxn modelId="{4701DEBC-51DA-445D-87E7-1E72F999BB25}" srcId="{595A4C1F-233E-4FA7-ACC6-85D2719DAB4F}" destId="{519ECFF3-3429-4172-AD1D-B9B467DAFEBD}" srcOrd="0" destOrd="0" parTransId="{AC35CE7C-69BC-40C8-A571-C72391D3E2FD}" sibTransId="{ABB81F13-5688-4E4D-8F27-101611CD4B85}"/>
    <dgm:cxn modelId="{2B2ACAC4-25D4-4840-9C14-2560383DE5AC}" type="presOf" srcId="{D73E43A5-AF85-4AA3-A5C2-BE32A3CCFB4A}" destId="{5FDC1772-E2FD-4B51-BD4A-9B02E5361307}" srcOrd="0" destOrd="0" presId="urn:microsoft.com/office/officeart/2005/8/layout/matrix3"/>
    <dgm:cxn modelId="{2F8006C7-EBD8-4323-A4C3-89495F070831}" srcId="{595A4C1F-233E-4FA7-ACC6-85D2719DAB4F}" destId="{46CDA4C3-F4C2-4639-B42A-811A66EB7234}" srcOrd="3" destOrd="0" parTransId="{648283B1-DC53-441C-9915-5966D89BE043}" sibTransId="{BAF008CF-A75A-4322-B2EC-B73955A82E31}"/>
    <dgm:cxn modelId="{251E52EC-B1EB-4976-8238-8C397E742133}" type="presParOf" srcId="{66E120AD-3280-4D3C-8FE7-5B41A521B466}" destId="{C0CAF581-AE32-4281-9704-47FB0CA94373}" srcOrd="0" destOrd="0" presId="urn:microsoft.com/office/officeart/2005/8/layout/matrix3"/>
    <dgm:cxn modelId="{1BFEB968-778B-4964-9A76-7CAD7F51385F}" type="presParOf" srcId="{66E120AD-3280-4D3C-8FE7-5B41A521B466}" destId="{79C583E1-3F70-45A3-B65C-B18C84BF6ACA}" srcOrd="1" destOrd="0" presId="urn:microsoft.com/office/officeart/2005/8/layout/matrix3"/>
    <dgm:cxn modelId="{33E732E7-D53A-4816-A1D2-F6E86822B807}" type="presParOf" srcId="{66E120AD-3280-4D3C-8FE7-5B41A521B466}" destId="{BFD38B08-D383-40CC-A5AD-883AC75D8D54}" srcOrd="2" destOrd="0" presId="urn:microsoft.com/office/officeart/2005/8/layout/matrix3"/>
    <dgm:cxn modelId="{789D712A-4A13-4118-9955-AC5757C14A4A}" type="presParOf" srcId="{66E120AD-3280-4D3C-8FE7-5B41A521B466}" destId="{5FDC1772-E2FD-4B51-BD4A-9B02E5361307}" srcOrd="3" destOrd="0" presId="urn:microsoft.com/office/officeart/2005/8/layout/matrix3"/>
    <dgm:cxn modelId="{B80A66BD-7397-401F-861D-DA2A6847BCF8}" type="presParOf" srcId="{66E120AD-3280-4D3C-8FE7-5B41A521B466}" destId="{C042EC85-2F8C-4CEC-A9A8-CAD1AE42D27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63043B-B077-4651-8A1E-BC69388A34C9}" type="doc">
      <dgm:prSet loTypeId="urn:microsoft.com/office/officeart/2005/8/layout/cycle6" loCatId="relationship" qsTypeId="urn:microsoft.com/office/officeart/2005/8/quickstyle/simple1" qsCatId="simple" csTypeId="urn:microsoft.com/office/officeart/2005/8/colors/colorful1" csCatId="colorful"/>
      <dgm:spPr/>
      <dgm:t>
        <a:bodyPr/>
        <a:lstStyle/>
        <a:p>
          <a:endParaRPr lang="en-US"/>
        </a:p>
      </dgm:t>
    </dgm:pt>
    <dgm:pt modelId="{B4373EF7-F273-47C3-B820-E8C16AF53E48}">
      <dgm:prSet/>
      <dgm:spPr/>
      <dgm:t>
        <a:bodyPr/>
        <a:lstStyle/>
        <a:p>
          <a:r>
            <a:rPr lang="en-US">
              <a:solidFill>
                <a:schemeClr val="tx1"/>
              </a:solidFill>
              <a:latin typeface="Montserrat" panose="00000500000000000000" pitchFamily="2" charset="0"/>
              <a:cs typeface="Times New Roman" panose="02020603050405020304" pitchFamily="18" charset="0"/>
            </a:rPr>
            <a:t>University academic council </a:t>
          </a:r>
        </a:p>
      </dgm:t>
    </dgm:pt>
    <dgm:pt modelId="{45475CE9-F5AD-432E-A48F-B5A478B4B464}" type="parTrans" cxnId="{4F957D25-A73D-4710-89AB-48847B6D7568}">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CBA44BD1-85DB-43A1-B81D-21ABA914ACC4}" type="sibTrans" cxnId="{4F957D25-A73D-4710-89AB-48847B6D7568}">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C37FBBD6-C6E7-4C31-9B77-A31FA941B48D}">
      <dgm:prSet/>
      <dgm:spPr/>
      <dgm:t>
        <a:bodyPr/>
        <a:lstStyle/>
        <a:p>
          <a:r>
            <a:rPr lang="en-US" dirty="0">
              <a:solidFill>
                <a:schemeClr val="tx1"/>
              </a:solidFill>
              <a:latin typeface="Montserrat" panose="00000500000000000000" pitchFamily="2" charset="0"/>
              <a:cs typeface="Times New Roman" panose="02020603050405020304" pitchFamily="18" charset="0"/>
            </a:rPr>
            <a:t>Policy analyses </a:t>
          </a:r>
        </a:p>
      </dgm:t>
    </dgm:pt>
    <dgm:pt modelId="{D8EE4471-7C3E-4BE2-A7C3-160490BC7208}" type="parTrans" cxnId="{F8AECEA9-1A60-4E62-A7A4-9CF1231A98ED}">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FD445633-DD40-4F40-8BB7-66065A5A2C1F}" type="sibTrans" cxnId="{F8AECEA9-1A60-4E62-A7A4-9CF1231A98ED}">
      <dgm:prSet/>
      <dgm:spPr/>
      <dgm:t>
        <a:bodyPr/>
        <a:lstStyle/>
        <a:p>
          <a:endParaRPr lang="en-US">
            <a:solidFill>
              <a:schemeClr val="tx1"/>
            </a:solidFill>
            <a:latin typeface="Montserrat" panose="00000500000000000000" pitchFamily="2" charset="0"/>
            <a:cs typeface="Times New Roman" panose="02020603050405020304" pitchFamily="18" charset="0"/>
          </a:endParaRPr>
        </a:p>
      </dgm:t>
    </dgm:pt>
    <dgm:pt modelId="{414BE741-528D-4C02-929E-B2D967837387}" type="pres">
      <dgm:prSet presAssocID="{D463043B-B077-4651-8A1E-BC69388A34C9}" presName="cycle" presStyleCnt="0">
        <dgm:presLayoutVars>
          <dgm:dir/>
          <dgm:resizeHandles val="exact"/>
        </dgm:presLayoutVars>
      </dgm:prSet>
      <dgm:spPr/>
    </dgm:pt>
    <dgm:pt modelId="{7FCBD8CD-0E94-4FCD-8E2A-E0F3A0349C57}" type="pres">
      <dgm:prSet presAssocID="{B4373EF7-F273-47C3-B820-E8C16AF53E48}" presName="node" presStyleLbl="node1" presStyleIdx="0" presStyleCnt="2">
        <dgm:presLayoutVars>
          <dgm:bulletEnabled val="1"/>
        </dgm:presLayoutVars>
      </dgm:prSet>
      <dgm:spPr/>
    </dgm:pt>
    <dgm:pt modelId="{BCBC1D83-9F27-4642-80DE-D63A4937C7DE}" type="pres">
      <dgm:prSet presAssocID="{B4373EF7-F273-47C3-B820-E8C16AF53E48}" presName="spNode" presStyleCnt="0"/>
      <dgm:spPr/>
    </dgm:pt>
    <dgm:pt modelId="{1D448E91-2BE5-4293-91E3-0386CA839506}" type="pres">
      <dgm:prSet presAssocID="{CBA44BD1-85DB-43A1-B81D-21ABA914ACC4}" presName="sibTrans" presStyleLbl="sibTrans1D1" presStyleIdx="0" presStyleCnt="2"/>
      <dgm:spPr/>
    </dgm:pt>
    <dgm:pt modelId="{F4B1D4DE-0273-434D-A725-03F8A86E40B9}" type="pres">
      <dgm:prSet presAssocID="{C37FBBD6-C6E7-4C31-9B77-A31FA941B48D}" presName="node" presStyleLbl="node1" presStyleIdx="1" presStyleCnt="2">
        <dgm:presLayoutVars>
          <dgm:bulletEnabled val="1"/>
        </dgm:presLayoutVars>
      </dgm:prSet>
      <dgm:spPr/>
    </dgm:pt>
    <dgm:pt modelId="{4A479B6A-D1B3-4F4F-A905-181F31777355}" type="pres">
      <dgm:prSet presAssocID="{C37FBBD6-C6E7-4C31-9B77-A31FA941B48D}" presName="spNode" presStyleCnt="0"/>
      <dgm:spPr/>
    </dgm:pt>
    <dgm:pt modelId="{FDC4170E-4633-495A-9B3C-1F90C1462410}" type="pres">
      <dgm:prSet presAssocID="{FD445633-DD40-4F40-8BB7-66065A5A2C1F}" presName="sibTrans" presStyleLbl="sibTrans1D1" presStyleIdx="1" presStyleCnt="2"/>
      <dgm:spPr/>
    </dgm:pt>
  </dgm:ptLst>
  <dgm:cxnLst>
    <dgm:cxn modelId="{459D8812-D248-4E9D-8FA6-BE32260F40AA}" type="presOf" srcId="{C37FBBD6-C6E7-4C31-9B77-A31FA941B48D}" destId="{F4B1D4DE-0273-434D-A725-03F8A86E40B9}" srcOrd="0" destOrd="0" presId="urn:microsoft.com/office/officeart/2005/8/layout/cycle6"/>
    <dgm:cxn modelId="{4F957D25-A73D-4710-89AB-48847B6D7568}" srcId="{D463043B-B077-4651-8A1E-BC69388A34C9}" destId="{B4373EF7-F273-47C3-B820-E8C16AF53E48}" srcOrd="0" destOrd="0" parTransId="{45475CE9-F5AD-432E-A48F-B5A478B4B464}" sibTransId="{CBA44BD1-85DB-43A1-B81D-21ABA914ACC4}"/>
    <dgm:cxn modelId="{0A31CA91-F505-4A78-9D78-D27BEBE0DACA}" type="presOf" srcId="{CBA44BD1-85DB-43A1-B81D-21ABA914ACC4}" destId="{1D448E91-2BE5-4293-91E3-0386CA839506}" srcOrd="0" destOrd="0" presId="urn:microsoft.com/office/officeart/2005/8/layout/cycle6"/>
    <dgm:cxn modelId="{F8AECEA9-1A60-4E62-A7A4-9CF1231A98ED}" srcId="{D463043B-B077-4651-8A1E-BC69388A34C9}" destId="{C37FBBD6-C6E7-4C31-9B77-A31FA941B48D}" srcOrd="1" destOrd="0" parTransId="{D8EE4471-7C3E-4BE2-A7C3-160490BC7208}" sibTransId="{FD445633-DD40-4F40-8BB7-66065A5A2C1F}"/>
    <dgm:cxn modelId="{FC1AFFB0-DD5E-46EA-862E-93FB49A89756}" type="presOf" srcId="{D463043B-B077-4651-8A1E-BC69388A34C9}" destId="{414BE741-528D-4C02-929E-B2D967837387}" srcOrd="0" destOrd="0" presId="urn:microsoft.com/office/officeart/2005/8/layout/cycle6"/>
    <dgm:cxn modelId="{DC63B9E6-743B-46FF-B321-9CCEE1C075E1}" type="presOf" srcId="{FD445633-DD40-4F40-8BB7-66065A5A2C1F}" destId="{FDC4170E-4633-495A-9B3C-1F90C1462410}" srcOrd="0" destOrd="0" presId="urn:microsoft.com/office/officeart/2005/8/layout/cycle6"/>
    <dgm:cxn modelId="{AB2E66FF-2008-41E0-819F-A64978C4D19E}" type="presOf" srcId="{B4373EF7-F273-47C3-B820-E8C16AF53E48}" destId="{7FCBD8CD-0E94-4FCD-8E2A-E0F3A0349C57}" srcOrd="0" destOrd="0" presId="urn:microsoft.com/office/officeart/2005/8/layout/cycle6"/>
    <dgm:cxn modelId="{D7D5D5F8-87EA-4EF5-A8D1-7E17FF22A1C9}" type="presParOf" srcId="{414BE741-528D-4C02-929E-B2D967837387}" destId="{7FCBD8CD-0E94-4FCD-8E2A-E0F3A0349C57}" srcOrd="0" destOrd="0" presId="urn:microsoft.com/office/officeart/2005/8/layout/cycle6"/>
    <dgm:cxn modelId="{C66FF8E8-5482-46FB-A169-85EC1C3D1BC6}" type="presParOf" srcId="{414BE741-528D-4C02-929E-B2D967837387}" destId="{BCBC1D83-9F27-4642-80DE-D63A4937C7DE}" srcOrd="1" destOrd="0" presId="urn:microsoft.com/office/officeart/2005/8/layout/cycle6"/>
    <dgm:cxn modelId="{5F084C85-181B-4C60-818F-4507AB322419}" type="presParOf" srcId="{414BE741-528D-4C02-929E-B2D967837387}" destId="{1D448E91-2BE5-4293-91E3-0386CA839506}" srcOrd="2" destOrd="0" presId="urn:microsoft.com/office/officeart/2005/8/layout/cycle6"/>
    <dgm:cxn modelId="{B001A62A-A59A-4C99-BBD1-813337A9A2BC}" type="presParOf" srcId="{414BE741-528D-4C02-929E-B2D967837387}" destId="{F4B1D4DE-0273-434D-A725-03F8A86E40B9}" srcOrd="3" destOrd="0" presId="urn:microsoft.com/office/officeart/2005/8/layout/cycle6"/>
    <dgm:cxn modelId="{BB81F735-92C6-4040-ADF6-C63430F0E763}" type="presParOf" srcId="{414BE741-528D-4C02-929E-B2D967837387}" destId="{4A479B6A-D1B3-4F4F-A905-181F31777355}" srcOrd="4" destOrd="0" presId="urn:microsoft.com/office/officeart/2005/8/layout/cycle6"/>
    <dgm:cxn modelId="{9C12A01A-4388-4CB2-BBFF-0864691EDEAA}" type="presParOf" srcId="{414BE741-528D-4C02-929E-B2D967837387}" destId="{FDC4170E-4633-495A-9B3C-1F90C1462410}" srcOrd="5" destOrd="0" presId="urn:microsoft.com/office/officeart/2005/8/layout/cycle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2C7AA8F-E644-433E-9998-C89075E41B25}" type="doc">
      <dgm:prSet loTypeId="urn:microsoft.com/office/officeart/2009/3/layout/SubStepProcess" loCatId="process" qsTypeId="urn:microsoft.com/office/officeart/2005/8/quickstyle/simple1" qsCatId="simple" csTypeId="urn:microsoft.com/office/officeart/2005/8/colors/colorful1" csCatId="colorful" phldr="1"/>
      <dgm:spPr/>
      <dgm:t>
        <a:bodyPr/>
        <a:lstStyle/>
        <a:p>
          <a:endParaRPr lang="en-US"/>
        </a:p>
      </dgm:t>
    </dgm:pt>
    <dgm:pt modelId="{FC6E30BB-176F-4241-9F3A-749ABD20C18E}">
      <dgm:prSet custT="1"/>
      <dgm:spPr/>
      <dgm:t>
        <a:bodyPr/>
        <a:lstStyle/>
        <a:p>
          <a:r>
            <a:rPr lang="en-US" sz="1800" dirty="0">
              <a:solidFill>
                <a:schemeClr val="tx1"/>
              </a:solidFill>
              <a:latin typeface="Montserrat" panose="00000500000000000000" pitchFamily="2" charset="0"/>
              <a:cs typeface="Times New Roman" panose="02020603050405020304" pitchFamily="18" charset="0"/>
            </a:rPr>
            <a:t>Recording of the University academic council conference</a:t>
          </a:r>
        </a:p>
      </dgm:t>
    </dgm:pt>
    <dgm:pt modelId="{2198B819-534E-45AE-BBE7-EA8C022A64FF}" type="parTrans" cxnId="{B4CFC0EC-16D9-4E26-993B-0F746B1C38BB}">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54850B9A-99F0-41C7-8115-7C4696B2190C}" type="sibTrans" cxnId="{B4CFC0EC-16D9-4E26-993B-0F746B1C38BB}">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F9C452CC-0E3D-410A-8F3E-56DDAE63604E}">
      <dgm:prSet custT="1"/>
      <dgm:spPr/>
      <dgm:t>
        <a:bodyPr/>
        <a:lstStyle/>
        <a:p>
          <a:r>
            <a:rPr lang="en-US" sz="1800" dirty="0">
              <a:solidFill>
                <a:schemeClr val="tx1"/>
              </a:solidFill>
              <a:latin typeface="Montserrat" panose="00000500000000000000" pitchFamily="2" charset="0"/>
              <a:cs typeface="Times New Roman" panose="02020603050405020304" pitchFamily="18" charset="0"/>
            </a:rPr>
            <a:t>Policy study</a:t>
          </a:r>
        </a:p>
      </dgm:t>
    </dgm:pt>
    <dgm:pt modelId="{ACC5D864-31AB-4513-8C32-45A0B7F8197D}" type="parTrans" cxnId="{4991CD32-9985-4536-AC0D-FEF1549D3FAC}">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30C7C247-FA01-497C-8B20-E155B2DB3B59}" type="sibTrans" cxnId="{4991CD32-9985-4536-AC0D-FEF1549D3FAC}">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170DD836-43DC-4852-B77E-B7C7A5314A00}">
      <dgm:prSet custT="1"/>
      <dgm:spPr/>
      <dgm:t>
        <a:bodyPr/>
        <a:lstStyle/>
        <a:p>
          <a:r>
            <a:rPr lang="en-US" sz="1800" dirty="0">
              <a:solidFill>
                <a:schemeClr val="tx1"/>
              </a:solidFill>
              <a:latin typeface="Montserrat" panose="00000500000000000000" pitchFamily="2" charset="0"/>
              <a:cs typeface="Times New Roman" panose="02020603050405020304" pitchFamily="18" charset="0"/>
            </a:rPr>
            <a:t>SWOT</a:t>
          </a:r>
        </a:p>
      </dgm:t>
    </dgm:pt>
    <dgm:pt modelId="{1F11F2A9-0423-473A-9F34-FBA747E97AF8}" type="parTrans" cxnId="{89294F75-F179-42B3-949E-0DFE101163E1}">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4C86E203-A426-472B-9B53-0AF0890B519B}" type="sibTrans" cxnId="{89294F75-F179-42B3-949E-0DFE101163E1}">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10A4853E-27EE-4C1F-89BB-5E93ED6EEA31}">
      <dgm:prSet custT="1"/>
      <dgm:spPr/>
      <dgm:t>
        <a:bodyPr/>
        <a:lstStyle/>
        <a:p>
          <a:pPr marL="0" indent="0"/>
          <a:r>
            <a:rPr lang="en-US" sz="1800" dirty="0">
              <a:solidFill>
                <a:schemeClr val="tx1"/>
              </a:solidFill>
              <a:latin typeface="Montserrat" panose="00000500000000000000" pitchFamily="2" charset="0"/>
              <a:cs typeface="Times New Roman" panose="02020603050405020304" pitchFamily="18" charset="0"/>
            </a:rPr>
            <a:t>Contents analyses with 45  interviewee</a:t>
          </a:r>
        </a:p>
      </dgm:t>
    </dgm:pt>
    <dgm:pt modelId="{80CBCDF4-74FB-4B1F-90C9-B32ED5DE146B}" type="parTrans" cxnId="{EABF41E1-95CC-4B98-B72D-2C93A6DD9502}">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6D223FCA-08B1-486B-802D-55166CC7CB93}" type="sibTrans" cxnId="{EABF41E1-95CC-4B98-B72D-2C93A6DD9502}">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7AD3C1D0-32FA-4953-995F-E4B5C3B8F20F}">
      <dgm:prSet custT="1"/>
      <dgm:spPr/>
      <dgm:t>
        <a:bodyPr/>
        <a:lstStyle/>
        <a:p>
          <a:r>
            <a:rPr lang="en-US" sz="1800" dirty="0">
              <a:solidFill>
                <a:schemeClr val="tx1"/>
              </a:solidFill>
              <a:latin typeface="Montserrat" panose="00000500000000000000" pitchFamily="2" charset="0"/>
              <a:cs typeface="Times New Roman" panose="02020603050405020304" pitchFamily="18" charset="0"/>
            </a:rPr>
            <a:t>Descriptive analyses with the data with 1481 student</a:t>
          </a:r>
        </a:p>
      </dgm:t>
    </dgm:pt>
    <dgm:pt modelId="{A6AD51D3-BD33-4F1B-B236-8351538AE462}" type="sibTrans" cxnId="{DDD53667-30F1-471D-A408-605EE1BFE12C}">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D6E8D30D-DFC2-44F4-A87D-D1F13D5CFF46}" type="parTrans" cxnId="{DDD53667-30F1-471D-A408-605EE1BFE12C}">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DA7C3C0C-0B8D-4BBB-B98E-4F00443505F1}" type="pres">
      <dgm:prSet presAssocID="{F2C7AA8F-E644-433E-9998-C89075E41B25}" presName="Name0" presStyleCnt="0">
        <dgm:presLayoutVars>
          <dgm:chMax val="7"/>
          <dgm:dir/>
          <dgm:animOne val="branch"/>
        </dgm:presLayoutVars>
      </dgm:prSet>
      <dgm:spPr/>
    </dgm:pt>
    <dgm:pt modelId="{E7C5064D-CF54-44FC-B77F-2D222AAEFA85}" type="pres">
      <dgm:prSet presAssocID="{7AD3C1D0-32FA-4953-995F-E4B5C3B8F20F}" presName="parTx1" presStyleLbl="node1" presStyleIdx="0" presStyleCnt="5"/>
      <dgm:spPr/>
    </dgm:pt>
    <dgm:pt modelId="{4E84C382-AB4D-405E-830F-A07A607804E3}" type="pres">
      <dgm:prSet presAssocID="{10A4853E-27EE-4C1F-89BB-5E93ED6EEA31}" presName="parTx2" presStyleLbl="node1" presStyleIdx="1" presStyleCnt="5"/>
      <dgm:spPr/>
    </dgm:pt>
    <dgm:pt modelId="{D3B2B638-4DE2-4800-8EAD-8AC03AD4FF78}" type="pres">
      <dgm:prSet presAssocID="{FC6E30BB-176F-4241-9F3A-749ABD20C18E}" presName="parTx3" presStyleLbl="node1" presStyleIdx="2" presStyleCnt="5"/>
      <dgm:spPr/>
    </dgm:pt>
    <dgm:pt modelId="{3D1AAA49-AA12-4DF5-BB34-CFDD412196B4}" type="pres">
      <dgm:prSet presAssocID="{F9C452CC-0E3D-410A-8F3E-56DDAE63604E}" presName="parTx4" presStyleLbl="node1" presStyleIdx="3" presStyleCnt="5"/>
      <dgm:spPr/>
    </dgm:pt>
    <dgm:pt modelId="{9333FA86-8ED9-4A1B-84FB-E1E2A8F3D01A}" type="pres">
      <dgm:prSet presAssocID="{170DD836-43DC-4852-B77E-B7C7A5314A00}" presName="parTx5" presStyleLbl="node1" presStyleIdx="4" presStyleCnt="5"/>
      <dgm:spPr/>
    </dgm:pt>
  </dgm:ptLst>
  <dgm:cxnLst>
    <dgm:cxn modelId="{DB6DD104-C2CA-4CA7-BEB7-84C6144E4089}" type="presOf" srcId="{7AD3C1D0-32FA-4953-995F-E4B5C3B8F20F}" destId="{E7C5064D-CF54-44FC-B77F-2D222AAEFA85}" srcOrd="0" destOrd="0" presId="urn:microsoft.com/office/officeart/2009/3/layout/SubStepProcess"/>
    <dgm:cxn modelId="{7149EA0B-E682-4A5C-A70F-CBA3E70F3EA7}" type="presOf" srcId="{10A4853E-27EE-4C1F-89BB-5E93ED6EEA31}" destId="{4E84C382-AB4D-405E-830F-A07A607804E3}" srcOrd="0" destOrd="0" presId="urn:microsoft.com/office/officeart/2009/3/layout/SubStepProcess"/>
    <dgm:cxn modelId="{4991CD32-9985-4536-AC0D-FEF1549D3FAC}" srcId="{F2C7AA8F-E644-433E-9998-C89075E41B25}" destId="{F9C452CC-0E3D-410A-8F3E-56DDAE63604E}" srcOrd="3" destOrd="0" parTransId="{ACC5D864-31AB-4513-8C32-45A0B7F8197D}" sibTransId="{30C7C247-FA01-497C-8B20-E155B2DB3B59}"/>
    <dgm:cxn modelId="{CE087365-FDAE-4ED4-9EE8-E2654BE2B78E}" type="presOf" srcId="{FC6E30BB-176F-4241-9F3A-749ABD20C18E}" destId="{D3B2B638-4DE2-4800-8EAD-8AC03AD4FF78}" srcOrd="0" destOrd="0" presId="urn:microsoft.com/office/officeart/2009/3/layout/SubStepProcess"/>
    <dgm:cxn modelId="{DDD53667-30F1-471D-A408-605EE1BFE12C}" srcId="{F2C7AA8F-E644-433E-9998-C89075E41B25}" destId="{7AD3C1D0-32FA-4953-995F-E4B5C3B8F20F}" srcOrd="0" destOrd="0" parTransId="{D6E8D30D-DFC2-44F4-A87D-D1F13D5CFF46}" sibTransId="{A6AD51D3-BD33-4F1B-B236-8351538AE462}"/>
    <dgm:cxn modelId="{5A40C44D-5C78-4AF4-A000-6184A608EE21}" type="presOf" srcId="{F9C452CC-0E3D-410A-8F3E-56DDAE63604E}" destId="{3D1AAA49-AA12-4DF5-BB34-CFDD412196B4}" srcOrd="0" destOrd="0" presId="urn:microsoft.com/office/officeart/2009/3/layout/SubStepProcess"/>
    <dgm:cxn modelId="{89294F75-F179-42B3-949E-0DFE101163E1}" srcId="{F2C7AA8F-E644-433E-9998-C89075E41B25}" destId="{170DD836-43DC-4852-B77E-B7C7A5314A00}" srcOrd="4" destOrd="0" parTransId="{1F11F2A9-0423-473A-9F34-FBA747E97AF8}" sibTransId="{4C86E203-A426-472B-9B53-0AF0890B519B}"/>
    <dgm:cxn modelId="{24394DB7-EB58-4755-8FD3-A06264548216}" type="presOf" srcId="{F2C7AA8F-E644-433E-9998-C89075E41B25}" destId="{DA7C3C0C-0B8D-4BBB-B98E-4F00443505F1}" srcOrd="0" destOrd="0" presId="urn:microsoft.com/office/officeart/2009/3/layout/SubStepProcess"/>
    <dgm:cxn modelId="{8A60FDD8-66D1-46DB-AF70-6C84395D250F}" type="presOf" srcId="{170DD836-43DC-4852-B77E-B7C7A5314A00}" destId="{9333FA86-8ED9-4A1B-84FB-E1E2A8F3D01A}" srcOrd="0" destOrd="0" presId="urn:microsoft.com/office/officeart/2009/3/layout/SubStepProcess"/>
    <dgm:cxn modelId="{EABF41E1-95CC-4B98-B72D-2C93A6DD9502}" srcId="{F2C7AA8F-E644-433E-9998-C89075E41B25}" destId="{10A4853E-27EE-4C1F-89BB-5E93ED6EEA31}" srcOrd="1" destOrd="0" parTransId="{80CBCDF4-74FB-4B1F-90C9-B32ED5DE146B}" sibTransId="{6D223FCA-08B1-486B-802D-55166CC7CB93}"/>
    <dgm:cxn modelId="{B4CFC0EC-16D9-4E26-993B-0F746B1C38BB}" srcId="{F2C7AA8F-E644-433E-9998-C89075E41B25}" destId="{FC6E30BB-176F-4241-9F3A-749ABD20C18E}" srcOrd="2" destOrd="0" parTransId="{2198B819-534E-45AE-BBE7-EA8C022A64FF}" sibTransId="{54850B9A-99F0-41C7-8115-7C4696B2190C}"/>
    <dgm:cxn modelId="{1E039EC6-763F-4C81-B56E-6D6C93698CE4}" type="presParOf" srcId="{DA7C3C0C-0B8D-4BBB-B98E-4F00443505F1}" destId="{E7C5064D-CF54-44FC-B77F-2D222AAEFA85}" srcOrd="0" destOrd="0" presId="urn:microsoft.com/office/officeart/2009/3/layout/SubStepProcess"/>
    <dgm:cxn modelId="{371B53C3-A950-4D43-B3F4-A64665BDBA20}" type="presParOf" srcId="{DA7C3C0C-0B8D-4BBB-B98E-4F00443505F1}" destId="{4E84C382-AB4D-405E-830F-A07A607804E3}" srcOrd="1" destOrd="0" presId="urn:microsoft.com/office/officeart/2009/3/layout/SubStepProcess"/>
    <dgm:cxn modelId="{63D952D8-386B-4291-8FDB-1D814EE8590E}" type="presParOf" srcId="{DA7C3C0C-0B8D-4BBB-B98E-4F00443505F1}" destId="{D3B2B638-4DE2-4800-8EAD-8AC03AD4FF78}" srcOrd="2" destOrd="0" presId="urn:microsoft.com/office/officeart/2009/3/layout/SubStepProcess"/>
    <dgm:cxn modelId="{383974D8-20ED-4ED3-A63C-625B2F41E062}" type="presParOf" srcId="{DA7C3C0C-0B8D-4BBB-B98E-4F00443505F1}" destId="{3D1AAA49-AA12-4DF5-BB34-CFDD412196B4}" srcOrd="3" destOrd="0" presId="urn:microsoft.com/office/officeart/2009/3/layout/SubStepProcess"/>
    <dgm:cxn modelId="{A9FFE59F-1AE8-444B-A7F0-D9D498A13020}" type="presParOf" srcId="{DA7C3C0C-0B8D-4BBB-B98E-4F00443505F1}" destId="{9333FA86-8ED9-4A1B-84FB-E1E2A8F3D01A}"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0A5153E-1377-4FFF-B31B-0E66F909DD28}">
      <dgm:prSet/>
      <dgm:spPr/>
      <dgm:t>
        <a:bodyPr/>
        <a:lstStyle/>
        <a:p>
          <a:r>
            <a:rPr lang="en-US" dirty="0"/>
            <a:t>1. Background</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3. Methodology</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4. Result</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4. Result</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4. Result</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91977E0-BD69-4879-A6BD-2746A56CAF9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B4503B2-0B94-4476-ADCA-C8CA74E363C1}">
      <dgm:prSet custT="1"/>
      <dgm:spPr/>
      <dgm:t>
        <a:bodyPr/>
        <a:lstStyle/>
        <a:p>
          <a:r>
            <a:rPr lang="en-US" sz="1600" dirty="0">
              <a:solidFill>
                <a:schemeClr val="tx1"/>
              </a:solidFill>
              <a:latin typeface="Montserrat" panose="00000500000000000000" pitchFamily="2" charset="0"/>
              <a:cs typeface="Times New Roman" panose="02020603050405020304" pitchFamily="18" charset="0"/>
            </a:rPr>
            <a:t>Science education need specific teacher</a:t>
          </a:r>
        </a:p>
      </dgm:t>
    </dgm:pt>
    <dgm:pt modelId="{1ED81A15-DEE3-4DD4-BFF4-D9C609B3084C}" type="parTrans" cxnId="{3AEEE1B4-C33D-4BDE-BCF5-E02838EC10D8}">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7F80591D-2DD2-464D-938C-222B58E11FCE}" type="sibTrans" cxnId="{3AEEE1B4-C33D-4BDE-BCF5-E02838EC10D8}">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C7332325-FD69-4D00-B4AF-98A39ACFB096}">
      <dgm:prSet custT="1"/>
      <dgm:spPr/>
      <dgm:t>
        <a:bodyPr/>
        <a:lstStyle/>
        <a:p>
          <a:r>
            <a:rPr lang="en-US" sz="1600" dirty="0">
              <a:solidFill>
                <a:schemeClr val="tx1"/>
              </a:solidFill>
              <a:latin typeface="Montserrat" panose="00000500000000000000" pitchFamily="2" charset="0"/>
              <a:cs typeface="Times New Roman" panose="02020603050405020304" pitchFamily="18" charset="0"/>
            </a:rPr>
            <a:t>High investment </a:t>
          </a:r>
        </a:p>
      </dgm:t>
    </dgm:pt>
    <dgm:pt modelId="{8D7D9278-2B16-47DD-A702-A068275F43A8}" type="parTrans" cxnId="{A39F4FE2-878C-44F4-A043-60187D71F3C1}">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DBFD70B2-819B-40B7-AAE7-2B48A632DD9B}" type="sibTrans" cxnId="{A39F4FE2-878C-44F4-A043-60187D71F3C1}">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D5CA47E0-7E33-46A3-844A-3159B8BB84FF}">
      <dgm:prSet custT="1"/>
      <dgm:spPr/>
      <dgm:t>
        <a:bodyPr/>
        <a:lstStyle/>
        <a:p>
          <a:r>
            <a:rPr lang="en-US" sz="1600" dirty="0">
              <a:solidFill>
                <a:schemeClr val="tx1"/>
              </a:solidFill>
              <a:latin typeface="Montserrat" panose="00000500000000000000" pitchFamily="2" charset="0"/>
              <a:cs typeface="Times New Roman" panose="02020603050405020304" pitchFamily="18" charset="0"/>
            </a:rPr>
            <a:t>Facility and technology </a:t>
          </a:r>
        </a:p>
      </dgm:t>
    </dgm:pt>
    <dgm:pt modelId="{C280EF0B-C65C-4EBB-AB31-788F1E17B735}" type="parTrans" cxnId="{95F17513-12E6-4CDC-8917-CAE611B296CA}">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31B02FA1-8F5C-4F85-BF39-2E3F9B56FA46}" type="sibTrans" cxnId="{95F17513-12E6-4CDC-8917-CAE611B296CA}">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F4932708-5EDC-410E-8E45-39F709033790}">
      <dgm:prSet custT="1"/>
      <dgm:spPr/>
      <dgm:t>
        <a:bodyPr/>
        <a:lstStyle/>
        <a:p>
          <a:r>
            <a:rPr lang="en-US" sz="1600">
              <a:solidFill>
                <a:schemeClr val="tx1"/>
              </a:solidFill>
              <a:latin typeface="Montserrat" panose="00000500000000000000" pitchFamily="2" charset="0"/>
              <a:cs typeface="Times New Roman" panose="02020603050405020304" pitchFamily="18" charset="0"/>
            </a:rPr>
            <a:t>More invest in teacher</a:t>
          </a:r>
        </a:p>
      </dgm:t>
    </dgm:pt>
    <dgm:pt modelId="{7D49D0F2-747F-4D3F-A5AA-04B39EF15FF5}" type="parTrans" cxnId="{EE08B1D2-D43B-4825-A310-7D911D125E53}">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7C99B2F3-D110-48D4-B3FF-C7E4A7D583A8}" type="sibTrans" cxnId="{EE08B1D2-D43B-4825-A310-7D911D125E53}">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15DAF229-84CD-423A-B20B-89BFA7C5B003}">
      <dgm:prSet custT="1"/>
      <dgm:spPr/>
      <dgm:t>
        <a:bodyPr/>
        <a:lstStyle/>
        <a:p>
          <a:r>
            <a:rPr lang="en-US" sz="1600">
              <a:solidFill>
                <a:schemeClr val="tx1"/>
              </a:solidFill>
              <a:latin typeface="Montserrat" panose="00000500000000000000" pitchFamily="2" charset="0"/>
              <a:cs typeface="Times New Roman" panose="02020603050405020304" pitchFamily="18" charset="0"/>
            </a:rPr>
            <a:t>Cooperate with industrial partner</a:t>
          </a:r>
        </a:p>
      </dgm:t>
    </dgm:pt>
    <dgm:pt modelId="{246A1716-BA2D-491C-BB9D-AB488420F2E6}" type="parTrans" cxnId="{270367E9-1928-4D03-98D1-02D7C23B4831}">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67BC6D9A-F03B-4370-A684-9E9D47A9B17A}" type="sibTrans" cxnId="{270367E9-1928-4D03-98D1-02D7C23B4831}">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ADE083AD-F865-4699-925F-121F52FC3C9D}">
      <dgm:prSet custT="1"/>
      <dgm:spPr/>
      <dgm:t>
        <a:bodyPr/>
        <a:lstStyle/>
        <a:p>
          <a:r>
            <a:rPr lang="en-US" sz="1600">
              <a:solidFill>
                <a:schemeClr val="tx1"/>
              </a:solidFill>
              <a:latin typeface="Montserrat" panose="00000500000000000000" pitchFamily="2" charset="0"/>
              <a:cs typeface="Times New Roman" panose="02020603050405020304" pitchFamily="18" charset="0"/>
            </a:rPr>
            <a:t>People don’t understand</a:t>
          </a:r>
        </a:p>
      </dgm:t>
    </dgm:pt>
    <dgm:pt modelId="{643F3BBF-939F-4E41-9185-D03966FC9FA7}" type="parTrans" cxnId="{78119757-B5D6-494A-ADED-01DBD5689D78}">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21A021DD-7FFC-4933-96AA-F0F302D3D7BE}" type="sibTrans" cxnId="{78119757-B5D6-494A-ADED-01DBD5689D78}">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62C5E273-336C-4585-B0AA-4DCCA951B42B}">
      <dgm:prSet/>
      <dgm:spPr/>
      <dgm:t>
        <a:bodyPr/>
        <a:lstStyle/>
        <a:p>
          <a:endParaRPr lang="en-US" sz="1400">
            <a:solidFill>
              <a:schemeClr val="tx1"/>
            </a:solidFill>
            <a:latin typeface="Montserrat" panose="00000500000000000000" pitchFamily="2" charset="0"/>
            <a:cs typeface="Times New Roman" panose="02020603050405020304" pitchFamily="18" charset="0"/>
          </a:endParaRPr>
        </a:p>
      </dgm:t>
    </dgm:pt>
    <dgm:pt modelId="{916A1893-B1F4-4309-8CD1-DFA645CD0D81}" type="parTrans" cxnId="{F1DC17A1-F3F9-49EA-AD62-ECDBAD847A43}">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39BF45E0-0AAD-4C09-A545-59DE2DAB812D}" type="sibTrans" cxnId="{F1DC17A1-F3F9-49EA-AD62-ECDBAD847A43}">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98739996-FD9E-441D-B25C-31AA7D362FDC}">
      <dgm:prSet custT="1"/>
      <dgm:spPr/>
      <dgm:t>
        <a:bodyPr/>
        <a:lstStyle/>
        <a:p>
          <a:r>
            <a:rPr lang="en-US" sz="1600" dirty="0">
              <a:solidFill>
                <a:schemeClr val="tx1"/>
              </a:solidFill>
              <a:latin typeface="Montserrat" panose="00000500000000000000" pitchFamily="2" charset="0"/>
              <a:cs typeface="Times New Roman" panose="02020603050405020304" pitchFamily="18" charset="0"/>
            </a:rPr>
            <a:t>Science curriculum are necessary</a:t>
          </a:r>
        </a:p>
      </dgm:t>
    </dgm:pt>
    <dgm:pt modelId="{1BE3462B-C1E5-4BAE-B22E-8177AF5D0C07}" type="parTrans" cxnId="{9C0EA555-8782-464F-B0BA-33BA63D7D859}">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2342604E-D694-4666-A06B-0D28F9366AD3}" type="sibTrans" cxnId="{9C0EA555-8782-464F-B0BA-33BA63D7D859}">
      <dgm:prSet/>
      <dgm:spPr/>
      <dgm:t>
        <a:bodyPr/>
        <a:lstStyle/>
        <a:p>
          <a:endParaRPr lang="en-US" sz="1600">
            <a:solidFill>
              <a:schemeClr val="tx1"/>
            </a:solidFill>
            <a:latin typeface="Montserrat" panose="00000500000000000000" pitchFamily="2" charset="0"/>
            <a:cs typeface="Times New Roman" panose="02020603050405020304" pitchFamily="18" charset="0"/>
          </a:endParaRPr>
        </a:p>
      </dgm:t>
    </dgm:pt>
    <dgm:pt modelId="{393233D9-3590-4432-A3DF-71A3868983CD}" type="pres">
      <dgm:prSet presAssocID="{991977E0-BD69-4879-A6BD-2746A56CAF98}" presName="Name0" presStyleCnt="0">
        <dgm:presLayoutVars>
          <dgm:chMax val="7"/>
          <dgm:chPref val="7"/>
          <dgm:dir/>
        </dgm:presLayoutVars>
      </dgm:prSet>
      <dgm:spPr/>
    </dgm:pt>
    <dgm:pt modelId="{3D1BB2D9-BCEC-42A8-83AE-CAB08DDBD8C7}" type="pres">
      <dgm:prSet presAssocID="{991977E0-BD69-4879-A6BD-2746A56CAF98}" presName="Name1" presStyleCnt="0"/>
      <dgm:spPr/>
    </dgm:pt>
    <dgm:pt modelId="{46E2C216-14E8-4163-B41C-0EFC1F2B91C2}" type="pres">
      <dgm:prSet presAssocID="{991977E0-BD69-4879-A6BD-2746A56CAF98}" presName="cycle" presStyleCnt="0"/>
      <dgm:spPr/>
    </dgm:pt>
    <dgm:pt modelId="{5AF61BA2-4E5F-48E0-89B8-E7063F8AFB92}" type="pres">
      <dgm:prSet presAssocID="{991977E0-BD69-4879-A6BD-2746A56CAF98}" presName="srcNode" presStyleLbl="node1" presStyleIdx="0" presStyleCnt="7"/>
      <dgm:spPr/>
    </dgm:pt>
    <dgm:pt modelId="{F25C43EE-658B-4461-A9E9-C3CF28A44966}" type="pres">
      <dgm:prSet presAssocID="{991977E0-BD69-4879-A6BD-2746A56CAF98}" presName="conn" presStyleLbl="parChTrans1D2" presStyleIdx="0" presStyleCnt="1"/>
      <dgm:spPr/>
    </dgm:pt>
    <dgm:pt modelId="{F6C7205A-0EDC-46C1-914B-1997BF619AD5}" type="pres">
      <dgm:prSet presAssocID="{991977E0-BD69-4879-A6BD-2746A56CAF98}" presName="extraNode" presStyleLbl="node1" presStyleIdx="0" presStyleCnt="7"/>
      <dgm:spPr/>
    </dgm:pt>
    <dgm:pt modelId="{68ABAF48-D3E9-4471-AD49-542361C7265F}" type="pres">
      <dgm:prSet presAssocID="{991977E0-BD69-4879-A6BD-2746A56CAF98}" presName="dstNode" presStyleLbl="node1" presStyleIdx="0" presStyleCnt="7"/>
      <dgm:spPr/>
    </dgm:pt>
    <dgm:pt modelId="{F9BE9D51-C358-4C99-997E-51E7219FDA97}" type="pres">
      <dgm:prSet presAssocID="{CB4503B2-0B94-4476-ADCA-C8CA74E363C1}" presName="text_1" presStyleLbl="node1" presStyleIdx="0" presStyleCnt="7">
        <dgm:presLayoutVars>
          <dgm:bulletEnabled val="1"/>
        </dgm:presLayoutVars>
      </dgm:prSet>
      <dgm:spPr/>
    </dgm:pt>
    <dgm:pt modelId="{09D5EBA0-185F-4179-8BD3-24AEF460E3C6}" type="pres">
      <dgm:prSet presAssocID="{CB4503B2-0B94-4476-ADCA-C8CA74E363C1}" presName="accent_1" presStyleCnt="0"/>
      <dgm:spPr/>
    </dgm:pt>
    <dgm:pt modelId="{1E548BA6-54A9-4CDD-8B68-768691C7FD78}" type="pres">
      <dgm:prSet presAssocID="{CB4503B2-0B94-4476-ADCA-C8CA74E363C1}" presName="accentRepeatNode" presStyleLbl="solidFgAcc1" presStyleIdx="0" presStyleCnt="7"/>
      <dgm:spPr/>
    </dgm:pt>
    <dgm:pt modelId="{D61499DB-1DE7-4E41-B94B-C37191D41F68}" type="pres">
      <dgm:prSet presAssocID="{98739996-FD9E-441D-B25C-31AA7D362FDC}" presName="text_2" presStyleLbl="node1" presStyleIdx="1" presStyleCnt="7">
        <dgm:presLayoutVars>
          <dgm:bulletEnabled val="1"/>
        </dgm:presLayoutVars>
      </dgm:prSet>
      <dgm:spPr/>
    </dgm:pt>
    <dgm:pt modelId="{033643A3-9539-4698-9592-820B9CDEFE38}" type="pres">
      <dgm:prSet presAssocID="{98739996-FD9E-441D-B25C-31AA7D362FDC}" presName="accent_2" presStyleCnt="0"/>
      <dgm:spPr/>
    </dgm:pt>
    <dgm:pt modelId="{67F49A71-AB2C-4FC8-B0F6-3F294641A626}" type="pres">
      <dgm:prSet presAssocID="{98739996-FD9E-441D-B25C-31AA7D362FDC}" presName="accentRepeatNode" presStyleLbl="solidFgAcc1" presStyleIdx="1" presStyleCnt="7"/>
      <dgm:spPr/>
    </dgm:pt>
    <dgm:pt modelId="{BBA32CF6-715D-4D74-9FE9-E7232B2D1EFB}" type="pres">
      <dgm:prSet presAssocID="{C7332325-FD69-4D00-B4AF-98A39ACFB096}" presName="text_3" presStyleLbl="node1" presStyleIdx="2" presStyleCnt="7">
        <dgm:presLayoutVars>
          <dgm:bulletEnabled val="1"/>
        </dgm:presLayoutVars>
      </dgm:prSet>
      <dgm:spPr/>
    </dgm:pt>
    <dgm:pt modelId="{69B9FB3F-4C69-4239-8ED5-139D9DD82B84}" type="pres">
      <dgm:prSet presAssocID="{C7332325-FD69-4D00-B4AF-98A39ACFB096}" presName="accent_3" presStyleCnt="0"/>
      <dgm:spPr/>
    </dgm:pt>
    <dgm:pt modelId="{A4C6C731-BE81-4927-8724-0B43DA31457F}" type="pres">
      <dgm:prSet presAssocID="{C7332325-FD69-4D00-B4AF-98A39ACFB096}" presName="accentRepeatNode" presStyleLbl="solidFgAcc1" presStyleIdx="2" presStyleCnt="7"/>
      <dgm:spPr/>
    </dgm:pt>
    <dgm:pt modelId="{7BD17790-07DF-48CB-8526-F2089FC9971F}" type="pres">
      <dgm:prSet presAssocID="{D5CA47E0-7E33-46A3-844A-3159B8BB84FF}" presName="text_4" presStyleLbl="node1" presStyleIdx="3" presStyleCnt="7">
        <dgm:presLayoutVars>
          <dgm:bulletEnabled val="1"/>
        </dgm:presLayoutVars>
      </dgm:prSet>
      <dgm:spPr/>
    </dgm:pt>
    <dgm:pt modelId="{E0EBD3E9-F27A-487E-B44A-1E8110225519}" type="pres">
      <dgm:prSet presAssocID="{D5CA47E0-7E33-46A3-844A-3159B8BB84FF}" presName="accent_4" presStyleCnt="0"/>
      <dgm:spPr/>
    </dgm:pt>
    <dgm:pt modelId="{31D573E1-DCC9-4E32-AF55-23A44DA5B577}" type="pres">
      <dgm:prSet presAssocID="{D5CA47E0-7E33-46A3-844A-3159B8BB84FF}" presName="accentRepeatNode" presStyleLbl="solidFgAcc1" presStyleIdx="3" presStyleCnt="7"/>
      <dgm:spPr/>
    </dgm:pt>
    <dgm:pt modelId="{C9CA8946-E071-4505-9523-4044D245AFB8}" type="pres">
      <dgm:prSet presAssocID="{F4932708-5EDC-410E-8E45-39F709033790}" presName="text_5" presStyleLbl="node1" presStyleIdx="4" presStyleCnt="7">
        <dgm:presLayoutVars>
          <dgm:bulletEnabled val="1"/>
        </dgm:presLayoutVars>
      </dgm:prSet>
      <dgm:spPr/>
    </dgm:pt>
    <dgm:pt modelId="{37AD747F-F139-44C5-BD8F-8DA5EE3BB0F2}" type="pres">
      <dgm:prSet presAssocID="{F4932708-5EDC-410E-8E45-39F709033790}" presName="accent_5" presStyleCnt="0"/>
      <dgm:spPr/>
    </dgm:pt>
    <dgm:pt modelId="{7324D5CD-7B7A-41E2-9CF9-210FA4B1470D}" type="pres">
      <dgm:prSet presAssocID="{F4932708-5EDC-410E-8E45-39F709033790}" presName="accentRepeatNode" presStyleLbl="solidFgAcc1" presStyleIdx="4" presStyleCnt="7"/>
      <dgm:spPr/>
    </dgm:pt>
    <dgm:pt modelId="{AB742421-6A5D-4243-89B9-779DF7B619C9}" type="pres">
      <dgm:prSet presAssocID="{15DAF229-84CD-423A-B20B-89BFA7C5B003}" presName="text_6" presStyleLbl="node1" presStyleIdx="5" presStyleCnt="7">
        <dgm:presLayoutVars>
          <dgm:bulletEnabled val="1"/>
        </dgm:presLayoutVars>
      </dgm:prSet>
      <dgm:spPr/>
    </dgm:pt>
    <dgm:pt modelId="{7A49F741-9BBA-4334-BE62-F2667965E244}" type="pres">
      <dgm:prSet presAssocID="{15DAF229-84CD-423A-B20B-89BFA7C5B003}" presName="accent_6" presStyleCnt="0"/>
      <dgm:spPr/>
    </dgm:pt>
    <dgm:pt modelId="{D07029CD-EC9C-4511-896F-53F18B2A5F87}" type="pres">
      <dgm:prSet presAssocID="{15DAF229-84CD-423A-B20B-89BFA7C5B003}" presName="accentRepeatNode" presStyleLbl="solidFgAcc1" presStyleIdx="5" presStyleCnt="7"/>
      <dgm:spPr/>
    </dgm:pt>
    <dgm:pt modelId="{F521B09E-58AC-463E-A8D7-6DB156BF8FFA}" type="pres">
      <dgm:prSet presAssocID="{ADE083AD-F865-4699-925F-121F52FC3C9D}" presName="text_7" presStyleLbl="node1" presStyleIdx="6" presStyleCnt="7">
        <dgm:presLayoutVars>
          <dgm:bulletEnabled val="1"/>
        </dgm:presLayoutVars>
      </dgm:prSet>
      <dgm:spPr/>
    </dgm:pt>
    <dgm:pt modelId="{103276E7-D01E-4C0C-85E5-2AD7F85B2DC9}" type="pres">
      <dgm:prSet presAssocID="{ADE083AD-F865-4699-925F-121F52FC3C9D}" presName="accent_7" presStyleCnt="0"/>
      <dgm:spPr/>
    </dgm:pt>
    <dgm:pt modelId="{536B511D-383C-4D58-9E2F-4C04C72C45CC}" type="pres">
      <dgm:prSet presAssocID="{ADE083AD-F865-4699-925F-121F52FC3C9D}" presName="accentRepeatNode" presStyleLbl="solidFgAcc1" presStyleIdx="6" presStyleCnt="7"/>
      <dgm:spPr/>
    </dgm:pt>
  </dgm:ptLst>
  <dgm:cxnLst>
    <dgm:cxn modelId="{95F17513-12E6-4CDC-8917-CAE611B296CA}" srcId="{991977E0-BD69-4879-A6BD-2746A56CAF98}" destId="{D5CA47E0-7E33-46A3-844A-3159B8BB84FF}" srcOrd="3" destOrd="0" parTransId="{C280EF0B-C65C-4EBB-AB31-788F1E17B735}" sibTransId="{31B02FA1-8F5C-4F85-BF39-2E3F9B56FA46}"/>
    <dgm:cxn modelId="{BD119D15-54D6-4CFB-BBD3-AB0979BEFA91}" type="presOf" srcId="{ADE083AD-F865-4699-925F-121F52FC3C9D}" destId="{F521B09E-58AC-463E-A8D7-6DB156BF8FFA}" srcOrd="0" destOrd="0" presId="urn:microsoft.com/office/officeart/2008/layout/VerticalCurvedList"/>
    <dgm:cxn modelId="{9837DF18-3914-4955-B2DB-EF659FD2CF57}" type="presOf" srcId="{7F80591D-2DD2-464D-938C-222B58E11FCE}" destId="{F25C43EE-658B-4461-A9E9-C3CF28A44966}" srcOrd="0" destOrd="0" presId="urn:microsoft.com/office/officeart/2008/layout/VerticalCurvedList"/>
    <dgm:cxn modelId="{D42D2941-6980-4800-855D-FD95E0937C69}" type="presOf" srcId="{D5CA47E0-7E33-46A3-844A-3159B8BB84FF}" destId="{7BD17790-07DF-48CB-8526-F2089FC9971F}" srcOrd="0" destOrd="0" presId="urn:microsoft.com/office/officeart/2008/layout/VerticalCurvedList"/>
    <dgm:cxn modelId="{9C0EA555-8782-464F-B0BA-33BA63D7D859}" srcId="{991977E0-BD69-4879-A6BD-2746A56CAF98}" destId="{98739996-FD9E-441D-B25C-31AA7D362FDC}" srcOrd="1" destOrd="0" parTransId="{1BE3462B-C1E5-4BAE-B22E-8177AF5D0C07}" sibTransId="{2342604E-D694-4666-A06B-0D28F9366AD3}"/>
    <dgm:cxn modelId="{4F55FA56-E884-4421-ABBA-F29502D78A32}" type="presOf" srcId="{C7332325-FD69-4D00-B4AF-98A39ACFB096}" destId="{BBA32CF6-715D-4D74-9FE9-E7232B2D1EFB}" srcOrd="0" destOrd="0" presId="urn:microsoft.com/office/officeart/2008/layout/VerticalCurvedList"/>
    <dgm:cxn modelId="{78119757-B5D6-494A-ADED-01DBD5689D78}" srcId="{991977E0-BD69-4879-A6BD-2746A56CAF98}" destId="{ADE083AD-F865-4699-925F-121F52FC3C9D}" srcOrd="6" destOrd="0" parTransId="{643F3BBF-939F-4E41-9185-D03966FC9FA7}" sibTransId="{21A021DD-7FFC-4933-96AA-F0F302D3D7BE}"/>
    <dgm:cxn modelId="{76AB3C83-D70D-4FA1-92CC-CBC8AF1FADB4}" type="presOf" srcId="{991977E0-BD69-4879-A6BD-2746A56CAF98}" destId="{393233D9-3590-4432-A3DF-71A3868983CD}" srcOrd="0" destOrd="0" presId="urn:microsoft.com/office/officeart/2008/layout/VerticalCurvedList"/>
    <dgm:cxn modelId="{B33DBA8D-B0AB-4BD6-8AE7-F1911134AA9D}" type="presOf" srcId="{CB4503B2-0B94-4476-ADCA-C8CA74E363C1}" destId="{F9BE9D51-C358-4C99-997E-51E7219FDA97}" srcOrd="0" destOrd="0" presId="urn:microsoft.com/office/officeart/2008/layout/VerticalCurvedList"/>
    <dgm:cxn modelId="{EAE83191-CF91-42C9-A26B-CBA297E08A18}" type="presOf" srcId="{98739996-FD9E-441D-B25C-31AA7D362FDC}" destId="{D61499DB-1DE7-4E41-B94B-C37191D41F68}" srcOrd="0" destOrd="0" presId="urn:microsoft.com/office/officeart/2008/layout/VerticalCurvedList"/>
    <dgm:cxn modelId="{F1DC17A1-F3F9-49EA-AD62-ECDBAD847A43}" srcId="{991977E0-BD69-4879-A6BD-2746A56CAF98}" destId="{62C5E273-336C-4585-B0AA-4DCCA951B42B}" srcOrd="7" destOrd="0" parTransId="{916A1893-B1F4-4309-8CD1-DFA645CD0D81}" sibTransId="{39BF45E0-0AAD-4C09-A545-59DE2DAB812D}"/>
    <dgm:cxn modelId="{3AEEE1B4-C33D-4BDE-BCF5-E02838EC10D8}" srcId="{991977E0-BD69-4879-A6BD-2746A56CAF98}" destId="{CB4503B2-0B94-4476-ADCA-C8CA74E363C1}" srcOrd="0" destOrd="0" parTransId="{1ED81A15-DEE3-4DD4-BFF4-D9C609B3084C}" sibTransId="{7F80591D-2DD2-464D-938C-222B58E11FCE}"/>
    <dgm:cxn modelId="{EE08B1D2-D43B-4825-A310-7D911D125E53}" srcId="{991977E0-BD69-4879-A6BD-2746A56CAF98}" destId="{F4932708-5EDC-410E-8E45-39F709033790}" srcOrd="4" destOrd="0" parTransId="{7D49D0F2-747F-4D3F-A5AA-04B39EF15FF5}" sibTransId="{7C99B2F3-D110-48D4-B3FF-C7E4A7D583A8}"/>
    <dgm:cxn modelId="{CE5FBADA-3FA4-46FF-8C48-DF3118F67F40}" type="presOf" srcId="{15DAF229-84CD-423A-B20B-89BFA7C5B003}" destId="{AB742421-6A5D-4243-89B9-779DF7B619C9}" srcOrd="0" destOrd="0" presId="urn:microsoft.com/office/officeart/2008/layout/VerticalCurvedList"/>
    <dgm:cxn modelId="{A39F4FE2-878C-44F4-A043-60187D71F3C1}" srcId="{991977E0-BD69-4879-A6BD-2746A56CAF98}" destId="{C7332325-FD69-4D00-B4AF-98A39ACFB096}" srcOrd="2" destOrd="0" parTransId="{8D7D9278-2B16-47DD-A702-A068275F43A8}" sibTransId="{DBFD70B2-819B-40B7-AAE7-2B48A632DD9B}"/>
    <dgm:cxn modelId="{7E6831E9-C2E3-4CDB-B3B0-04787CE7A9B2}" type="presOf" srcId="{F4932708-5EDC-410E-8E45-39F709033790}" destId="{C9CA8946-E071-4505-9523-4044D245AFB8}" srcOrd="0" destOrd="0" presId="urn:microsoft.com/office/officeart/2008/layout/VerticalCurvedList"/>
    <dgm:cxn modelId="{270367E9-1928-4D03-98D1-02D7C23B4831}" srcId="{991977E0-BD69-4879-A6BD-2746A56CAF98}" destId="{15DAF229-84CD-423A-B20B-89BFA7C5B003}" srcOrd="5" destOrd="0" parTransId="{246A1716-BA2D-491C-BB9D-AB488420F2E6}" sibTransId="{67BC6D9A-F03B-4370-A684-9E9D47A9B17A}"/>
    <dgm:cxn modelId="{607E95DD-879A-4E7E-AAA0-543F8A0A46B3}" type="presParOf" srcId="{393233D9-3590-4432-A3DF-71A3868983CD}" destId="{3D1BB2D9-BCEC-42A8-83AE-CAB08DDBD8C7}" srcOrd="0" destOrd="0" presId="urn:microsoft.com/office/officeart/2008/layout/VerticalCurvedList"/>
    <dgm:cxn modelId="{DA067831-B793-49B3-82B7-66CF96CB2A30}" type="presParOf" srcId="{3D1BB2D9-BCEC-42A8-83AE-CAB08DDBD8C7}" destId="{46E2C216-14E8-4163-B41C-0EFC1F2B91C2}" srcOrd="0" destOrd="0" presId="urn:microsoft.com/office/officeart/2008/layout/VerticalCurvedList"/>
    <dgm:cxn modelId="{6DFF132F-077B-4104-96BC-0E040714F305}" type="presParOf" srcId="{46E2C216-14E8-4163-B41C-0EFC1F2B91C2}" destId="{5AF61BA2-4E5F-48E0-89B8-E7063F8AFB92}" srcOrd="0" destOrd="0" presId="urn:microsoft.com/office/officeart/2008/layout/VerticalCurvedList"/>
    <dgm:cxn modelId="{698E5179-9DE5-499C-965A-972E68870EC1}" type="presParOf" srcId="{46E2C216-14E8-4163-B41C-0EFC1F2B91C2}" destId="{F25C43EE-658B-4461-A9E9-C3CF28A44966}" srcOrd="1" destOrd="0" presId="urn:microsoft.com/office/officeart/2008/layout/VerticalCurvedList"/>
    <dgm:cxn modelId="{928B410C-B350-4A1A-B9D8-3AED94243711}" type="presParOf" srcId="{46E2C216-14E8-4163-B41C-0EFC1F2B91C2}" destId="{F6C7205A-0EDC-46C1-914B-1997BF619AD5}" srcOrd="2" destOrd="0" presId="urn:microsoft.com/office/officeart/2008/layout/VerticalCurvedList"/>
    <dgm:cxn modelId="{6DF9F7AA-1C0A-44E9-9F00-684498738C30}" type="presParOf" srcId="{46E2C216-14E8-4163-B41C-0EFC1F2B91C2}" destId="{68ABAF48-D3E9-4471-AD49-542361C7265F}" srcOrd="3" destOrd="0" presId="urn:microsoft.com/office/officeart/2008/layout/VerticalCurvedList"/>
    <dgm:cxn modelId="{39E0723A-52D1-4EF1-BCBF-AFAB84C2B5EB}" type="presParOf" srcId="{3D1BB2D9-BCEC-42A8-83AE-CAB08DDBD8C7}" destId="{F9BE9D51-C358-4C99-997E-51E7219FDA97}" srcOrd="1" destOrd="0" presId="urn:microsoft.com/office/officeart/2008/layout/VerticalCurvedList"/>
    <dgm:cxn modelId="{ED9E9FF0-2BA2-4CDC-A058-9DEB3B2C46E7}" type="presParOf" srcId="{3D1BB2D9-BCEC-42A8-83AE-CAB08DDBD8C7}" destId="{09D5EBA0-185F-4179-8BD3-24AEF460E3C6}" srcOrd="2" destOrd="0" presId="urn:microsoft.com/office/officeart/2008/layout/VerticalCurvedList"/>
    <dgm:cxn modelId="{B6C4886D-59AD-4EE5-A716-63C6E9C22486}" type="presParOf" srcId="{09D5EBA0-185F-4179-8BD3-24AEF460E3C6}" destId="{1E548BA6-54A9-4CDD-8B68-768691C7FD78}" srcOrd="0" destOrd="0" presId="urn:microsoft.com/office/officeart/2008/layout/VerticalCurvedList"/>
    <dgm:cxn modelId="{AB6151FB-EF9F-4827-81A6-3F4D79BB5B59}" type="presParOf" srcId="{3D1BB2D9-BCEC-42A8-83AE-CAB08DDBD8C7}" destId="{D61499DB-1DE7-4E41-B94B-C37191D41F68}" srcOrd="3" destOrd="0" presId="urn:microsoft.com/office/officeart/2008/layout/VerticalCurvedList"/>
    <dgm:cxn modelId="{71AA0383-A854-49C6-B8C0-74B7782CD72A}" type="presParOf" srcId="{3D1BB2D9-BCEC-42A8-83AE-CAB08DDBD8C7}" destId="{033643A3-9539-4698-9592-820B9CDEFE38}" srcOrd="4" destOrd="0" presId="urn:microsoft.com/office/officeart/2008/layout/VerticalCurvedList"/>
    <dgm:cxn modelId="{B802DBDC-5DFF-4A41-8B0B-9135E890C04E}" type="presParOf" srcId="{033643A3-9539-4698-9592-820B9CDEFE38}" destId="{67F49A71-AB2C-4FC8-B0F6-3F294641A626}" srcOrd="0" destOrd="0" presId="urn:microsoft.com/office/officeart/2008/layout/VerticalCurvedList"/>
    <dgm:cxn modelId="{31617A6D-F85E-4A14-9BA8-2C5F41078FD0}" type="presParOf" srcId="{3D1BB2D9-BCEC-42A8-83AE-CAB08DDBD8C7}" destId="{BBA32CF6-715D-4D74-9FE9-E7232B2D1EFB}" srcOrd="5" destOrd="0" presId="urn:microsoft.com/office/officeart/2008/layout/VerticalCurvedList"/>
    <dgm:cxn modelId="{2A0768FD-85ED-4522-9821-94A9BA552A6C}" type="presParOf" srcId="{3D1BB2D9-BCEC-42A8-83AE-CAB08DDBD8C7}" destId="{69B9FB3F-4C69-4239-8ED5-139D9DD82B84}" srcOrd="6" destOrd="0" presId="urn:microsoft.com/office/officeart/2008/layout/VerticalCurvedList"/>
    <dgm:cxn modelId="{53B429F4-A49C-4A31-9206-7548C44AC5DE}" type="presParOf" srcId="{69B9FB3F-4C69-4239-8ED5-139D9DD82B84}" destId="{A4C6C731-BE81-4927-8724-0B43DA31457F}" srcOrd="0" destOrd="0" presId="urn:microsoft.com/office/officeart/2008/layout/VerticalCurvedList"/>
    <dgm:cxn modelId="{1B61F899-2F52-4F5D-92D5-3E00823B2DBA}" type="presParOf" srcId="{3D1BB2D9-BCEC-42A8-83AE-CAB08DDBD8C7}" destId="{7BD17790-07DF-48CB-8526-F2089FC9971F}" srcOrd="7" destOrd="0" presId="urn:microsoft.com/office/officeart/2008/layout/VerticalCurvedList"/>
    <dgm:cxn modelId="{60E8A7BD-282E-493B-A283-80C065DEEC49}" type="presParOf" srcId="{3D1BB2D9-BCEC-42A8-83AE-CAB08DDBD8C7}" destId="{E0EBD3E9-F27A-487E-B44A-1E8110225519}" srcOrd="8" destOrd="0" presId="urn:microsoft.com/office/officeart/2008/layout/VerticalCurvedList"/>
    <dgm:cxn modelId="{FEDBFDD7-17DA-4ED6-B723-7A7C3765ABDD}" type="presParOf" srcId="{E0EBD3E9-F27A-487E-B44A-1E8110225519}" destId="{31D573E1-DCC9-4E32-AF55-23A44DA5B577}" srcOrd="0" destOrd="0" presId="urn:microsoft.com/office/officeart/2008/layout/VerticalCurvedList"/>
    <dgm:cxn modelId="{FB6FE829-2429-456D-B6B1-09D0A08C569F}" type="presParOf" srcId="{3D1BB2D9-BCEC-42A8-83AE-CAB08DDBD8C7}" destId="{C9CA8946-E071-4505-9523-4044D245AFB8}" srcOrd="9" destOrd="0" presId="urn:microsoft.com/office/officeart/2008/layout/VerticalCurvedList"/>
    <dgm:cxn modelId="{4AEEB6E9-A839-499B-ACD2-334F24D61E5B}" type="presParOf" srcId="{3D1BB2D9-BCEC-42A8-83AE-CAB08DDBD8C7}" destId="{37AD747F-F139-44C5-BD8F-8DA5EE3BB0F2}" srcOrd="10" destOrd="0" presId="urn:microsoft.com/office/officeart/2008/layout/VerticalCurvedList"/>
    <dgm:cxn modelId="{9885ED5B-51D8-4A0B-9E25-884D97A37488}" type="presParOf" srcId="{37AD747F-F139-44C5-BD8F-8DA5EE3BB0F2}" destId="{7324D5CD-7B7A-41E2-9CF9-210FA4B1470D}" srcOrd="0" destOrd="0" presId="urn:microsoft.com/office/officeart/2008/layout/VerticalCurvedList"/>
    <dgm:cxn modelId="{E5915008-D3A9-448B-8453-F5E5BD259252}" type="presParOf" srcId="{3D1BB2D9-BCEC-42A8-83AE-CAB08DDBD8C7}" destId="{AB742421-6A5D-4243-89B9-779DF7B619C9}" srcOrd="11" destOrd="0" presId="urn:microsoft.com/office/officeart/2008/layout/VerticalCurvedList"/>
    <dgm:cxn modelId="{80DE1DA6-0E8F-4794-8D45-6EDBC788E3FE}" type="presParOf" srcId="{3D1BB2D9-BCEC-42A8-83AE-CAB08DDBD8C7}" destId="{7A49F741-9BBA-4334-BE62-F2667965E244}" srcOrd="12" destOrd="0" presId="urn:microsoft.com/office/officeart/2008/layout/VerticalCurvedList"/>
    <dgm:cxn modelId="{6A75F046-4FB0-42A3-8B9A-5FABE72BADE0}" type="presParOf" srcId="{7A49F741-9BBA-4334-BE62-F2667965E244}" destId="{D07029CD-EC9C-4511-896F-53F18B2A5F87}" srcOrd="0" destOrd="0" presId="urn:microsoft.com/office/officeart/2008/layout/VerticalCurvedList"/>
    <dgm:cxn modelId="{A4082012-A30A-4FB2-BE10-8C467AD5F16F}" type="presParOf" srcId="{3D1BB2D9-BCEC-42A8-83AE-CAB08DDBD8C7}" destId="{F521B09E-58AC-463E-A8D7-6DB156BF8FFA}" srcOrd="13" destOrd="0" presId="urn:microsoft.com/office/officeart/2008/layout/VerticalCurvedList"/>
    <dgm:cxn modelId="{EF956F01-B2F6-4C33-B05C-F987745390F0}" type="presParOf" srcId="{3D1BB2D9-BCEC-42A8-83AE-CAB08DDBD8C7}" destId="{103276E7-D01E-4C0C-85E5-2AD7F85B2DC9}" srcOrd="14" destOrd="0" presId="urn:microsoft.com/office/officeart/2008/layout/VerticalCurvedList"/>
    <dgm:cxn modelId="{83C552C3-4202-43D6-AB21-0AC6F50F59D2}" type="presParOf" srcId="{103276E7-D01E-4C0C-85E5-2AD7F85B2DC9}" destId="{536B511D-383C-4D58-9E2F-4C04C72C45C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FD0C324-05ED-455A-BCB9-0F1BE2991A6C}"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n-US"/>
        </a:p>
      </dgm:t>
    </dgm:pt>
    <dgm:pt modelId="{E94491AC-2CFF-490F-A386-782841083D01}">
      <dgm:prSet custT="1"/>
      <dgm:spPr/>
      <dgm:t>
        <a:bodyPr/>
        <a:lstStyle/>
        <a:p>
          <a:r>
            <a:rPr lang="en-US" sz="1800" dirty="0">
              <a:solidFill>
                <a:schemeClr val="tx1"/>
              </a:solidFill>
              <a:latin typeface="Montserrat" panose="00000500000000000000" pitchFamily="2" charset="0"/>
              <a:cs typeface="Times New Roman" panose="02020603050405020304" pitchFamily="18" charset="0"/>
            </a:rPr>
            <a:t>Human resources</a:t>
          </a:r>
        </a:p>
      </dgm:t>
    </dgm:pt>
    <dgm:pt modelId="{E2CF1DBD-58C0-40E1-A1D7-29DB70579C0F}" type="parTrans" cxnId="{E406CDCB-7263-434A-B782-449F7A905453}">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F6197BD9-81D2-49FE-BC78-BD59ADCEC929}" type="sibTrans" cxnId="{E406CDCB-7263-434A-B782-449F7A90545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579570E5-0DEB-4A1E-B3C6-DEA565678086}">
      <dgm:prSet custT="1"/>
      <dgm:spPr/>
      <dgm:t>
        <a:bodyPr/>
        <a:lstStyle/>
        <a:p>
          <a:r>
            <a:rPr lang="en-US" sz="1800" dirty="0">
              <a:solidFill>
                <a:schemeClr val="tx1"/>
              </a:solidFill>
              <a:latin typeface="Montserrat" panose="00000500000000000000" pitchFamily="2" charset="0"/>
              <a:cs typeface="Times New Roman" panose="02020603050405020304" pitchFamily="18" charset="0"/>
            </a:rPr>
            <a:t>Facility and technology </a:t>
          </a:r>
        </a:p>
      </dgm:t>
    </dgm:pt>
    <dgm:pt modelId="{E5ED7875-FB2A-40AF-B9FD-8DF0278C139C}" type="parTrans" cxnId="{08F98598-BC64-4E3F-91FC-AB4994DE50A2}">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A34A2C66-114D-4EAC-92A3-F24CF0762AB4}" type="sibTrans" cxnId="{08F98598-BC64-4E3F-91FC-AB4994DE50A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a:noFill/>
        </a:ln>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1D2B01CB-327C-4806-86E5-927A87C5B259}">
      <dgm:prSet custT="1"/>
      <dgm:spPr/>
      <dgm:t>
        <a:bodyPr/>
        <a:lstStyle/>
        <a:p>
          <a:r>
            <a:rPr lang="en-US" sz="1800" dirty="0">
              <a:solidFill>
                <a:schemeClr val="tx1"/>
              </a:solidFill>
              <a:latin typeface="Montserrat" panose="00000500000000000000" pitchFamily="2" charset="0"/>
              <a:cs typeface="Times New Roman" panose="02020603050405020304" pitchFamily="18" charset="0"/>
            </a:rPr>
            <a:t>Collaboration</a:t>
          </a:r>
        </a:p>
      </dgm:t>
    </dgm:pt>
    <dgm:pt modelId="{BC7D786A-8AB5-4A90-BDFC-A391D60D40F3}" type="parTrans" cxnId="{C2483E8F-C5AC-4127-BA8A-60D171515B93}">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5122A9F9-7BC8-4DDE-94B5-9E05F10D3AE8}" type="sibTrans" cxnId="{C2483E8F-C5AC-4127-BA8A-60D171515B9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a:noFill/>
        </a:ln>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4B3C16FB-B173-4170-A39A-A62B1D381D89}">
      <dgm:prSet custT="1"/>
      <dgm:spPr/>
      <dgm:t>
        <a:bodyPr/>
        <a:lstStyle/>
        <a:p>
          <a:r>
            <a:rPr lang="en-US" sz="1800" dirty="0">
              <a:solidFill>
                <a:schemeClr val="tx1"/>
              </a:solidFill>
              <a:latin typeface="Montserrat" panose="00000500000000000000" pitchFamily="2" charset="0"/>
              <a:cs typeface="Times New Roman" panose="02020603050405020304" pitchFamily="18" charset="0"/>
            </a:rPr>
            <a:t>Acknowledgement </a:t>
          </a:r>
        </a:p>
      </dgm:t>
    </dgm:pt>
    <dgm:pt modelId="{12430928-C446-4E3B-BD87-4C8E875979B7}" type="parTrans" cxnId="{39A31185-B7CC-41AA-B658-7B7ACF05716D}">
      <dgm:prSet/>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8EE3FF6E-8354-4E35-95CC-8345884AEE52}" type="sibTrans" cxnId="{39A31185-B7CC-41AA-B658-7B7ACF05716D}">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a:noFill/>
        </a:ln>
      </dgm:spPr>
      <dgm:t>
        <a:bodyPr/>
        <a:lstStyle/>
        <a:p>
          <a:endParaRPr lang="en-US" sz="1800">
            <a:solidFill>
              <a:schemeClr val="tx1"/>
            </a:solidFill>
            <a:latin typeface="Montserrat" panose="00000500000000000000" pitchFamily="2" charset="0"/>
            <a:cs typeface="Times New Roman" panose="02020603050405020304" pitchFamily="18" charset="0"/>
          </a:endParaRPr>
        </a:p>
      </dgm:t>
    </dgm:pt>
    <dgm:pt modelId="{FC127A92-90E1-4044-ACA0-DA419E2080E6}" type="pres">
      <dgm:prSet presAssocID="{9FD0C324-05ED-455A-BCB9-0F1BE2991A6C}" presName="Name0" presStyleCnt="0">
        <dgm:presLayoutVars>
          <dgm:chMax val="21"/>
          <dgm:chPref val="21"/>
        </dgm:presLayoutVars>
      </dgm:prSet>
      <dgm:spPr/>
    </dgm:pt>
    <dgm:pt modelId="{45693A20-4947-4F08-8D8F-188F3111C3C1}" type="pres">
      <dgm:prSet presAssocID="{E94491AC-2CFF-490F-A386-782841083D01}" presName="text1" presStyleCnt="0"/>
      <dgm:spPr/>
    </dgm:pt>
    <dgm:pt modelId="{D421B7CF-33E3-40B4-AEAA-C7DDBDCF52FB}" type="pres">
      <dgm:prSet presAssocID="{E94491AC-2CFF-490F-A386-782841083D01}" presName="textRepeatNode" presStyleLbl="alignNode1" presStyleIdx="0" presStyleCnt="4">
        <dgm:presLayoutVars>
          <dgm:chMax val="0"/>
          <dgm:chPref val="0"/>
          <dgm:bulletEnabled val="1"/>
        </dgm:presLayoutVars>
      </dgm:prSet>
      <dgm:spPr/>
    </dgm:pt>
    <dgm:pt modelId="{3AA9EC75-3618-43DE-8F52-17213EAFDD3B}" type="pres">
      <dgm:prSet presAssocID="{E94491AC-2CFF-490F-A386-782841083D01}" presName="textaccent1" presStyleCnt="0"/>
      <dgm:spPr/>
    </dgm:pt>
    <dgm:pt modelId="{55E5C7C7-FBB3-4B55-8DFF-71AF97C61D7F}" type="pres">
      <dgm:prSet presAssocID="{E94491AC-2CFF-490F-A386-782841083D01}" presName="accentRepeatNode" presStyleLbl="solidAlignAcc1" presStyleIdx="0" presStyleCnt="8"/>
      <dgm:spPr/>
    </dgm:pt>
    <dgm:pt modelId="{3D8D4F23-73B3-4CDF-B43A-D668B8DBDCB4}" type="pres">
      <dgm:prSet presAssocID="{F6197BD9-81D2-49FE-BC78-BD59ADCEC929}" presName="image1" presStyleCnt="0"/>
      <dgm:spPr/>
    </dgm:pt>
    <dgm:pt modelId="{43662C97-4EB1-437A-B681-A839CFA2C105}" type="pres">
      <dgm:prSet presAssocID="{F6197BD9-81D2-49FE-BC78-BD59ADCEC929}" presName="imageRepeatNode" presStyleLbl="alignAcc1" presStyleIdx="0" presStyleCnt="4"/>
      <dgm:spPr/>
    </dgm:pt>
    <dgm:pt modelId="{AA4244EA-4EEB-4B82-B3AC-A9301244E24E}" type="pres">
      <dgm:prSet presAssocID="{F6197BD9-81D2-49FE-BC78-BD59ADCEC929}" presName="imageaccent1" presStyleCnt="0"/>
      <dgm:spPr/>
    </dgm:pt>
    <dgm:pt modelId="{FC78C644-76F1-49D1-8867-5CEAF85B18DF}" type="pres">
      <dgm:prSet presAssocID="{F6197BD9-81D2-49FE-BC78-BD59ADCEC929}" presName="accentRepeatNode" presStyleLbl="solidAlignAcc1" presStyleIdx="1" presStyleCnt="8"/>
      <dgm:spPr/>
    </dgm:pt>
    <dgm:pt modelId="{F319E010-C64D-483E-BB17-90A5B312349D}" type="pres">
      <dgm:prSet presAssocID="{579570E5-0DEB-4A1E-B3C6-DEA565678086}" presName="text2" presStyleCnt="0"/>
      <dgm:spPr/>
    </dgm:pt>
    <dgm:pt modelId="{C42A4782-5451-460A-A123-8B089A48562B}" type="pres">
      <dgm:prSet presAssocID="{579570E5-0DEB-4A1E-B3C6-DEA565678086}" presName="textRepeatNode" presStyleLbl="alignNode1" presStyleIdx="1" presStyleCnt="4">
        <dgm:presLayoutVars>
          <dgm:chMax val="0"/>
          <dgm:chPref val="0"/>
          <dgm:bulletEnabled val="1"/>
        </dgm:presLayoutVars>
      </dgm:prSet>
      <dgm:spPr/>
    </dgm:pt>
    <dgm:pt modelId="{F1057E4F-9F70-4231-AE5B-F6BC2412E532}" type="pres">
      <dgm:prSet presAssocID="{579570E5-0DEB-4A1E-B3C6-DEA565678086}" presName="textaccent2" presStyleCnt="0"/>
      <dgm:spPr/>
    </dgm:pt>
    <dgm:pt modelId="{4AD0F8C7-E725-44C1-8B12-0858A79B5F33}" type="pres">
      <dgm:prSet presAssocID="{579570E5-0DEB-4A1E-B3C6-DEA565678086}" presName="accentRepeatNode" presStyleLbl="solidAlignAcc1" presStyleIdx="2" presStyleCnt="8"/>
      <dgm:spPr/>
    </dgm:pt>
    <dgm:pt modelId="{9281DF29-2CC3-458D-9641-40D1E381ABBE}" type="pres">
      <dgm:prSet presAssocID="{A34A2C66-114D-4EAC-92A3-F24CF0762AB4}" presName="image2" presStyleCnt="0"/>
      <dgm:spPr/>
    </dgm:pt>
    <dgm:pt modelId="{5AF8DB69-DB51-4506-9233-BE031084E9AB}" type="pres">
      <dgm:prSet presAssocID="{A34A2C66-114D-4EAC-92A3-F24CF0762AB4}" presName="imageRepeatNode" presStyleLbl="alignAcc1" presStyleIdx="1" presStyleCnt="4"/>
      <dgm:spPr/>
    </dgm:pt>
    <dgm:pt modelId="{648CB5EF-2137-48C9-BC5E-C06D53A0365C}" type="pres">
      <dgm:prSet presAssocID="{A34A2C66-114D-4EAC-92A3-F24CF0762AB4}" presName="imageaccent2" presStyleCnt="0"/>
      <dgm:spPr/>
    </dgm:pt>
    <dgm:pt modelId="{BF56B51A-3CAF-432C-8153-A329C0CFF218}" type="pres">
      <dgm:prSet presAssocID="{A34A2C66-114D-4EAC-92A3-F24CF0762AB4}" presName="accentRepeatNode" presStyleLbl="solidAlignAcc1" presStyleIdx="3" presStyleCnt="8"/>
      <dgm:spPr/>
    </dgm:pt>
    <dgm:pt modelId="{6ACBBAD1-1F0A-4674-B9D7-29D80976EB66}" type="pres">
      <dgm:prSet presAssocID="{1D2B01CB-327C-4806-86E5-927A87C5B259}" presName="text3" presStyleCnt="0"/>
      <dgm:spPr/>
    </dgm:pt>
    <dgm:pt modelId="{46B40D50-1555-427D-8872-CE17652B8203}" type="pres">
      <dgm:prSet presAssocID="{1D2B01CB-327C-4806-86E5-927A87C5B259}" presName="textRepeatNode" presStyleLbl="alignNode1" presStyleIdx="2" presStyleCnt="4">
        <dgm:presLayoutVars>
          <dgm:chMax val="0"/>
          <dgm:chPref val="0"/>
          <dgm:bulletEnabled val="1"/>
        </dgm:presLayoutVars>
      </dgm:prSet>
      <dgm:spPr/>
    </dgm:pt>
    <dgm:pt modelId="{693E943E-883B-425E-A81B-ACA359409B36}" type="pres">
      <dgm:prSet presAssocID="{1D2B01CB-327C-4806-86E5-927A87C5B259}" presName="textaccent3" presStyleCnt="0"/>
      <dgm:spPr/>
    </dgm:pt>
    <dgm:pt modelId="{ED9C6164-2A76-492D-A515-3C86A88B3676}" type="pres">
      <dgm:prSet presAssocID="{1D2B01CB-327C-4806-86E5-927A87C5B259}" presName="accentRepeatNode" presStyleLbl="solidAlignAcc1" presStyleIdx="4" presStyleCnt="8"/>
      <dgm:spPr/>
    </dgm:pt>
    <dgm:pt modelId="{6B813E78-8EE6-4D9C-8232-7C16A3D2B52E}" type="pres">
      <dgm:prSet presAssocID="{5122A9F9-7BC8-4DDE-94B5-9E05F10D3AE8}" presName="image3" presStyleCnt="0"/>
      <dgm:spPr/>
    </dgm:pt>
    <dgm:pt modelId="{5C68DF43-0B7F-480E-A215-9BE7A00ABE6F}" type="pres">
      <dgm:prSet presAssocID="{5122A9F9-7BC8-4DDE-94B5-9E05F10D3AE8}" presName="imageRepeatNode" presStyleLbl="alignAcc1" presStyleIdx="2" presStyleCnt="4"/>
      <dgm:spPr/>
    </dgm:pt>
    <dgm:pt modelId="{2D640C12-3A74-4052-BB84-D910A928463D}" type="pres">
      <dgm:prSet presAssocID="{5122A9F9-7BC8-4DDE-94B5-9E05F10D3AE8}" presName="imageaccent3" presStyleCnt="0"/>
      <dgm:spPr/>
    </dgm:pt>
    <dgm:pt modelId="{1253BB69-CF44-4341-8C38-A2080B4BA021}" type="pres">
      <dgm:prSet presAssocID="{5122A9F9-7BC8-4DDE-94B5-9E05F10D3AE8}" presName="accentRepeatNode" presStyleLbl="solidAlignAcc1" presStyleIdx="5" presStyleCnt="8"/>
      <dgm:spPr/>
    </dgm:pt>
    <dgm:pt modelId="{033B02F2-D6EA-470B-A216-E88A1C32E865}" type="pres">
      <dgm:prSet presAssocID="{4B3C16FB-B173-4170-A39A-A62B1D381D89}" presName="text4" presStyleCnt="0"/>
      <dgm:spPr/>
    </dgm:pt>
    <dgm:pt modelId="{749BD19E-6BE0-4150-B212-4BB0CF2C71FA}" type="pres">
      <dgm:prSet presAssocID="{4B3C16FB-B173-4170-A39A-A62B1D381D89}" presName="textRepeatNode" presStyleLbl="alignNode1" presStyleIdx="3" presStyleCnt="4">
        <dgm:presLayoutVars>
          <dgm:chMax val="0"/>
          <dgm:chPref val="0"/>
          <dgm:bulletEnabled val="1"/>
        </dgm:presLayoutVars>
      </dgm:prSet>
      <dgm:spPr/>
    </dgm:pt>
    <dgm:pt modelId="{9DB3C5E0-6C1E-43C4-AEC2-2906025BA5C4}" type="pres">
      <dgm:prSet presAssocID="{4B3C16FB-B173-4170-A39A-A62B1D381D89}" presName="textaccent4" presStyleCnt="0"/>
      <dgm:spPr/>
    </dgm:pt>
    <dgm:pt modelId="{E0471A30-D96F-4D7A-91AA-6F23EC2AF8C4}" type="pres">
      <dgm:prSet presAssocID="{4B3C16FB-B173-4170-A39A-A62B1D381D89}" presName="accentRepeatNode" presStyleLbl="solidAlignAcc1" presStyleIdx="6" presStyleCnt="8"/>
      <dgm:spPr/>
    </dgm:pt>
    <dgm:pt modelId="{BBAC6934-2228-4182-8F86-78D28303708B}" type="pres">
      <dgm:prSet presAssocID="{8EE3FF6E-8354-4E35-95CC-8345884AEE52}" presName="image4" presStyleCnt="0"/>
      <dgm:spPr/>
    </dgm:pt>
    <dgm:pt modelId="{E71C228D-890B-46EF-9308-32F2EF28B9E8}" type="pres">
      <dgm:prSet presAssocID="{8EE3FF6E-8354-4E35-95CC-8345884AEE52}" presName="imageRepeatNode" presStyleLbl="alignAcc1" presStyleIdx="3" presStyleCnt="4"/>
      <dgm:spPr/>
    </dgm:pt>
    <dgm:pt modelId="{D2C2B8F5-6D67-4F55-BB2F-A074151A80E9}" type="pres">
      <dgm:prSet presAssocID="{8EE3FF6E-8354-4E35-95CC-8345884AEE52}" presName="imageaccent4" presStyleCnt="0"/>
      <dgm:spPr/>
    </dgm:pt>
    <dgm:pt modelId="{D75B3BAC-F80A-42B8-9A08-6572C21D164E}" type="pres">
      <dgm:prSet presAssocID="{8EE3FF6E-8354-4E35-95CC-8345884AEE52}" presName="accentRepeatNode" presStyleLbl="solidAlignAcc1" presStyleIdx="7" presStyleCnt="8"/>
      <dgm:spPr/>
    </dgm:pt>
  </dgm:ptLst>
  <dgm:cxnLst>
    <dgm:cxn modelId="{2090E818-65A2-4C62-B043-282ED1C5DCB6}" type="presOf" srcId="{4B3C16FB-B173-4170-A39A-A62B1D381D89}" destId="{749BD19E-6BE0-4150-B212-4BB0CF2C71FA}" srcOrd="0" destOrd="0" presId="urn:microsoft.com/office/officeart/2008/layout/HexagonCluster"/>
    <dgm:cxn modelId="{23EFCC37-A2F0-4900-8FAE-9F4ACD7A049B}" type="presOf" srcId="{5122A9F9-7BC8-4DDE-94B5-9E05F10D3AE8}" destId="{5C68DF43-0B7F-480E-A215-9BE7A00ABE6F}" srcOrd="0" destOrd="0" presId="urn:microsoft.com/office/officeart/2008/layout/HexagonCluster"/>
    <dgm:cxn modelId="{6956CB62-3499-4216-8D7D-B9D8362AB294}" type="presOf" srcId="{A34A2C66-114D-4EAC-92A3-F24CF0762AB4}" destId="{5AF8DB69-DB51-4506-9233-BE031084E9AB}" srcOrd="0" destOrd="0" presId="urn:microsoft.com/office/officeart/2008/layout/HexagonCluster"/>
    <dgm:cxn modelId="{17F1C348-5FA4-4331-8CA7-C750637E9CD2}" type="presOf" srcId="{8EE3FF6E-8354-4E35-95CC-8345884AEE52}" destId="{E71C228D-890B-46EF-9308-32F2EF28B9E8}" srcOrd="0" destOrd="0" presId="urn:microsoft.com/office/officeart/2008/layout/HexagonCluster"/>
    <dgm:cxn modelId="{A5760171-A78C-4191-9962-3405028E7CF0}" type="presOf" srcId="{1D2B01CB-327C-4806-86E5-927A87C5B259}" destId="{46B40D50-1555-427D-8872-CE17652B8203}" srcOrd="0" destOrd="0" presId="urn:microsoft.com/office/officeart/2008/layout/HexagonCluster"/>
    <dgm:cxn modelId="{0AD34D75-D1BD-4FDB-B9AE-0E64E2F9B80D}" type="presOf" srcId="{F6197BD9-81D2-49FE-BC78-BD59ADCEC929}" destId="{43662C97-4EB1-437A-B681-A839CFA2C105}" srcOrd="0" destOrd="0" presId="urn:microsoft.com/office/officeart/2008/layout/HexagonCluster"/>
    <dgm:cxn modelId="{39A31185-B7CC-41AA-B658-7B7ACF05716D}" srcId="{9FD0C324-05ED-455A-BCB9-0F1BE2991A6C}" destId="{4B3C16FB-B173-4170-A39A-A62B1D381D89}" srcOrd="3" destOrd="0" parTransId="{12430928-C446-4E3B-BD87-4C8E875979B7}" sibTransId="{8EE3FF6E-8354-4E35-95CC-8345884AEE52}"/>
    <dgm:cxn modelId="{C2483E8F-C5AC-4127-BA8A-60D171515B93}" srcId="{9FD0C324-05ED-455A-BCB9-0F1BE2991A6C}" destId="{1D2B01CB-327C-4806-86E5-927A87C5B259}" srcOrd="2" destOrd="0" parTransId="{BC7D786A-8AB5-4A90-BDFC-A391D60D40F3}" sibTransId="{5122A9F9-7BC8-4DDE-94B5-9E05F10D3AE8}"/>
    <dgm:cxn modelId="{08F98598-BC64-4E3F-91FC-AB4994DE50A2}" srcId="{9FD0C324-05ED-455A-BCB9-0F1BE2991A6C}" destId="{579570E5-0DEB-4A1E-B3C6-DEA565678086}" srcOrd="1" destOrd="0" parTransId="{E5ED7875-FB2A-40AF-B9FD-8DF0278C139C}" sibTransId="{A34A2C66-114D-4EAC-92A3-F24CF0762AB4}"/>
    <dgm:cxn modelId="{D8EF549A-D3F1-4F97-B2AB-794F05AB7BBB}" type="presOf" srcId="{9FD0C324-05ED-455A-BCB9-0F1BE2991A6C}" destId="{FC127A92-90E1-4044-ACA0-DA419E2080E6}" srcOrd="0" destOrd="0" presId="urn:microsoft.com/office/officeart/2008/layout/HexagonCluster"/>
    <dgm:cxn modelId="{E3DFAAA9-BB8E-4B1E-BE12-E9ADB47B5458}" type="presOf" srcId="{579570E5-0DEB-4A1E-B3C6-DEA565678086}" destId="{C42A4782-5451-460A-A123-8B089A48562B}" srcOrd="0" destOrd="0" presId="urn:microsoft.com/office/officeart/2008/layout/HexagonCluster"/>
    <dgm:cxn modelId="{F8874AAE-178B-48F3-8838-97329FA3D465}" type="presOf" srcId="{E94491AC-2CFF-490F-A386-782841083D01}" destId="{D421B7CF-33E3-40B4-AEAA-C7DDBDCF52FB}" srcOrd="0" destOrd="0" presId="urn:microsoft.com/office/officeart/2008/layout/HexagonCluster"/>
    <dgm:cxn modelId="{E406CDCB-7263-434A-B782-449F7A905453}" srcId="{9FD0C324-05ED-455A-BCB9-0F1BE2991A6C}" destId="{E94491AC-2CFF-490F-A386-782841083D01}" srcOrd="0" destOrd="0" parTransId="{E2CF1DBD-58C0-40E1-A1D7-29DB70579C0F}" sibTransId="{F6197BD9-81D2-49FE-BC78-BD59ADCEC929}"/>
    <dgm:cxn modelId="{35A8F176-36B5-419F-A69B-5F815F7DD6CD}" type="presParOf" srcId="{FC127A92-90E1-4044-ACA0-DA419E2080E6}" destId="{45693A20-4947-4F08-8D8F-188F3111C3C1}" srcOrd="0" destOrd="0" presId="urn:microsoft.com/office/officeart/2008/layout/HexagonCluster"/>
    <dgm:cxn modelId="{014961FB-57F6-4450-A388-E03CBB637841}" type="presParOf" srcId="{45693A20-4947-4F08-8D8F-188F3111C3C1}" destId="{D421B7CF-33E3-40B4-AEAA-C7DDBDCF52FB}" srcOrd="0" destOrd="0" presId="urn:microsoft.com/office/officeart/2008/layout/HexagonCluster"/>
    <dgm:cxn modelId="{47EBB406-3E72-42B5-851C-F38C22344597}" type="presParOf" srcId="{FC127A92-90E1-4044-ACA0-DA419E2080E6}" destId="{3AA9EC75-3618-43DE-8F52-17213EAFDD3B}" srcOrd="1" destOrd="0" presId="urn:microsoft.com/office/officeart/2008/layout/HexagonCluster"/>
    <dgm:cxn modelId="{FF50346B-07D3-4CD2-9BF9-266F4CD7D497}" type="presParOf" srcId="{3AA9EC75-3618-43DE-8F52-17213EAFDD3B}" destId="{55E5C7C7-FBB3-4B55-8DFF-71AF97C61D7F}" srcOrd="0" destOrd="0" presId="urn:microsoft.com/office/officeart/2008/layout/HexagonCluster"/>
    <dgm:cxn modelId="{38C33742-4DE5-4652-84C8-5E785711DF11}" type="presParOf" srcId="{FC127A92-90E1-4044-ACA0-DA419E2080E6}" destId="{3D8D4F23-73B3-4CDF-B43A-D668B8DBDCB4}" srcOrd="2" destOrd="0" presId="urn:microsoft.com/office/officeart/2008/layout/HexagonCluster"/>
    <dgm:cxn modelId="{654C9137-1924-40E2-8A82-7812E795B4DD}" type="presParOf" srcId="{3D8D4F23-73B3-4CDF-B43A-D668B8DBDCB4}" destId="{43662C97-4EB1-437A-B681-A839CFA2C105}" srcOrd="0" destOrd="0" presId="urn:microsoft.com/office/officeart/2008/layout/HexagonCluster"/>
    <dgm:cxn modelId="{AF96CB1A-8325-4C86-89FD-068CA42D0586}" type="presParOf" srcId="{FC127A92-90E1-4044-ACA0-DA419E2080E6}" destId="{AA4244EA-4EEB-4B82-B3AC-A9301244E24E}" srcOrd="3" destOrd="0" presId="urn:microsoft.com/office/officeart/2008/layout/HexagonCluster"/>
    <dgm:cxn modelId="{B24CF31A-D460-4758-9689-E651F35DD30C}" type="presParOf" srcId="{AA4244EA-4EEB-4B82-B3AC-A9301244E24E}" destId="{FC78C644-76F1-49D1-8867-5CEAF85B18DF}" srcOrd="0" destOrd="0" presId="urn:microsoft.com/office/officeart/2008/layout/HexagonCluster"/>
    <dgm:cxn modelId="{53D3E8BB-BA73-49FD-9944-D20FBBD10F16}" type="presParOf" srcId="{FC127A92-90E1-4044-ACA0-DA419E2080E6}" destId="{F319E010-C64D-483E-BB17-90A5B312349D}" srcOrd="4" destOrd="0" presId="urn:microsoft.com/office/officeart/2008/layout/HexagonCluster"/>
    <dgm:cxn modelId="{D23CAC5C-FF60-43F4-85EF-54AC05EAF765}" type="presParOf" srcId="{F319E010-C64D-483E-BB17-90A5B312349D}" destId="{C42A4782-5451-460A-A123-8B089A48562B}" srcOrd="0" destOrd="0" presId="urn:microsoft.com/office/officeart/2008/layout/HexagonCluster"/>
    <dgm:cxn modelId="{D1F17EAC-E5C4-4D0A-A5CF-5EB33CADB72D}" type="presParOf" srcId="{FC127A92-90E1-4044-ACA0-DA419E2080E6}" destId="{F1057E4F-9F70-4231-AE5B-F6BC2412E532}" srcOrd="5" destOrd="0" presId="urn:microsoft.com/office/officeart/2008/layout/HexagonCluster"/>
    <dgm:cxn modelId="{77794804-93AD-40DD-B3F1-EAE736BBB386}" type="presParOf" srcId="{F1057E4F-9F70-4231-AE5B-F6BC2412E532}" destId="{4AD0F8C7-E725-44C1-8B12-0858A79B5F33}" srcOrd="0" destOrd="0" presId="urn:microsoft.com/office/officeart/2008/layout/HexagonCluster"/>
    <dgm:cxn modelId="{0EBDE2FC-4496-452D-86BC-29FEC3C14D23}" type="presParOf" srcId="{FC127A92-90E1-4044-ACA0-DA419E2080E6}" destId="{9281DF29-2CC3-458D-9641-40D1E381ABBE}" srcOrd="6" destOrd="0" presId="urn:microsoft.com/office/officeart/2008/layout/HexagonCluster"/>
    <dgm:cxn modelId="{F2C10838-9C82-46D0-B4A3-76534F922189}" type="presParOf" srcId="{9281DF29-2CC3-458D-9641-40D1E381ABBE}" destId="{5AF8DB69-DB51-4506-9233-BE031084E9AB}" srcOrd="0" destOrd="0" presId="urn:microsoft.com/office/officeart/2008/layout/HexagonCluster"/>
    <dgm:cxn modelId="{D1215E18-6AF3-4A97-8309-FF0C3D6049A5}" type="presParOf" srcId="{FC127A92-90E1-4044-ACA0-DA419E2080E6}" destId="{648CB5EF-2137-48C9-BC5E-C06D53A0365C}" srcOrd="7" destOrd="0" presId="urn:microsoft.com/office/officeart/2008/layout/HexagonCluster"/>
    <dgm:cxn modelId="{0A880CA8-D242-4AA4-8CE6-2CF0D202338D}" type="presParOf" srcId="{648CB5EF-2137-48C9-BC5E-C06D53A0365C}" destId="{BF56B51A-3CAF-432C-8153-A329C0CFF218}" srcOrd="0" destOrd="0" presId="urn:microsoft.com/office/officeart/2008/layout/HexagonCluster"/>
    <dgm:cxn modelId="{D00720CF-1DD0-45CC-A14A-067196424860}" type="presParOf" srcId="{FC127A92-90E1-4044-ACA0-DA419E2080E6}" destId="{6ACBBAD1-1F0A-4674-B9D7-29D80976EB66}" srcOrd="8" destOrd="0" presId="urn:microsoft.com/office/officeart/2008/layout/HexagonCluster"/>
    <dgm:cxn modelId="{A3FB659D-904B-46E9-8675-E8C9954BDF7C}" type="presParOf" srcId="{6ACBBAD1-1F0A-4674-B9D7-29D80976EB66}" destId="{46B40D50-1555-427D-8872-CE17652B8203}" srcOrd="0" destOrd="0" presId="urn:microsoft.com/office/officeart/2008/layout/HexagonCluster"/>
    <dgm:cxn modelId="{47DB58E0-24F0-45F2-B146-D582C2BE10D0}" type="presParOf" srcId="{FC127A92-90E1-4044-ACA0-DA419E2080E6}" destId="{693E943E-883B-425E-A81B-ACA359409B36}" srcOrd="9" destOrd="0" presId="urn:microsoft.com/office/officeart/2008/layout/HexagonCluster"/>
    <dgm:cxn modelId="{648C8941-532A-46D3-8CD2-2C0C030AB468}" type="presParOf" srcId="{693E943E-883B-425E-A81B-ACA359409B36}" destId="{ED9C6164-2A76-492D-A515-3C86A88B3676}" srcOrd="0" destOrd="0" presId="urn:microsoft.com/office/officeart/2008/layout/HexagonCluster"/>
    <dgm:cxn modelId="{BB2E706A-2C93-405A-90FF-CD2AAF7D50B1}" type="presParOf" srcId="{FC127A92-90E1-4044-ACA0-DA419E2080E6}" destId="{6B813E78-8EE6-4D9C-8232-7C16A3D2B52E}" srcOrd="10" destOrd="0" presId="urn:microsoft.com/office/officeart/2008/layout/HexagonCluster"/>
    <dgm:cxn modelId="{07919F13-7432-47AB-8897-5FF8106DC08F}" type="presParOf" srcId="{6B813E78-8EE6-4D9C-8232-7C16A3D2B52E}" destId="{5C68DF43-0B7F-480E-A215-9BE7A00ABE6F}" srcOrd="0" destOrd="0" presId="urn:microsoft.com/office/officeart/2008/layout/HexagonCluster"/>
    <dgm:cxn modelId="{C9BDDB25-7D66-4E82-885E-9170591DF1E3}" type="presParOf" srcId="{FC127A92-90E1-4044-ACA0-DA419E2080E6}" destId="{2D640C12-3A74-4052-BB84-D910A928463D}" srcOrd="11" destOrd="0" presId="urn:microsoft.com/office/officeart/2008/layout/HexagonCluster"/>
    <dgm:cxn modelId="{6753306F-FFA8-4B29-8AF1-265983D2A47A}" type="presParOf" srcId="{2D640C12-3A74-4052-BB84-D910A928463D}" destId="{1253BB69-CF44-4341-8C38-A2080B4BA021}" srcOrd="0" destOrd="0" presId="urn:microsoft.com/office/officeart/2008/layout/HexagonCluster"/>
    <dgm:cxn modelId="{3752042B-658C-4C63-A9E3-60A926B5BC34}" type="presParOf" srcId="{FC127A92-90E1-4044-ACA0-DA419E2080E6}" destId="{033B02F2-D6EA-470B-A216-E88A1C32E865}" srcOrd="12" destOrd="0" presId="urn:microsoft.com/office/officeart/2008/layout/HexagonCluster"/>
    <dgm:cxn modelId="{86632EAB-2FDE-47DA-A140-8F507313B27E}" type="presParOf" srcId="{033B02F2-D6EA-470B-A216-E88A1C32E865}" destId="{749BD19E-6BE0-4150-B212-4BB0CF2C71FA}" srcOrd="0" destOrd="0" presId="urn:microsoft.com/office/officeart/2008/layout/HexagonCluster"/>
    <dgm:cxn modelId="{10BBE227-B6F5-412B-8255-43D10E1BF176}" type="presParOf" srcId="{FC127A92-90E1-4044-ACA0-DA419E2080E6}" destId="{9DB3C5E0-6C1E-43C4-AEC2-2906025BA5C4}" srcOrd="13" destOrd="0" presId="urn:microsoft.com/office/officeart/2008/layout/HexagonCluster"/>
    <dgm:cxn modelId="{23927F60-AD12-4191-8667-F068A7985D9A}" type="presParOf" srcId="{9DB3C5E0-6C1E-43C4-AEC2-2906025BA5C4}" destId="{E0471A30-D96F-4D7A-91AA-6F23EC2AF8C4}" srcOrd="0" destOrd="0" presId="urn:microsoft.com/office/officeart/2008/layout/HexagonCluster"/>
    <dgm:cxn modelId="{AE5553BF-1EEE-410F-A755-94DFDEF3EFE4}" type="presParOf" srcId="{FC127A92-90E1-4044-ACA0-DA419E2080E6}" destId="{BBAC6934-2228-4182-8F86-78D28303708B}" srcOrd="14" destOrd="0" presId="urn:microsoft.com/office/officeart/2008/layout/HexagonCluster"/>
    <dgm:cxn modelId="{E8C6E7A5-42DB-49EF-9BA7-0E29180872DC}" type="presParOf" srcId="{BBAC6934-2228-4182-8F86-78D28303708B}" destId="{E71C228D-890B-46EF-9308-32F2EF28B9E8}" srcOrd="0" destOrd="0" presId="urn:microsoft.com/office/officeart/2008/layout/HexagonCluster"/>
    <dgm:cxn modelId="{A8BFC632-6439-4857-A063-899DF8D314FE}" type="presParOf" srcId="{FC127A92-90E1-4044-ACA0-DA419E2080E6}" destId="{D2C2B8F5-6D67-4F55-BB2F-A074151A80E9}" srcOrd="15" destOrd="0" presId="urn:microsoft.com/office/officeart/2008/layout/HexagonCluster"/>
    <dgm:cxn modelId="{F90EF11B-F73D-4553-9FAA-DE1B8A921034}" type="presParOf" srcId="{D2C2B8F5-6D67-4F55-BB2F-A074151A80E9}" destId="{D75B3BAC-F80A-42B8-9A08-6572C21D164E}" srcOrd="0" destOrd="0" presId="urn:microsoft.com/office/officeart/2008/layout/Hexagon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D5B06A4-FFF6-4B8A-8421-8708A098FDD2}"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n-US"/>
        </a:p>
      </dgm:t>
    </dgm:pt>
    <dgm:pt modelId="{C59EA235-86B5-4669-9FF6-6FB196046BA5}">
      <dgm:prSet/>
      <dgm:spPr/>
      <dgm:t>
        <a:bodyPr/>
        <a:lstStyle/>
        <a:p>
          <a:r>
            <a:rPr lang="en-US" b="1" dirty="0">
              <a:latin typeface="Montserrat" panose="00000500000000000000" pitchFamily="2" charset="0"/>
              <a:cs typeface="Times New Roman" panose="02020603050405020304" pitchFamily="18" charset="0"/>
            </a:rPr>
            <a:t>STRENGTH</a:t>
          </a:r>
          <a:endParaRPr lang="en-US" dirty="0">
            <a:latin typeface="Montserrat" panose="00000500000000000000" pitchFamily="2" charset="0"/>
            <a:cs typeface="Times New Roman" panose="02020603050405020304" pitchFamily="18" charset="0"/>
          </a:endParaRPr>
        </a:p>
      </dgm:t>
    </dgm:pt>
    <dgm:pt modelId="{1E9EAD43-B5B9-462B-BEA1-3E4528FA8D1E}" type="parTrans" cxnId="{B2B330DC-40E1-44F8-90F0-911CD920FB2E}">
      <dgm:prSet/>
      <dgm:spPr/>
      <dgm:t>
        <a:bodyPr/>
        <a:lstStyle/>
        <a:p>
          <a:endParaRPr lang="en-US">
            <a:latin typeface="Montserrat" panose="00000500000000000000" pitchFamily="2" charset="0"/>
            <a:cs typeface="Times New Roman" panose="02020603050405020304" pitchFamily="18" charset="0"/>
          </a:endParaRPr>
        </a:p>
      </dgm:t>
    </dgm:pt>
    <dgm:pt modelId="{C2FA74C6-28FB-4B5B-B12D-0150EC658888}" type="sibTrans" cxnId="{B2B330DC-40E1-44F8-90F0-911CD920FB2E}">
      <dgm:prSet/>
      <dgm:spPr/>
      <dgm:t>
        <a:bodyPr/>
        <a:lstStyle/>
        <a:p>
          <a:endParaRPr lang="en-US">
            <a:latin typeface="Montserrat" panose="00000500000000000000" pitchFamily="2" charset="0"/>
            <a:cs typeface="Times New Roman" panose="02020603050405020304" pitchFamily="18" charset="0"/>
          </a:endParaRPr>
        </a:p>
      </dgm:t>
    </dgm:pt>
    <dgm:pt modelId="{2BA81970-8DF5-423D-97D8-CD5AF4612694}">
      <dgm:prSet/>
      <dgm:spPr/>
      <dgm:t>
        <a:bodyPr/>
        <a:lstStyle/>
        <a:p>
          <a:r>
            <a:rPr lang="en-US" b="1">
              <a:latin typeface="Montserrat" panose="00000500000000000000" pitchFamily="2" charset="0"/>
              <a:cs typeface="Times New Roman" panose="02020603050405020304" pitchFamily="18" charset="0"/>
            </a:rPr>
            <a:t>WEAKNESS</a:t>
          </a:r>
          <a:endParaRPr lang="en-US">
            <a:latin typeface="Montserrat" panose="00000500000000000000" pitchFamily="2" charset="0"/>
            <a:cs typeface="Times New Roman" panose="02020603050405020304" pitchFamily="18" charset="0"/>
          </a:endParaRPr>
        </a:p>
      </dgm:t>
    </dgm:pt>
    <dgm:pt modelId="{FA880B55-A197-4669-88B6-B62EE87A9C14}" type="parTrans" cxnId="{94F56824-6E70-4E88-9F68-B9BC9BB455BC}">
      <dgm:prSet/>
      <dgm:spPr/>
      <dgm:t>
        <a:bodyPr/>
        <a:lstStyle/>
        <a:p>
          <a:endParaRPr lang="en-US">
            <a:latin typeface="Montserrat" panose="00000500000000000000" pitchFamily="2" charset="0"/>
            <a:cs typeface="Times New Roman" panose="02020603050405020304" pitchFamily="18" charset="0"/>
          </a:endParaRPr>
        </a:p>
      </dgm:t>
    </dgm:pt>
    <dgm:pt modelId="{51109704-0340-4DC9-8E9B-F89DCCF28E5C}" type="sibTrans" cxnId="{94F56824-6E70-4E88-9F68-B9BC9BB455BC}">
      <dgm:prSet/>
      <dgm:spPr/>
      <dgm:t>
        <a:bodyPr/>
        <a:lstStyle/>
        <a:p>
          <a:endParaRPr lang="en-US">
            <a:latin typeface="Montserrat" panose="00000500000000000000" pitchFamily="2" charset="0"/>
            <a:cs typeface="Times New Roman" panose="02020603050405020304" pitchFamily="18" charset="0"/>
          </a:endParaRPr>
        </a:p>
      </dgm:t>
    </dgm:pt>
    <dgm:pt modelId="{0A2F9D90-F699-4811-B20C-10DFE1DE1CBE}">
      <dgm:prSet/>
      <dgm:spPr/>
      <dgm:t>
        <a:bodyPr/>
        <a:lstStyle/>
        <a:p>
          <a:r>
            <a:rPr lang="en-US" b="1">
              <a:latin typeface="Montserrat" panose="00000500000000000000" pitchFamily="2" charset="0"/>
              <a:cs typeface="Times New Roman" panose="02020603050405020304" pitchFamily="18" charset="0"/>
            </a:rPr>
            <a:t>OPPORTUNITY</a:t>
          </a:r>
          <a:endParaRPr lang="en-US">
            <a:latin typeface="Montserrat" panose="00000500000000000000" pitchFamily="2" charset="0"/>
            <a:cs typeface="Times New Roman" panose="02020603050405020304" pitchFamily="18" charset="0"/>
          </a:endParaRPr>
        </a:p>
      </dgm:t>
    </dgm:pt>
    <dgm:pt modelId="{5C6D3CA7-844B-4DFE-9A02-686EC2C9E1DA}" type="parTrans" cxnId="{12757A87-9FB6-4C2B-BD53-0910E902E6F7}">
      <dgm:prSet/>
      <dgm:spPr/>
      <dgm:t>
        <a:bodyPr/>
        <a:lstStyle/>
        <a:p>
          <a:endParaRPr lang="en-US">
            <a:latin typeface="Montserrat" panose="00000500000000000000" pitchFamily="2" charset="0"/>
            <a:cs typeface="Times New Roman" panose="02020603050405020304" pitchFamily="18" charset="0"/>
          </a:endParaRPr>
        </a:p>
      </dgm:t>
    </dgm:pt>
    <dgm:pt modelId="{F7D83856-6E8D-4E4F-B60E-79B116CCBC31}" type="sibTrans" cxnId="{12757A87-9FB6-4C2B-BD53-0910E902E6F7}">
      <dgm:prSet/>
      <dgm:spPr/>
      <dgm:t>
        <a:bodyPr/>
        <a:lstStyle/>
        <a:p>
          <a:endParaRPr lang="en-US">
            <a:latin typeface="Montserrat" panose="00000500000000000000" pitchFamily="2" charset="0"/>
            <a:cs typeface="Times New Roman" panose="02020603050405020304" pitchFamily="18" charset="0"/>
          </a:endParaRPr>
        </a:p>
      </dgm:t>
    </dgm:pt>
    <dgm:pt modelId="{5B3B16B8-AA5A-4410-940A-3EA62E5BF006}">
      <dgm:prSet/>
      <dgm:spPr/>
      <dgm:t>
        <a:bodyPr/>
        <a:lstStyle/>
        <a:p>
          <a:r>
            <a:rPr lang="en-US" b="1">
              <a:latin typeface="Montserrat" panose="00000500000000000000" pitchFamily="2" charset="0"/>
              <a:cs typeface="Times New Roman" panose="02020603050405020304" pitchFamily="18" charset="0"/>
            </a:rPr>
            <a:t>THREAT</a:t>
          </a:r>
          <a:endParaRPr lang="en-US">
            <a:latin typeface="Montserrat" panose="00000500000000000000" pitchFamily="2" charset="0"/>
            <a:cs typeface="Times New Roman" panose="02020603050405020304" pitchFamily="18" charset="0"/>
          </a:endParaRPr>
        </a:p>
      </dgm:t>
    </dgm:pt>
    <dgm:pt modelId="{3B3A1319-6663-4EEA-B067-92EB5AA8FB33}" type="parTrans" cxnId="{F81E17CA-87B4-4236-80AF-5F926CDDBB04}">
      <dgm:prSet/>
      <dgm:spPr/>
      <dgm:t>
        <a:bodyPr/>
        <a:lstStyle/>
        <a:p>
          <a:endParaRPr lang="en-US">
            <a:latin typeface="Montserrat" panose="00000500000000000000" pitchFamily="2" charset="0"/>
            <a:cs typeface="Times New Roman" panose="02020603050405020304" pitchFamily="18" charset="0"/>
          </a:endParaRPr>
        </a:p>
      </dgm:t>
    </dgm:pt>
    <dgm:pt modelId="{C57A1F91-7149-4EAA-9E19-9307769C3ECA}" type="sibTrans" cxnId="{F81E17CA-87B4-4236-80AF-5F926CDDBB04}">
      <dgm:prSet/>
      <dgm:spPr/>
      <dgm:t>
        <a:bodyPr/>
        <a:lstStyle/>
        <a:p>
          <a:endParaRPr lang="en-US">
            <a:latin typeface="Montserrat" panose="00000500000000000000" pitchFamily="2" charset="0"/>
            <a:cs typeface="Times New Roman" panose="02020603050405020304" pitchFamily="18" charset="0"/>
          </a:endParaRPr>
        </a:p>
      </dgm:t>
    </dgm:pt>
    <dgm:pt modelId="{8F1FB1EC-0F2A-4777-9D9A-2C6AF474EC41}">
      <dgm:prSet/>
      <dgm:spPr/>
      <dgm:t>
        <a:bodyPr/>
        <a:lstStyle/>
        <a:p>
          <a:r>
            <a:rPr lang="en-US" dirty="0">
              <a:latin typeface="Montserrat" panose="00000500000000000000" pitchFamily="2" charset="0"/>
              <a:cs typeface="Times New Roman" panose="02020603050405020304" pitchFamily="18" charset="0"/>
            </a:rPr>
            <a:t>Government support</a:t>
          </a:r>
        </a:p>
      </dgm:t>
    </dgm:pt>
    <dgm:pt modelId="{975A5C10-4058-4B6D-8F74-CCF1C7C2DF32}" type="parTrans" cxnId="{26C25ADB-0FB9-4026-A525-FAFB06E39441}">
      <dgm:prSet/>
      <dgm:spPr/>
      <dgm:t>
        <a:bodyPr/>
        <a:lstStyle/>
        <a:p>
          <a:endParaRPr lang="en-US">
            <a:latin typeface="Montserrat" panose="00000500000000000000" pitchFamily="2" charset="0"/>
            <a:cs typeface="Times New Roman" panose="02020603050405020304" pitchFamily="18" charset="0"/>
          </a:endParaRPr>
        </a:p>
      </dgm:t>
    </dgm:pt>
    <dgm:pt modelId="{EEC908A0-60DE-4FD8-A08D-F1E1C614265B}" type="sibTrans" cxnId="{26C25ADB-0FB9-4026-A525-FAFB06E39441}">
      <dgm:prSet/>
      <dgm:spPr/>
      <dgm:t>
        <a:bodyPr/>
        <a:lstStyle/>
        <a:p>
          <a:endParaRPr lang="en-US">
            <a:latin typeface="Montserrat" panose="00000500000000000000" pitchFamily="2" charset="0"/>
            <a:cs typeface="Times New Roman" panose="02020603050405020304" pitchFamily="18" charset="0"/>
          </a:endParaRPr>
        </a:p>
      </dgm:t>
    </dgm:pt>
    <dgm:pt modelId="{E27953E5-F5E3-495C-BAB4-C48B8988BE17}">
      <dgm:prSet/>
      <dgm:spPr/>
      <dgm:t>
        <a:bodyPr/>
        <a:lstStyle/>
        <a:p>
          <a:r>
            <a:rPr lang="en-US" dirty="0">
              <a:latin typeface="Montserrat" panose="00000500000000000000" pitchFamily="2" charset="0"/>
              <a:cs typeface="Times New Roman" panose="02020603050405020304" pitchFamily="18" charset="0"/>
            </a:rPr>
            <a:t>Infrastructure</a:t>
          </a:r>
        </a:p>
      </dgm:t>
    </dgm:pt>
    <dgm:pt modelId="{FDAD1489-711C-47C9-8BAE-7BAE719C315B}" type="parTrans" cxnId="{C3183E36-A6D1-48B0-BB02-C84D45E96148}">
      <dgm:prSet/>
      <dgm:spPr/>
      <dgm:t>
        <a:bodyPr/>
        <a:lstStyle/>
        <a:p>
          <a:endParaRPr lang="en-US">
            <a:latin typeface="Montserrat" panose="00000500000000000000" pitchFamily="2" charset="0"/>
            <a:cs typeface="Times New Roman" panose="02020603050405020304" pitchFamily="18" charset="0"/>
          </a:endParaRPr>
        </a:p>
      </dgm:t>
    </dgm:pt>
    <dgm:pt modelId="{CAD009B4-A10E-41DE-B0B4-07744961EB2E}" type="sibTrans" cxnId="{C3183E36-A6D1-48B0-BB02-C84D45E96148}">
      <dgm:prSet/>
      <dgm:spPr/>
      <dgm:t>
        <a:bodyPr/>
        <a:lstStyle/>
        <a:p>
          <a:endParaRPr lang="en-US">
            <a:latin typeface="Montserrat" panose="00000500000000000000" pitchFamily="2" charset="0"/>
            <a:cs typeface="Times New Roman" panose="02020603050405020304" pitchFamily="18" charset="0"/>
          </a:endParaRPr>
        </a:p>
      </dgm:t>
    </dgm:pt>
    <dgm:pt modelId="{4839E27F-0E09-402F-AE86-2C0FC9317DC3}">
      <dgm:prSet/>
      <dgm:spPr/>
      <dgm:t>
        <a:bodyPr/>
        <a:lstStyle/>
        <a:p>
          <a:r>
            <a:rPr lang="en-US" dirty="0">
              <a:latin typeface="Montserrat" panose="00000500000000000000" pitchFamily="2" charset="0"/>
              <a:cs typeface="Times New Roman" panose="02020603050405020304" pitchFamily="18" charset="0"/>
            </a:rPr>
            <a:t>Human resources</a:t>
          </a:r>
        </a:p>
      </dgm:t>
    </dgm:pt>
    <dgm:pt modelId="{BC387F4E-C48D-40FA-B29E-0A993053FD4B}" type="parTrans" cxnId="{2721AF07-A9CD-4440-AA78-6247920A60E6}">
      <dgm:prSet/>
      <dgm:spPr/>
      <dgm:t>
        <a:bodyPr/>
        <a:lstStyle/>
        <a:p>
          <a:endParaRPr lang="en-US">
            <a:latin typeface="Montserrat" panose="00000500000000000000" pitchFamily="2" charset="0"/>
            <a:cs typeface="Times New Roman" panose="02020603050405020304" pitchFamily="18" charset="0"/>
          </a:endParaRPr>
        </a:p>
      </dgm:t>
    </dgm:pt>
    <dgm:pt modelId="{B3D05233-AF7A-433B-B3F8-52371DDECF20}" type="sibTrans" cxnId="{2721AF07-A9CD-4440-AA78-6247920A60E6}">
      <dgm:prSet/>
      <dgm:spPr/>
      <dgm:t>
        <a:bodyPr/>
        <a:lstStyle/>
        <a:p>
          <a:endParaRPr lang="en-US">
            <a:latin typeface="Montserrat" panose="00000500000000000000" pitchFamily="2" charset="0"/>
            <a:cs typeface="Times New Roman" panose="02020603050405020304" pitchFamily="18" charset="0"/>
          </a:endParaRPr>
        </a:p>
      </dgm:t>
    </dgm:pt>
    <dgm:pt modelId="{E5A1B49E-57DB-4E24-9732-CB35FB888344}">
      <dgm:prSet/>
      <dgm:spPr/>
      <dgm:t>
        <a:bodyPr/>
        <a:lstStyle/>
        <a:p>
          <a:r>
            <a:rPr lang="en-US" dirty="0">
              <a:latin typeface="Montserrat" panose="00000500000000000000" pitchFamily="2" charset="0"/>
              <a:cs typeface="Times New Roman" panose="02020603050405020304" pitchFamily="18" charset="0"/>
            </a:rPr>
            <a:t>Exist science teacher program</a:t>
          </a:r>
        </a:p>
      </dgm:t>
    </dgm:pt>
    <dgm:pt modelId="{89053420-0C03-4814-87A4-6FC4C96AE1CA}" type="parTrans" cxnId="{5EF6910A-A493-489A-B0AE-3F40D2448EF9}">
      <dgm:prSet/>
      <dgm:spPr/>
      <dgm:t>
        <a:bodyPr/>
        <a:lstStyle/>
        <a:p>
          <a:endParaRPr lang="en-US">
            <a:latin typeface="Montserrat" panose="00000500000000000000" pitchFamily="2" charset="0"/>
            <a:cs typeface="Times New Roman" panose="02020603050405020304" pitchFamily="18" charset="0"/>
          </a:endParaRPr>
        </a:p>
      </dgm:t>
    </dgm:pt>
    <dgm:pt modelId="{55ED114A-EE6F-4D75-A771-59DF28F64915}" type="sibTrans" cxnId="{5EF6910A-A493-489A-B0AE-3F40D2448EF9}">
      <dgm:prSet/>
      <dgm:spPr/>
      <dgm:t>
        <a:bodyPr/>
        <a:lstStyle/>
        <a:p>
          <a:endParaRPr lang="en-US">
            <a:latin typeface="Montserrat" panose="00000500000000000000" pitchFamily="2" charset="0"/>
            <a:cs typeface="Times New Roman" panose="02020603050405020304" pitchFamily="18" charset="0"/>
          </a:endParaRPr>
        </a:p>
      </dgm:t>
    </dgm:pt>
    <dgm:pt modelId="{B343EC09-D6DE-479F-A4E1-6E15ED1C6D4F}">
      <dgm:prSet/>
      <dgm:spPr/>
      <dgm:t>
        <a:bodyPr/>
        <a:lstStyle/>
        <a:p>
          <a:r>
            <a:rPr lang="en-US" dirty="0">
              <a:latin typeface="Montserrat" panose="00000500000000000000" pitchFamily="2" charset="0"/>
              <a:cs typeface="Times New Roman" panose="02020603050405020304" pitchFamily="18" charset="0"/>
            </a:rPr>
            <a:t>Facility</a:t>
          </a:r>
        </a:p>
      </dgm:t>
    </dgm:pt>
    <dgm:pt modelId="{4A104260-2148-42E4-AA04-4F2DEE73DB8E}" type="parTrans" cxnId="{DC46CC62-50C2-42EF-8CA3-5B3408F5F55E}">
      <dgm:prSet/>
      <dgm:spPr/>
      <dgm:t>
        <a:bodyPr/>
        <a:lstStyle/>
        <a:p>
          <a:endParaRPr lang="en-US">
            <a:latin typeface="Montserrat" panose="00000500000000000000" pitchFamily="2" charset="0"/>
            <a:cs typeface="Times New Roman" panose="02020603050405020304" pitchFamily="18" charset="0"/>
          </a:endParaRPr>
        </a:p>
      </dgm:t>
    </dgm:pt>
    <dgm:pt modelId="{9F2E9071-7AED-44DA-8F65-3A9CD15B3838}" type="sibTrans" cxnId="{DC46CC62-50C2-42EF-8CA3-5B3408F5F55E}">
      <dgm:prSet/>
      <dgm:spPr/>
      <dgm:t>
        <a:bodyPr/>
        <a:lstStyle/>
        <a:p>
          <a:endParaRPr lang="en-US">
            <a:latin typeface="Montserrat" panose="00000500000000000000" pitchFamily="2" charset="0"/>
            <a:cs typeface="Times New Roman" panose="02020603050405020304" pitchFamily="18" charset="0"/>
          </a:endParaRPr>
        </a:p>
      </dgm:t>
    </dgm:pt>
    <dgm:pt modelId="{2712193B-A768-4DE0-A72A-53CA11B0B3F9}">
      <dgm:prSet/>
      <dgm:spPr/>
      <dgm:t>
        <a:bodyPr/>
        <a:lstStyle/>
        <a:p>
          <a:r>
            <a:rPr lang="en-US" dirty="0">
              <a:latin typeface="Montserrat" panose="00000500000000000000" pitchFamily="2" charset="0"/>
              <a:cs typeface="Times New Roman" panose="02020603050405020304" pitchFamily="18" charset="0"/>
            </a:rPr>
            <a:t>Curriculum development</a:t>
          </a:r>
        </a:p>
      </dgm:t>
    </dgm:pt>
    <dgm:pt modelId="{CF6FDB25-4D63-44BB-93BC-5B6252C38E53}" type="parTrans" cxnId="{E6AB9636-CA52-49D1-B8C5-91BB896615EF}">
      <dgm:prSet/>
      <dgm:spPr/>
      <dgm:t>
        <a:bodyPr/>
        <a:lstStyle/>
        <a:p>
          <a:endParaRPr lang="en-US">
            <a:latin typeface="Montserrat" panose="00000500000000000000" pitchFamily="2" charset="0"/>
            <a:cs typeface="Times New Roman" panose="02020603050405020304" pitchFamily="18" charset="0"/>
          </a:endParaRPr>
        </a:p>
      </dgm:t>
    </dgm:pt>
    <dgm:pt modelId="{37210865-0600-4260-B55A-0226AA346DAF}" type="sibTrans" cxnId="{E6AB9636-CA52-49D1-B8C5-91BB896615EF}">
      <dgm:prSet/>
      <dgm:spPr/>
      <dgm:t>
        <a:bodyPr/>
        <a:lstStyle/>
        <a:p>
          <a:endParaRPr lang="en-US">
            <a:latin typeface="Montserrat" panose="00000500000000000000" pitchFamily="2" charset="0"/>
            <a:cs typeface="Times New Roman" panose="02020603050405020304" pitchFamily="18" charset="0"/>
          </a:endParaRPr>
        </a:p>
      </dgm:t>
    </dgm:pt>
    <dgm:pt modelId="{474B5CBB-BA8E-4D52-B211-4CA790903F11}">
      <dgm:prSet/>
      <dgm:spPr/>
      <dgm:t>
        <a:bodyPr/>
        <a:lstStyle/>
        <a:p>
          <a:r>
            <a:rPr lang="en-US" dirty="0">
              <a:latin typeface="Montserrat" panose="00000500000000000000" pitchFamily="2" charset="0"/>
              <a:cs typeface="Times New Roman" panose="02020603050405020304" pitchFamily="18" charset="0"/>
            </a:rPr>
            <a:t>STEM trending</a:t>
          </a:r>
        </a:p>
      </dgm:t>
    </dgm:pt>
    <dgm:pt modelId="{9318A368-3256-4EB8-84CE-FBEF923039DC}" type="parTrans" cxnId="{B3D00B94-44CC-4A02-93CB-D44CE7334CC5}">
      <dgm:prSet/>
      <dgm:spPr/>
      <dgm:t>
        <a:bodyPr/>
        <a:lstStyle/>
        <a:p>
          <a:endParaRPr lang="en-US">
            <a:latin typeface="Montserrat" panose="00000500000000000000" pitchFamily="2" charset="0"/>
            <a:cs typeface="Times New Roman" panose="02020603050405020304" pitchFamily="18" charset="0"/>
          </a:endParaRPr>
        </a:p>
      </dgm:t>
    </dgm:pt>
    <dgm:pt modelId="{A02D1FA7-44AC-4696-9D55-1C33CE8F62D8}" type="sibTrans" cxnId="{B3D00B94-44CC-4A02-93CB-D44CE7334CC5}">
      <dgm:prSet/>
      <dgm:spPr/>
      <dgm:t>
        <a:bodyPr/>
        <a:lstStyle/>
        <a:p>
          <a:endParaRPr lang="en-US">
            <a:latin typeface="Montserrat" panose="00000500000000000000" pitchFamily="2" charset="0"/>
            <a:cs typeface="Times New Roman" panose="02020603050405020304" pitchFamily="18" charset="0"/>
          </a:endParaRPr>
        </a:p>
      </dgm:t>
    </dgm:pt>
    <dgm:pt modelId="{4CEB505A-55B7-49CE-8ED3-FABF29B9EBBB}">
      <dgm:prSet/>
      <dgm:spPr/>
      <dgm:t>
        <a:bodyPr/>
        <a:lstStyle/>
        <a:p>
          <a:r>
            <a:rPr lang="en-US" dirty="0">
              <a:latin typeface="Montserrat" panose="00000500000000000000" pitchFamily="2" charset="0"/>
              <a:cs typeface="Times New Roman" panose="02020603050405020304" pitchFamily="18" charset="0"/>
            </a:rPr>
            <a:t>High career</a:t>
          </a:r>
        </a:p>
      </dgm:t>
    </dgm:pt>
    <dgm:pt modelId="{322B4E9A-1A98-48A2-BBD6-7BAA2D3C1A6C}" type="parTrans" cxnId="{E4E74D97-A350-492C-84AA-EF31961E22BF}">
      <dgm:prSet/>
      <dgm:spPr/>
      <dgm:t>
        <a:bodyPr/>
        <a:lstStyle/>
        <a:p>
          <a:endParaRPr lang="en-US">
            <a:latin typeface="Montserrat" panose="00000500000000000000" pitchFamily="2" charset="0"/>
            <a:cs typeface="Times New Roman" panose="02020603050405020304" pitchFamily="18" charset="0"/>
          </a:endParaRPr>
        </a:p>
      </dgm:t>
    </dgm:pt>
    <dgm:pt modelId="{B0C630AB-79CF-42BE-BF9B-9C3970AAD27B}" type="sibTrans" cxnId="{E4E74D97-A350-492C-84AA-EF31961E22BF}">
      <dgm:prSet/>
      <dgm:spPr/>
      <dgm:t>
        <a:bodyPr/>
        <a:lstStyle/>
        <a:p>
          <a:endParaRPr lang="en-US">
            <a:latin typeface="Montserrat" panose="00000500000000000000" pitchFamily="2" charset="0"/>
            <a:cs typeface="Times New Roman" panose="02020603050405020304" pitchFamily="18" charset="0"/>
          </a:endParaRPr>
        </a:p>
      </dgm:t>
    </dgm:pt>
    <dgm:pt modelId="{787A18DD-9F44-4F8B-9C7D-126BC1F58FAB}">
      <dgm:prSet/>
      <dgm:spPr/>
      <dgm:t>
        <a:bodyPr/>
        <a:lstStyle/>
        <a:p>
          <a:r>
            <a:rPr lang="en-US" dirty="0">
              <a:latin typeface="Montserrat" panose="00000500000000000000" pitchFamily="2" charset="0"/>
              <a:cs typeface="Times New Roman" panose="02020603050405020304" pitchFamily="18" charset="0"/>
            </a:rPr>
            <a:t>Technology</a:t>
          </a:r>
        </a:p>
      </dgm:t>
    </dgm:pt>
    <dgm:pt modelId="{674A5CEC-EAFC-4969-B152-CDDFAEFF3C07}" type="parTrans" cxnId="{A67F525F-8AB5-4873-98A6-174C31CF2C59}">
      <dgm:prSet/>
      <dgm:spPr/>
      <dgm:t>
        <a:bodyPr/>
        <a:lstStyle/>
        <a:p>
          <a:endParaRPr lang="en-US">
            <a:latin typeface="Montserrat" panose="00000500000000000000" pitchFamily="2" charset="0"/>
            <a:cs typeface="Times New Roman" panose="02020603050405020304" pitchFamily="18" charset="0"/>
          </a:endParaRPr>
        </a:p>
      </dgm:t>
    </dgm:pt>
    <dgm:pt modelId="{55354734-8A91-43FB-8669-3F0BB438685E}" type="sibTrans" cxnId="{A67F525F-8AB5-4873-98A6-174C31CF2C59}">
      <dgm:prSet/>
      <dgm:spPr/>
      <dgm:t>
        <a:bodyPr/>
        <a:lstStyle/>
        <a:p>
          <a:endParaRPr lang="en-US">
            <a:latin typeface="Montserrat" panose="00000500000000000000" pitchFamily="2" charset="0"/>
            <a:cs typeface="Times New Roman" panose="02020603050405020304" pitchFamily="18" charset="0"/>
          </a:endParaRPr>
        </a:p>
      </dgm:t>
    </dgm:pt>
    <dgm:pt modelId="{0C4D5CA3-56B4-4888-A211-8B4FEAD39CEE}">
      <dgm:prSet/>
      <dgm:spPr/>
      <dgm:t>
        <a:bodyPr/>
        <a:lstStyle/>
        <a:p>
          <a:r>
            <a:rPr lang="en-US" dirty="0">
              <a:latin typeface="Montserrat" panose="00000500000000000000" pitchFamily="2" charset="0"/>
              <a:cs typeface="Times New Roman" panose="02020603050405020304" pitchFamily="18" charset="0"/>
            </a:rPr>
            <a:t>Number of student</a:t>
          </a:r>
        </a:p>
      </dgm:t>
    </dgm:pt>
    <dgm:pt modelId="{D1441A44-1339-4942-B3F8-A5CE7C709627}" type="parTrans" cxnId="{3C9D9CFF-99B0-4104-9103-D94AE81E3744}">
      <dgm:prSet/>
      <dgm:spPr/>
      <dgm:t>
        <a:bodyPr/>
        <a:lstStyle/>
        <a:p>
          <a:endParaRPr lang="en-US">
            <a:latin typeface="Montserrat" panose="00000500000000000000" pitchFamily="2" charset="0"/>
            <a:cs typeface="Times New Roman" panose="02020603050405020304" pitchFamily="18" charset="0"/>
          </a:endParaRPr>
        </a:p>
      </dgm:t>
    </dgm:pt>
    <dgm:pt modelId="{E2820975-7ADB-472B-A9CF-70E8934CF130}" type="sibTrans" cxnId="{3C9D9CFF-99B0-4104-9103-D94AE81E3744}">
      <dgm:prSet/>
      <dgm:spPr/>
      <dgm:t>
        <a:bodyPr/>
        <a:lstStyle/>
        <a:p>
          <a:endParaRPr lang="en-US">
            <a:latin typeface="Montserrat" panose="00000500000000000000" pitchFamily="2" charset="0"/>
            <a:cs typeface="Times New Roman" panose="02020603050405020304" pitchFamily="18" charset="0"/>
          </a:endParaRPr>
        </a:p>
      </dgm:t>
    </dgm:pt>
    <dgm:pt modelId="{01EDC3DD-9FC9-4828-8702-77D85F109CAE}">
      <dgm:prSet/>
      <dgm:spPr/>
      <dgm:t>
        <a:bodyPr/>
        <a:lstStyle/>
        <a:p>
          <a:r>
            <a:rPr lang="en-US" dirty="0">
              <a:latin typeface="Montserrat" panose="00000500000000000000" pitchFamily="2" charset="0"/>
              <a:cs typeface="Times New Roman" panose="02020603050405020304" pitchFamily="18" charset="0"/>
            </a:rPr>
            <a:t>Sustainability</a:t>
          </a:r>
        </a:p>
      </dgm:t>
    </dgm:pt>
    <dgm:pt modelId="{BC3EDBEE-06E6-44AD-9983-1958E1E698C2}" type="parTrans" cxnId="{791C64AA-90D5-4EE1-B994-494CE37E64BE}">
      <dgm:prSet/>
      <dgm:spPr/>
      <dgm:t>
        <a:bodyPr/>
        <a:lstStyle/>
        <a:p>
          <a:endParaRPr lang="en-US">
            <a:latin typeface="Montserrat" panose="00000500000000000000" pitchFamily="2" charset="0"/>
            <a:cs typeface="Times New Roman" panose="02020603050405020304" pitchFamily="18" charset="0"/>
          </a:endParaRPr>
        </a:p>
      </dgm:t>
    </dgm:pt>
    <dgm:pt modelId="{4E54515D-38A8-4947-94D6-F94286DDD7D9}" type="sibTrans" cxnId="{791C64AA-90D5-4EE1-B994-494CE37E64BE}">
      <dgm:prSet/>
      <dgm:spPr/>
      <dgm:t>
        <a:bodyPr/>
        <a:lstStyle/>
        <a:p>
          <a:endParaRPr lang="en-US">
            <a:latin typeface="Montserrat" panose="00000500000000000000" pitchFamily="2" charset="0"/>
            <a:cs typeface="Times New Roman" panose="02020603050405020304" pitchFamily="18" charset="0"/>
          </a:endParaRPr>
        </a:p>
      </dgm:t>
    </dgm:pt>
    <dgm:pt modelId="{EBACF1EE-3F52-491F-A618-F296805276C6}" type="pres">
      <dgm:prSet presAssocID="{3D5B06A4-FFF6-4B8A-8421-8708A098FDD2}" presName="diagram" presStyleCnt="0">
        <dgm:presLayoutVars>
          <dgm:dir/>
          <dgm:animLvl val="lvl"/>
          <dgm:resizeHandles val="exact"/>
        </dgm:presLayoutVars>
      </dgm:prSet>
      <dgm:spPr/>
    </dgm:pt>
    <dgm:pt modelId="{B6422BFF-159A-4990-800B-D9D00CD54572}" type="pres">
      <dgm:prSet presAssocID="{C59EA235-86B5-4669-9FF6-6FB196046BA5}" presName="compNode" presStyleCnt="0"/>
      <dgm:spPr/>
    </dgm:pt>
    <dgm:pt modelId="{EB7344DF-5D4A-4DEE-A87F-821B89B1FB6C}" type="pres">
      <dgm:prSet presAssocID="{C59EA235-86B5-4669-9FF6-6FB196046BA5}" presName="childRect" presStyleLbl="bgAcc1" presStyleIdx="0" presStyleCnt="4">
        <dgm:presLayoutVars>
          <dgm:bulletEnabled val="1"/>
        </dgm:presLayoutVars>
      </dgm:prSet>
      <dgm:spPr/>
    </dgm:pt>
    <dgm:pt modelId="{B0FA78FD-FE5B-45C1-B0F9-375280821F76}" type="pres">
      <dgm:prSet presAssocID="{C59EA235-86B5-4669-9FF6-6FB196046BA5}" presName="parentText" presStyleLbl="node1" presStyleIdx="0" presStyleCnt="0">
        <dgm:presLayoutVars>
          <dgm:chMax val="0"/>
          <dgm:bulletEnabled val="1"/>
        </dgm:presLayoutVars>
      </dgm:prSet>
      <dgm:spPr/>
    </dgm:pt>
    <dgm:pt modelId="{D2979A7D-1A25-49FB-95A7-E69E486B2BF0}" type="pres">
      <dgm:prSet presAssocID="{C59EA235-86B5-4669-9FF6-6FB196046BA5}" presName="parentRect" presStyleLbl="alignNode1" presStyleIdx="0" presStyleCnt="4"/>
      <dgm:spPr/>
    </dgm:pt>
    <dgm:pt modelId="{B6CE1E30-E61C-4BE7-9B94-2B365DB10D22}" type="pres">
      <dgm:prSet presAssocID="{C59EA235-86B5-4669-9FF6-6FB196046BA5}"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D6372364-ACF3-49C7-917B-10911494FED8}" type="pres">
      <dgm:prSet presAssocID="{C2FA74C6-28FB-4B5B-B12D-0150EC658888}" presName="sibTrans" presStyleLbl="sibTrans2D1" presStyleIdx="0" presStyleCnt="0"/>
      <dgm:spPr/>
    </dgm:pt>
    <dgm:pt modelId="{AAA4B936-0467-4486-880D-1B9DF53067C0}" type="pres">
      <dgm:prSet presAssocID="{2BA81970-8DF5-423D-97D8-CD5AF4612694}" presName="compNode" presStyleCnt="0"/>
      <dgm:spPr/>
    </dgm:pt>
    <dgm:pt modelId="{DF9856B8-AA95-4995-A7FE-3812993B7246}" type="pres">
      <dgm:prSet presAssocID="{2BA81970-8DF5-423D-97D8-CD5AF4612694}" presName="childRect" presStyleLbl="bgAcc1" presStyleIdx="1" presStyleCnt="4">
        <dgm:presLayoutVars>
          <dgm:bulletEnabled val="1"/>
        </dgm:presLayoutVars>
      </dgm:prSet>
      <dgm:spPr/>
    </dgm:pt>
    <dgm:pt modelId="{251ADE7C-6DAA-4645-BACF-A51F4FCD4A66}" type="pres">
      <dgm:prSet presAssocID="{2BA81970-8DF5-423D-97D8-CD5AF4612694}" presName="parentText" presStyleLbl="node1" presStyleIdx="0" presStyleCnt="0">
        <dgm:presLayoutVars>
          <dgm:chMax val="0"/>
          <dgm:bulletEnabled val="1"/>
        </dgm:presLayoutVars>
      </dgm:prSet>
      <dgm:spPr/>
    </dgm:pt>
    <dgm:pt modelId="{D3D96858-9E9A-4230-940B-540EF2B00AB5}" type="pres">
      <dgm:prSet presAssocID="{2BA81970-8DF5-423D-97D8-CD5AF4612694}" presName="parentRect" presStyleLbl="alignNode1" presStyleIdx="1" presStyleCnt="4"/>
      <dgm:spPr/>
    </dgm:pt>
    <dgm:pt modelId="{B2D5F0E3-2A0D-4297-8CE4-6B79E667AE35}" type="pres">
      <dgm:prSet presAssocID="{2BA81970-8DF5-423D-97D8-CD5AF4612694}" presName="adorn" presStyleLbl="fgAccFollow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6D1F1FF5-10E0-442C-B08A-FBA954C34D93}" type="pres">
      <dgm:prSet presAssocID="{51109704-0340-4DC9-8E9B-F89DCCF28E5C}" presName="sibTrans" presStyleLbl="sibTrans2D1" presStyleIdx="0" presStyleCnt="0"/>
      <dgm:spPr/>
    </dgm:pt>
    <dgm:pt modelId="{6057CFB4-BB1D-45FE-B5E6-F6C66A17DEED}" type="pres">
      <dgm:prSet presAssocID="{0A2F9D90-F699-4811-B20C-10DFE1DE1CBE}" presName="compNode" presStyleCnt="0"/>
      <dgm:spPr/>
    </dgm:pt>
    <dgm:pt modelId="{387777D7-CAF9-4BE0-99E7-DB5806BE65ED}" type="pres">
      <dgm:prSet presAssocID="{0A2F9D90-F699-4811-B20C-10DFE1DE1CBE}" presName="childRect" presStyleLbl="bgAcc1" presStyleIdx="2" presStyleCnt="4">
        <dgm:presLayoutVars>
          <dgm:bulletEnabled val="1"/>
        </dgm:presLayoutVars>
      </dgm:prSet>
      <dgm:spPr/>
    </dgm:pt>
    <dgm:pt modelId="{E019BBBA-EC50-4E7F-A909-26D49BE81A78}" type="pres">
      <dgm:prSet presAssocID="{0A2F9D90-F699-4811-B20C-10DFE1DE1CBE}" presName="parentText" presStyleLbl="node1" presStyleIdx="0" presStyleCnt="0">
        <dgm:presLayoutVars>
          <dgm:chMax val="0"/>
          <dgm:bulletEnabled val="1"/>
        </dgm:presLayoutVars>
      </dgm:prSet>
      <dgm:spPr/>
    </dgm:pt>
    <dgm:pt modelId="{F65F1B7D-1AB8-449C-AABF-836D3E253BE3}" type="pres">
      <dgm:prSet presAssocID="{0A2F9D90-F699-4811-B20C-10DFE1DE1CBE}" presName="parentRect" presStyleLbl="alignNode1" presStyleIdx="2" presStyleCnt="4"/>
      <dgm:spPr/>
    </dgm:pt>
    <dgm:pt modelId="{B8D7039F-B328-4CA6-8E82-117D771E42EC}" type="pres">
      <dgm:prSet presAssocID="{0A2F9D90-F699-4811-B20C-10DFE1DE1CBE}" presName="adorn" presStyleLbl="fgAccFollow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67C7FC1A-83FB-4F45-A17F-57ACCB1EF8E3}" type="pres">
      <dgm:prSet presAssocID="{F7D83856-6E8D-4E4F-B60E-79B116CCBC31}" presName="sibTrans" presStyleLbl="sibTrans2D1" presStyleIdx="0" presStyleCnt="0"/>
      <dgm:spPr/>
    </dgm:pt>
    <dgm:pt modelId="{14017EB1-CBAF-48FE-B374-0E56D0028D50}" type="pres">
      <dgm:prSet presAssocID="{5B3B16B8-AA5A-4410-940A-3EA62E5BF006}" presName="compNode" presStyleCnt="0"/>
      <dgm:spPr/>
    </dgm:pt>
    <dgm:pt modelId="{C0B63C92-6342-4DFA-AE48-E52FD8B8BEA5}" type="pres">
      <dgm:prSet presAssocID="{5B3B16B8-AA5A-4410-940A-3EA62E5BF006}" presName="childRect" presStyleLbl="bgAcc1" presStyleIdx="3" presStyleCnt="4" custLinFactNeighborY="1451">
        <dgm:presLayoutVars>
          <dgm:bulletEnabled val="1"/>
        </dgm:presLayoutVars>
      </dgm:prSet>
      <dgm:spPr/>
    </dgm:pt>
    <dgm:pt modelId="{76D3F1D2-1AD1-4E50-87CB-D0210955A36A}" type="pres">
      <dgm:prSet presAssocID="{5B3B16B8-AA5A-4410-940A-3EA62E5BF006}" presName="parentText" presStyleLbl="node1" presStyleIdx="0" presStyleCnt="0">
        <dgm:presLayoutVars>
          <dgm:chMax val="0"/>
          <dgm:bulletEnabled val="1"/>
        </dgm:presLayoutVars>
      </dgm:prSet>
      <dgm:spPr/>
    </dgm:pt>
    <dgm:pt modelId="{07BC5C20-FB00-405B-89EE-FDF445FDE099}" type="pres">
      <dgm:prSet presAssocID="{5B3B16B8-AA5A-4410-940A-3EA62E5BF006}" presName="parentRect" presStyleLbl="alignNode1" presStyleIdx="3" presStyleCnt="4"/>
      <dgm:spPr/>
    </dgm:pt>
    <dgm:pt modelId="{71A66210-CAA0-48AC-8556-6ED57FD9581B}" type="pres">
      <dgm:prSet presAssocID="{5B3B16B8-AA5A-4410-940A-3EA62E5BF006}" presName="adorn" presStyleLbl="fgAccFollow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F0A67803-7F9C-4F75-94C2-A56763CDCFFF}" type="presOf" srcId="{C59EA235-86B5-4669-9FF6-6FB196046BA5}" destId="{D2979A7D-1A25-49FB-95A7-E69E486B2BF0}" srcOrd="1" destOrd="0" presId="urn:microsoft.com/office/officeart/2005/8/layout/bList2"/>
    <dgm:cxn modelId="{2721AF07-A9CD-4440-AA78-6247920A60E6}" srcId="{2BA81970-8DF5-423D-97D8-CD5AF4612694}" destId="{4839E27F-0E09-402F-AE86-2C0FC9317DC3}" srcOrd="0" destOrd="0" parTransId="{BC387F4E-C48D-40FA-B29E-0A993053FD4B}" sibTransId="{B3D05233-AF7A-433B-B3F8-52371DDECF20}"/>
    <dgm:cxn modelId="{5EF6910A-A493-489A-B0AE-3F40D2448EF9}" srcId="{C59EA235-86B5-4669-9FF6-6FB196046BA5}" destId="{E5A1B49E-57DB-4E24-9732-CB35FB888344}" srcOrd="2" destOrd="0" parTransId="{89053420-0C03-4814-87A4-6FC4C96AE1CA}" sibTransId="{55ED114A-EE6F-4D75-A771-59DF28F64915}"/>
    <dgm:cxn modelId="{F38B640E-CE21-4785-9EC0-FC4C178FC0BC}" type="presOf" srcId="{4CEB505A-55B7-49CE-8ED3-FABF29B9EBBB}" destId="{387777D7-CAF9-4BE0-99E7-DB5806BE65ED}" srcOrd="0" destOrd="1" presId="urn:microsoft.com/office/officeart/2005/8/layout/bList2"/>
    <dgm:cxn modelId="{E400B118-7899-475E-9298-523E95D1F3A1}" type="presOf" srcId="{0A2F9D90-F699-4811-B20C-10DFE1DE1CBE}" destId="{E019BBBA-EC50-4E7F-A909-26D49BE81A78}" srcOrd="0" destOrd="0" presId="urn:microsoft.com/office/officeart/2005/8/layout/bList2"/>
    <dgm:cxn modelId="{557C5219-95F0-411F-827B-DA5165716613}" type="presOf" srcId="{51109704-0340-4DC9-8E9B-F89DCCF28E5C}" destId="{6D1F1FF5-10E0-442C-B08A-FBA954C34D93}" srcOrd="0" destOrd="0" presId="urn:microsoft.com/office/officeart/2005/8/layout/bList2"/>
    <dgm:cxn modelId="{7BA91621-BDDF-44EB-8B2D-E0BA1A758D14}" type="presOf" srcId="{3D5B06A4-FFF6-4B8A-8421-8708A098FDD2}" destId="{EBACF1EE-3F52-491F-A618-F296805276C6}" srcOrd="0" destOrd="0" presId="urn:microsoft.com/office/officeart/2005/8/layout/bList2"/>
    <dgm:cxn modelId="{729F0722-6884-405C-9795-8C2E048FC9C1}" type="presOf" srcId="{0A2F9D90-F699-4811-B20C-10DFE1DE1CBE}" destId="{F65F1B7D-1AB8-449C-AABF-836D3E253BE3}" srcOrd="1" destOrd="0" presId="urn:microsoft.com/office/officeart/2005/8/layout/bList2"/>
    <dgm:cxn modelId="{CFCA2823-B296-4EB2-9655-568740511B5C}" type="presOf" srcId="{2BA81970-8DF5-423D-97D8-CD5AF4612694}" destId="{D3D96858-9E9A-4230-940B-540EF2B00AB5}" srcOrd="1" destOrd="0" presId="urn:microsoft.com/office/officeart/2005/8/layout/bList2"/>
    <dgm:cxn modelId="{F8879523-251D-43DD-AE55-D9037F5C7098}" type="presOf" srcId="{F7D83856-6E8D-4E4F-B60E-79B116CCBC31}" destId="{67C7FC1A-83FB-4F45-A17F-57ACCB1EF8E3}" srcOrd="0" destOrd="0" presId="urn:microsoft.com/office/officeart/2005/8/layout/bList2"/>
    <dgm:cxn modelId="{94F56824-6E70-4E88-9F68-B9BC9BB455BC}" srcId="{3D5B06A4-FFF6-4B8A-8421-8708A098FDD2}" destId="{2BA81970-8DF5-423D-97D8-CD5AF4612694}" srcOrd="1" destOrd="0" parTransId="{FA880B55-A197-4669-88B6-B62EE87A9C14}" sibTransId="{51109704-0340-4DC9-8E9B-F89DCCF28E5C}"/>
    <dgm:cxn modelId="{20BD3B2F-6643-417A-BB34-ED185ED302B1}" type="presOf" srcId="{01EDC3DD-9FC9-4828-8702-77D85F109CAE}" destId="{C0B63C92-6342-4DFA-AE48-E52FD8B8BEA5}" srcOrd="0" destOrd="1" presId="urn:microsoft.com/office/officeart/2005/8/layout/bList2"/>
    <dgm:cxn modelId="{E9408C34-F01D-4F33-9CB3-F65BA5F676EC}" type="presOf" srcId="{4839E27F-0E09-402F-AE86-2C0FC9317DC3}" destId="{DF9856B8-AA95-4995-A7FE-3812993B7246}" srcOrd="0" destOrd="0" presId="urn:microsoft.com/office/officeart/2005/8/layout/bList2"/>
    <dgm:cxn modelId="{C3183E36-A6D1-48B0-BB02-C84D45E96148}" srcId="{C59EA235-86B5-4669-9FF6-6FB196046BA5}" destId="{E27953E5-F5E3-495C-BAB4-C48B8988BE17}" srcOrd="1" destOrd="0" parTransId="{FDAD1489-711C-47C9-8BAE-7BAE719C315B}" sibTransId="{CAD009B4-A10E-41DE-B0B4-07744961EB2E}"/>
    <dgm:cxn modelId="{E6AB9636-CA52-49D1-B8C5-91BB896615EF}" srcId="{2BA81970-8DF5-423D-97D8-CD5AF4612694}" destId="{2712193B-A768-4DE0-A72A-53CA11B0B3F9}" srcOrd="2" destOrd="0" parTransId="{CF6FDB25-4D63-44BB-93BC-5B6252C38E53}" sibTransId="{37210865-0600-4260-B55A-0226AA346DAF}"/>
    <dgm:cxn modelId="{7455423D-6017-464D-8F31-39E556759BAD}" type="presOf" srcId="{5B3B16B8-AA5A-4410-940A-3EA62E5BF006}" destId="{07BC5C20-FB00-405B-89EE-FDF445FDE099}" srcOrd="1" destOrd="0" presId="urn:microsoft.com/office/officeart/2005/8/layout/bList2"/>
    <dgm:cxn modelId="{A67F525F-8AB5-4873-98A6-174C31CF2C59}" srcId="{0A2F9D90-F699-4811-B20C-10DFE1DE1CBE}" destId="{787A18DD-9F44-4F8B-9C7D-126BC1F58FAB}" srcOrd="2" destOrd="0" parTransId="{674A5CEC-EAFC-4969-B152-CDDFAEFF3C07}" sibTransId="{55354734-8A91-43FB-8669-3F0BB438685E}"/>
    <dgm:cxn modelId="{0C707061-1705-46B3-B9E6-8F4B31E29412}" type="presOf" srcId="{C59EA235-86B5-4669-9FF6-6FB196046BA5}" destId="{B0FA78FD-FE5B-45C1-B0F9-375280821F76}" srcOrd="0" destOrd="0" presId="urn:microsoft.com/office/officeart/2005/8/layout/bList2"/>
    <dgm:cxn modelId="{7D34B441-8FFD-40B7-89DB-55825376B4F9}" type="presOf" srcId="{474B5CBB-BA8E-4D52-B211-4CA790903F11}" destId="{387777D7-CAF9-4BE0-99E7-DB5806BE65ED}" srcOrd="0" destOrd="0" presId="urn:microsoft.com/office/officeart/2005/8/layout/bList2"/>
    <dgm:cxn modelId="{DC46CC62-50C2-42EF-8CA3-5B3408F5F55E}" srcId="{2BA81970-8DF5-423D-97D8-CD5AF4612694}" destId="{B343EC09-D6DE-479F-A4E1-6E15ED1C6D4F}" srcOrd="1" destOrd="0" parTransId="{4A104260-2148-42E4-AA04-4F2DEE73DB8E}" sibTransId="{9F2E9071-7AED-44DA-8F65-3A9CD15B3838}"/>
    <dgm:cxn modelId="{8D54A965-8B29-4689-8346-C59AA382A058}" type="presOf" srcId="{C2FA74C6-28FB-4B5B-B12D-0150EC658888}" destId="{D6372364-ACF3-49C7-917B-10911494FED8}" srcOrd="0" destOrd="0" presId="urn:microsoft.com/office/officeart/2005/8/layout/bList2"/>
    <dgm:cxn modelId="{1F0F7746-3152-4AA3-89D1-69D857391FB7}" type="presOf" srcId="{0C4D5CA3-56B4-4888-A211-8B4FEAD39CEE}" destId="{C0B63C92-6342-4DFA-AE48-E52FD8B8BEA5}" srcOrd="0" destOrd="0" presId="urn:microsoft.com/office/officeart/2005/8/layout/bList2"/>
    <dgm:cxn modelId="{84DD7368-8D81-403C-9FE1-DF78BCCE584D}" type="presOf" srcId="{E5A1B49E-57DB-4E24-9732-CB35FB888344}" destId="{EB7344DF-5D4A-4DEE-A87F-821B89B1FB6C}" srcOrd="0" destOrd="2" presId="urn:microsoft.com/office/officeart/2005/8/layout/bList2"/>
    <dgm:cxn modelId="{D014097F-E228-4781-A223-3413B3E61812}" type="presOf" srcId="{787A18DD-9F44-4F8B-9C7D-126BC1F58FAB}" destId="{387777D7-CAF9-4BE0-99E7-DB5806BE65ED}" srcOrd="0" destOrd="2" presId="urn:microsoft.com/office/officeart/2005/8/layout/bList2"/>
    <dgm:cxn modelId="{12757A87-9FB6-4C2B-BD53-0910E902E6F7}" srcId="{3D5B06A4-FFF6-4B8A-8421-8708A098FDD2}" destId="{0A2F9D90-F699-4811-B20C-10DFE1DE1CBE}" srcOrd="2" destOrd="0" parTransId="{5C6D3CA7-844B-4DFE-9A02-686EC2C9E1DA}" sibTransId="{F7D83856-6E8D-4E4F-B60E-79B116CCBC31}"/>
    <dgm:cxn modelId="{127A9C8E-3666-4220-9B62-50D83AC3469F}" type="presOf" srcId="{B343EC09-D6DE-479F-A4E1-6E15ED1C6D4F}" destId="{DF9856B8-AA95-4995-A7FE-3812993B7246}" srcOrd="0" destOrd="1" presId="urn:microsoft.com/office/officeart/2005/8/layout/bList2"/>
    <dgm:cxn modelId="{B3D00B94-44CC-4A02-93CB-D44CE7334CC5}" srcId="{0A2F9D90-F699-4811-B20C-10DFE1DE1CBE}" destId="{474B5CBB-BA8E-4D52-B211-4CA790903F11}" srcOrd="0" destOrd="0" parTransId="{9318A368-3256-4EB8-84CE-FBEF923039DC}" sibTransId="{A02D1FA7-44AC-4696-9D55-1C33CE8F62D8}"/>
    <dgm:cxn modelId="{E4E74D97-A350-492C-84AA-EF31961E22BF}" srcId="{0A2F9D90-F699-4811-B20C-10DFE1DE1CBE}" destId="{4CEB505A-55B7-49CE-8ED3-FABF29B9EBBB}" srcOrd="1" destOrd="0" parTransId="{322B4E9A-1A98-48A2-BBD6-7BAA2D3C1A6C}" sibTransId="{B0C630AB-79CF-42BE-BF9B-9C3970AAD27B}"/>
    <dgm:cxn modelId="{FB6BC99F-132C-4E64-A314-98AD8223EE3D}" type="presOf" srcId="{2BA81970-8DF5-423D-97D8-CD5AF4612694}" destId="{251ADE7C-6DAA-4645-BACF-A51F4FCD4A66}" srcOrd="0" destOrd="0" presId="urn:microsoft.com/office/officeart/2005/8/layout/bList2"/>
    <dgm:cxn modelId="{791C64AA-90D5-4EE1-B994-494CE37E64BE}" srcId="{5B3B16B8-AA5A-4410-940A-3EA62E5BF006}" destId="{01EDC3DD-9FC9-4828-8702-77D85F109CAE}" srcOrd="1" destOrd="0" parTransId="{BC3EDBEE-06E6-44AD-9983-1958E1E698C2}" sibTransId="{4E54515D-38A8-4947-94D6-F94286DDD7D9}"/>
    <dgm:cxn modelId="{5C73C9C1-162D-43C1-991E-EC8C4FC463BB}" type="presOf" srcId="{E27953E5-F5E3-495C-BAB4-C48B8988BE17}" destId="{EB7344DF-5D4A-4DEE-A87F-821B89B1FB6C}" srcOrd="0" destOrd="1" presId="urn:microsoft.com/office/officeart/2005/8/layout/bList2"/>
    <dgm:cxn modelId="{F81E17CA-87B4-4236-80AF-5F926CDDBB04}" srcId="{3D5B06A4-FFF6-4B8A-8421-8708A098FDD2}" destId="{5B3B16B8-AA5A-4410-940A-3EA62E5BF006}" srcOrd="3" destOrd="0" parTransId="{3B3A1319-6663-4EEA-B067-92EB5AA8FB33}" sibTransId="{C57A1F91-7149-4EAA-9E19-9307769C3ECA}"/>
    <dgm:cxn modelId="{26C25ADB-0FB9-4026-A525-FAFB06E39441}" srcId="{C59EA235-86B5-4669-9FF6-6FB196046BA5}" destId="{8F1FB1EC-0F2A-4777-9D9A-2C6AF474EC41}" srcOrd="0" destOrd="0" parTransId="{975A5C10-4058-4B6D-8F74-CCF1C7C2DF32}" sibTransId="{EEC908A0-60DE-4FD8-A08D-F1E1C614265B}"/>
    <dgm:cxn modelId="{B2B330DC-40E1-44F8-90F0-911CD920FB2E}" srcId="{3D5B06A4-FFF6-4B8A-8421-8708A098FDD2}" destId="{C59EA235-86B5-4669-9FF6-6FB196046BA5}" srcOrd="0" destOrd="0" parTransId="{1E9EAD43-B5B9-462B-BEA1-3E4528FA8D1E}" sibTransId="{C2FA74C6-28FB-4B5B-B12D-0150EC658888}"/>
    <dgm:cxn modelId="{DE656EE9-B698-4BCF-A1BD-14EBCDD93078}" type="presOf" srcId="{8F1FB1EC-0F2A-4777-9D9A-2C6AF474EC41}" destId="{EB7344DF-5D4A-4DEE-A87F-821B89B1FB6C}" srcOrd="0" destOrd="0" presId="urn:microsoft.com/office/officeart/2005/8/layout/bList2"/>
    <dgm:cxn modelId="{E32222EE-011C-45C9-9789-38E4F528A5F5}" type="presOf" srcId="{5B3B16B8-AA5A-4410-940A-3EA62E5BF006}" destId="{76D3F1D2-1AD1-4E50-87CB-D0210955A36A}" srcOrd="0" destOrd="0" presId="urn:microsoft.com/office/officeart/2005/8/layout/bList2"/>
    <dgm:cxn modelId="{D563BEFA-96DF-4038-9F12-2B9FCD05A792}" type="presOf" srcId="{2712193B-A768-4DE0-A72A-53CA11B0B3F9}" destId="{DF9856B8-AA95-4995-A7FE-3812993B7246}" srcOrd="0" destOrd="2" presId="urn:microsoft.com/office/officeart/2005/8/layout/bList2"/>
    <dgm:cxn modelId="{3C9D9CFF-99B0-4104-9103-D94AE81E3744}" srcId="{5B3B16B8-AA5A-4410-940A-3EA62E5BF006}" destId="{0C4D5CA3-56B4-4888-A211-8B4FEAD39CEE}" srcOrd="0" destOrd="0" parTransId="{D1441A44-1339-4942-B3F8-A5CE7C709627}" sibTransId="{E2820975-7ADB-472B-A9CF-70E8934CF130}"/>
    <dgm:cxn modelId="{DD50C67A-228B-44AF-AC9F-2CEDDD71AEF9}" type="presParOf" srcId="{EBACF1EE-3F52-491F-A618-F296805276C6}" destId="{B6422BFF-159A-4990-800B-D9D00CD54572}" srcOrd="0" destOrd="0" presId="urn:microsoft.com/office/officeart/2005/8/layout/bList2"/>
    <dgm:cxn modelId="{87A2C589-AFAB-4441-94F8-D35029405197}" type="presParOf" srcId="{B6422BFF-159A-4990-800B-D9D00CD54572}" destId="{EB7344DF-5D4A-4DEE-A87F-821B89B1FB6C}" srcOrd="0" destOrd="0" presId="urn:microsoft.com/office/officeart/2005/8/layout/bList2"/>
    <dgm:cxn modelId="{2A83FB9C-C0B2-408E-8559-AC709B3B2427}" type="presParOf" srcId="{B6422BFF-159A-4990-800B-D9D00CD54572}" destId="{B0FA78FD-FE5B-45C1-B0F9-375280821F76}" srcOrd="1" destOrd="0" presId="urn:microsoft.com/office/officeart/2005/8/layout/bList2"/>
    <dgm:cxn modelId="{001EB376-27B8-4D2A-8099-A3A36E978F18}" type="presParOf" srcId="{B6422BFF-159A-4990-800B-D9D00CD54572}" destId="{D2979A7D-1A25-49FB-95A7-E69E486B2BF0}" srcOrd="2" destOrd="0" presId="urn:microsoft.com/office/officeart/2005/8/layout/bList2"/>
    <dgm:cxn modelId="{5F256DB4-1A3F-4D90-8DEB-FE4D7EA216A5}" type="presParOf" srcId="{B6422BFF-159A-4990-800B-D9D00CD54572}" destId="{B6CE1E30-E61C-4BE7-9B94-2B365DB10D22}" srcOrd="3" destOrd="0" presId="urn:microsoft.com/office/officeart/2005/8/layout/bList2"/>
    <dgm:cxn modelId="{59C0016C-E996-4839-BEF0-ED14346D352D}" type="presParOf" srcId="{EBACF1EE-3F52-491F-A618-F296805276C6}" destId="{D6372364-ACF3-49C7-917B-10911494FED8}" srcOrd="1" destOrd="0" presId="urn:microsoft.com/office/officeart/2005/8/layout/bList2"/>
    <dgm:cxn modelId="{4E57278A-D014-4504-8003-9A333551A8A3}" type="presParOf" srcId="{EBACF1EE-3F52-491F-A618-F296805276C6}" destId="{AAA4B936-0467-4486-880D-1B9DF53067C0}" srcOrd="2" destOrd="0" presId="urn:microsoft.com/office/officeart/2005/8/layout/bList2"/>
    <dgm:cxn modelId="{EE2F525B-8756-4B5E-9665-22CBC15BE1EC}" type="presParOf" srcId="{AAA4B936-0467-4486-880D-1B9DF53067C0}" destId="{DF9856B8-AA95-4995-A7FE-3812993B7246}" srcOrd="0" destOrd="0" presId="urn:microsoft.com/office/officeart/2005/8/layout/bList2"/>
    <dgm:cxn modelId="{723F3BDB-0479-433E-AEAE-CA284C4A7B10}" type="presParOf" srcId="{AAA4B936-0467-4486-880D-1B9DF53067C0}" destId="{251ADE7C-6DAA-4645-BACF-A51F4FCD4A66}" srcOrd="1" destOrd="0" presId="urn:microsoft.com/office/officeart/2005/8/layout/bList2"/>
    <dgm:cxn modelId="{A916DE90-7373-40CB-921C-81D4C8E01642}" type="presParOf" srcId="{AAA4B936-0467-4486-880D-1B9DF53067C0}" destId="{D3D96858-9E9A-4230-940B-540EF2B00AB5}" srcOrd="2" destOrd="0" presId="urn:microsoft.com/office/officeart/2005/8/layout/bList2"/>
    <dgm:cxn modelId="{8612B516-847B-4CB0-87F9-A16E0AC5256F}" type="presParOf" srcId="{AAA4B936-0467-4486-880D-1B9DF53067C0}" destId="{B2D5F0E3-2A0D-4297-8CE4-6B79E667AE35}" srcOrd="3" destOrd="0" presId="urn:microsoft.com/office/officeart/2005/8/layout/bList2"/>
    <dgm:cxn modelId="{101A35B0-AD50-4330-9998-6B781810D405}" type="presParOf" srcId="{EBACF1EE-3F52-491F-A618-F296805276C6}" destId="{6D1F1FF5-10E0-442C-B08A-FBA954C34D93}" srcOrd="3" destOrd="0" presId="urn:microsoft.com/office/officeart/2005/8/layout/bList2"/>
    <dgm:cxn modelId="{0D6A1A0D-F969-4061-A578-9FDAC11595CE}" type="presParOf" srcId="{EBACF1EE-3F52-491F-A618-F296805276C6}" destId="{6057CFB4-BB1D-45FE-B5E6-F6C66A17DEED}" srcOrd="4" destOrd="0" presId="urn:microsoft.com/office/officeart/2005/8/layout/bList2"/>
    <dgm:cxn modelId="{13D2C7D7-A24A-4263-BF91-78F6620B3163}" type="presParOf" srcId="{6057CFB4-BB1D-45FE-B5E6-F6C66A17DEED}" destId="{387777D7-CAF9-4BE0-99E7-DB5806BE65ED}" srcOrd="0" destOrd="0" presId="urn:microsoft.com/office/officeart/2005/8/layout/bList2"/>
    <dgm:cxn modelId="{7829D63D-7F41-4B96-8DE7-F7E144A787B9}" type="presParOf" srcId="{6057CFB4-BB1D-45FE-B5E6-F6C66A17DEED}" destId="{E019BBBA-EC50-4E7F-A909-26D49BE81A78}" srcOrd="1" destOrd="0" presId="urn:microsoft.com/office/officeart/2005/8/layout/bList2"/>
    <dgm:cxn modelId="{49B92D81-A773-4649-A980-3116B1FFE369}" type="presParOf" srcId="{6057CFB4-BB1D-45FE-B5E6-F6C66A17DEED}" destId="{F65F1B7D-1AB8-449C-AABF-836D3E253BE3}" srcOrd="2" destOrd="0" presId="urn:microsoft.com/office/officeart/2005/8/layout/bList2"/>
    <dgm:cxn modelId="{7F29AA1E-1ED3-4EA1-8883-5428013C268F}" type="presParOf" srcId="{6057CFB4-BB1D-45FE-B5E6-F6C66A17DEED}" destId="{B8D7039F-B328-4CA6-8E82-117D771E42EC}" srcOrd="3" destOrd="0" presId="urn:microsoft.com/office/officeart/2005/8/layout/bList2"/>
    <dgm:cxn modelId="{90165A81-A6A9-4DFF-809F-7DF5EA38A7F8}" type="presParOf" srcId="{EBACF1EE-3F52-491F-A618-F296805276C6}" destId="{67C7FC1A-83FB-4F45-A17F-57ACCB1EF8E3}" srcOrd="5" destOrd="0" presId="urn:microsoft.com/office/officeart/2005/8/layout/bList2"/>
    <dgm:cxn modelId="{E094999B-15B8-4728-B4A7-3B1ABD6D21C6}" type="presParOf" srcId="{EBACF1EE-3F52-491F-A618-F296805276C6}" destId="{14017EB1-CBAF-48FE-B374-0E56D0028D50}" srcOrd="6" destOrd="0" presId="urn:microsoft.com/office/officeart/2005/8/layout/bList2"/>
    <dgm:cxn modelId="{58FA78B3-8CC8-4755-84E7-BB775C4D42ED}" type="presParOf" srcId="{14017EB1-CBAF-48FE-B374-0E56D0028D50}" destId="{C0B63C92-6342-4DFA-AE48-E52FD8B8BEA5}" srcOrd="0" destOrd="0" presId="urn:microsoft.com/office/officeart/2005/8/layout/bList2"/>
    <dgm:cxn modelId="{2306083B-227B-4654-9166-8991C473A357}" type="presParOf" srcId="{14017EB1-CBAF-48FE-B374-0E56D0028D50}" destId="{76D3F1D2-1AD1-4E50-87CB-D0210955A36A}" srcOrd="1" destOrd="0" presId="urn:microsoft.com/office/officeart/2005/8/layout/bList2"/>
    <dgm:cxn modelId="{69A5D1FF-B4F6-4AA4-8CC2-13F4EE772847}" type="presParOf" srcId="{14017EB1-CBAF-48FE-B374-0E56D0028D50}" destId="{07BC5C20-FB00-405B-89EE-FDF445FDE099}" srcOrd="2" destOrd="0" presId="urn:microsoft.com/office/officeart/2005/8/layout/bList2"/>
    <dgm:cxn modelId="{D25D8E59-2F68-4618-AC8E-44CE3FEA90C5}" type="presParOf" srcId="{14017EB1-CBAF-48FE-B374-0E56D0028D50}" destId="{71A66210-CAA0-48AC-8556-6ED57FD9581B}" srcOrd="3" destOrd="0" presId="urn:microsoft.com/office/officeart/2005/8/layout/b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4. Result</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4. Result</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5. Discussion </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0A5153E-1377-4FFF-B31B-0E66F909DD28}">
      <dgm:prSet/>
      <dgm:spPr/>
      <dgm:t>
        <a:bodyPr/>
        <a:lstStyle/>
        <a:p>
          <a:r>
            <a:rPr lang="en-US" dirty="0"/>
            <a:t>1. Background</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6. Conclusion  </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A5153E-1377-4FFF-B31B-0E66F909DD28}">
      <dgm:prSet/>
      <dgm:spPr/>
      <dgm:t>
        <a:bodyPr/>
        <a:lstStyle/>
        <a:p>
          <a:r>
            <a:rPr lang="en-US" dirty="0">
              <a:latin typeface="+mn-lt"/>
              <a:cs typeface="Times New Roman" panose="02020603050405020304" pitchFamily="18" charset="0"/>
            </a:rPr>
            <a:t>7. Reference  </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custLinFactNeighborX="-14888">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665596-99BF-4B51-B9DA-79FE9D948B26}"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206E9E8D-71B9-406C-95BF-5913999AD079}">
      <dgm:prSet custT="1"/>
      <dgm:spPr/>
      <dgm:t>
        <a:bodyPr/>
        <a:lstStyle/>
        <a:p>
          <a:pPr algn="r"/>
          <a:r>
            <a:rPr lang="en-US" sz="2400" dirty="0">
              <a:solidFill>
                <a:schemeClr val="bg1"/>
              </a:solidFill>
              <a:latin typeface="Times New Roman" panose="02020603050405020304" pitchFamily="18" charset="0"/>
              <a:cs typeface="Times New Roman" panose="02020603050405020304" pitchFamily="18" charset="0"/>
            </a:rPr>
            <a:t>National University of Laos (NOUL)</a:t>
          </a:r>
        </a:p>
      </dgm:t>
    </dgm:pt>
    <dgm:pt modelId="{49B83554-C0CC-44AC-9B88-780F3A7F3547}" type="parTrans" cxnId="{45F13379-9238-48B5-9923-C5A7B998E2AC}">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C6F074B8-5896-48AE-B357-6F92EB71DB27}" type="sibTrans" cxnId="{45F13379-9238-48B5-9923-C5A7B998E2AC}">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3C80C68F-2487-4B87-A2A1-1093FF6F622B}">
      <dgm:prSet custT="1"/>
      <dgm:spPr/>
      <dgm:t>
        <a:bodyPr/>
        <a:lstStyle/>
        <a:p>
          <a:pPr algn="r"/>
          <a:r>
            <a:rPr lang="en-US" sz="2400" dirty="0" err="1">
              <a:solidFill>
                <a:schemeClr val="bg1"/>
              </a:solidFill>
              <a:latin typeface="Times New Roman" panose="02020603050405020304" pitchFamily="18" charset="0"/>
              <a:cs typeface="Times New Roman" panose="02020603050405020304" pitchFamily="18" charset="0"/>
            </a:rPr>
            <a:t>Souphanouvong</a:t>
          </a:r>
          <a:r>
            <a:rPr lang="en-US" sz="2400" dirty="0">
              <a:solidFill>
                <a:schemeClr val="bg1"/>
              </a:solidFill>
              <a:latin typeface="Times New Roman" panose="02020603050405020304" pitchFamily="18" charset="0"/>
              <a:cs typeface="Times New Roman" panose="02020603050405020304" pitchFamily="18" charset="0"/>
            </a:rPr>
            <a:t> University (SU)</a:t>
          </a:r>
        </a:p>
      </dgm:t>
    </dgm:pt>
    <dgm:pt modelId="{595D8D00-5E2A-4994-AF62-CD24CB9BF119}" type="parTrans" cxnId="{4FA8A599-B831-4DDA-9ACA-E0F52DA1A7D8}">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7EC66C25-3CD5-44F2-BB27-CE0333AA50A9}" type="sibTrans" cxnId="{4FA8A599-B831-4DDA-9ACA-E0F52DA1A7D8}">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262CBAF4-9897-41E2-8222-0A7F8FDD3400}">
      <dgm:prSet custT="1"/>
      <dgm:spPr/>
      <dgm:t>
        <a:bodyPr/>
        <a:lstStyle/>
        <a:p>
          <a:pPr algn="r"/>
          <a:r>
            <a:rPr lang="en-US" sz="2400" dirty="0">
              <a:solidFill>
                <a:schemeClr val="bg1"/>
              </a:solidFill>
              <a:latin typeface="Times New Roman" panose="02020603050405020304" pitchFamily="18" charset="0"/>
              <a:cs typeface="Times New Roman" panose="02020603050405020304" pitchFamily="18" charset="0"/>
            </a:rPr>
            <a:t>Savannakhet University (SKU)</a:t>
          </a:r>
        </a:p>
      </dgm:t>
    </dgm:pt>
    <dgm:pt modelId="{CC1535B9-D15C-4E4D-B392-C2DE486BD684}" type="parTrans" cxnId="{E1B1B22C-D44B-42BA-91B4-61D8E3973ADC}">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16D5C984-AFFC-4E6B-8588-8D7C580E21DA}" type="sibTrans" cxnId="{E1B1B22C-D44B-42BA-91B4-61D8E3973ADC}">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19B37871-C13C-4ECB-A719-FFBC3D6534E7}">
      <dgm:prSet custT="1"/>
      <dgm:spPr/>
      <dgm:t>
        <a:bodyPr/>
        <a:lstStyle/>
        <a:p>
          <a:pPr algn="r"/>
          <a:r>
            <a:rPr lang="en-US" sz="2400">
              <a:solidFill>
                <a:schemeClr val="bg1"/>
              </a:solidFill>
              <a:latin typeface="Times New Roman" panose="02020603050405020304" pitchFamily="18" charset="0"/>
              <a:cs typeface="Times New Roman" panose="02020603050405020304" pitchFamily="18" charset="0"/>
            </a:rPr>
            <a:t>Champasack University (CU)</a:t>
          </a:r>
        </a:p>
      </dgm:t>
    </dgm:pt>
    <dgm:pt modelId="{FE32A085-FC6A-4467-ACAA-21E3BB9579FD}" type="parTrans" cxnId="{07890CDA-DFE9-4D69-A595-CDF16DA07799}">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D5D7A56A-4445-48B9-8C16-D4728FE65C5B}" type="sibTrans" cxnId="{07890CDA-DFE9-4D69-A595-CDF16DA07799}">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B361CA88-4D6B-4194-B7FE-E083431BEB01}">
      <dgm:prSet custT="1"/>
      <dgm:spPr/>
      <dgm:t>
        <a:bodyPr/>
        <a:lstStyle/>
        <a:p>
          <a:pPr algn="r"/>
          <a:r>
            <a:rPr lang="en-US" sz="2400">
              <a:solidFill>
                <a:schemeClr val="bg1"/>
              </a:solidFill>
              <a:latin typeface="Times New Roman" panose="02020603050405020304" pitchFamily="18" charset="0"/>
              <a:cs typeface="Times New Roman" panose="02020603050405020304" pitchFamily="18" charset="0"/>
            </a:rPr>
            <a:t>University of Health science </a:t>
          </a:r>
        </a:p>
      </dgm:t>
    </dgm:pt>
    <dgm:pt modelId="{72270536-B4BC-41E7-98AD-F270F4F19044}" type="parTrans" cxnId="{AFDF0A63-A592-435A-9710-5CD662BA36D7}">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35BB5186-B1E5-4FFF-831A-D10CABC66B30}" type="sibTrans" cxnId="{AFDF0A63-A592-435A-9710-5CD662BA36D7}">
      <dgm:prSet/>
      <dgm:spPr/>
      <dgm:t>
        <a:bodyPr/>
        <a:lstStyle/>
        <a:p>
          <a:pPr algn="r"/>
          <a:endParaRPr lang="en-US" sz="2400">
            <a:solidFill>
              <a:schemeClr val="bg1"/>
            </a:solidFill>
            <a:latin typeface="Times New Roman" panose="02020603050405020304" pitchFamily="18" charset="0"/>
            <a:cs typeface="Times New Roman" panose="02020603050405020304" pitchFamily="18" charset="0"/>
          </a:endParaRPr>
        </a:p>
      </dgm:t>
    </dgm:pt>
    <dgm:pt modelId="{A8E8606F-A628-47DD-A280-D5A4B974CCE5}" type="pres">
      <dgm:prSet presAssocID="{82665596-99BF-4B51-B9DA-79FE9D948B26}" presName="linearFlow" presStyleCnt="0">
        <dgm:presLayoutVars>
          <dgm:dir/>
          <dgm:resizeHandles val="exact"/>
        </dgm:presLayoutVars>
      </dgm:prSet>
      <dgm:spPr/>
    </dgm:pt>
    <dgm:pt modelId="{5F4B457B-C929-44D8-8E3B-095E54632458}" type="pres">
      <dgm:prSet presAssocID="{206E9E8D-71B9-406C-95BF-5913999AD079}" presName="composite" presStyleCnt="0"/>
      <dgm:spPr/>
    </dgm:pt>
    <dgm:pt modelId="{111E583E-2F3C-4E97-AE20-1E259D6207CB}" type="pres">
      <dgm:prSet presAssocID="{206E9E8D-71B9-406C-95BF-5913999AD079}"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02ABF24-4EDB-4574-935A-05338FB3F925}" type="pres">
      <dgm:prSet presAssocID="{206E9E8D-71B9-406C-95BF-5913999AD079}" presName="txShp" presStyleLbl="node1" presStyleIdx="0" presStyleCnt="5">
        <dgm:presLayoutVars>
          <dgm:bulletEnabled val="1"/>
        </dgm:presLayoutVars>
      </dgm:prSet>
      <dgm:spPr/>
    </dgm:pt>
    <dgm:pt modelId="{F58D14BC-E8EB-449F-B7AE-99D3E8AC5C01}" type="pres">
      <dgm:prSet presAssocID="{C6F074B8-5896-48AE-B357-6F92EB71DB27}" presName="spacing" presStyleCnt="0"/>
      <dgm:spPr/>
    </dgm:pt>
    <dgm:pt modelId="{F68B5F63-4051-46F3-ABAA-F7145A78F12A}" type="pres">
      <dgm:prSet presAssocID="{3C80C68F-2487-4B87-A2A1-1093FF6F622B}" presName="composite" presStyleCnt="0"/>
      <dgm:spPr/>
    </dgm:pt>
    <dgm:pt modelId="{752CA7E2-E40D-437B-90D6-AE916B2C6F92}" type="pres">
      <dgm:prSet presAssocID="{3C80C68F-2487-4B87-A2A1-1093FF6F622B}"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718537F-EB9A-410F-8717-E3B94738EDFA}" type="pres">
      <dgm:prSet presAssocID="{3C80C68F-2487-4B87-A2A1-1093FF6F622B}" presName="txShp" presStyleLbl="node1" presStyleIdx="1" presStyleCnt="5">
        <dgm:presLayoutVars>
          <dgm:bulletEnabled val="1"/>
        </dgm:presLayoutVars>
      </dgm:prSet>
      <dgm:spPr/>
    </dgm:pt>
    <dgm:pt modelId="{B3E2354C-DCA2-476B-BCEA-3D616D9B47D7}" type="pres">
      <dgm:prSet presAssocID="{7EC66C25-3CD5-44F2-BB27-CE0333AA50A9}" presName="spacing" presStyleCnt="0"/>
      <dgm:spPr/>
    </dgm:pt>
    <dgm:pt modelId="{C4ABBC30-3C28-45EF-A70A-E4BD34081F28}" type="pres">
      <dgm:prSet presAssocID="{262CBAF4-9897-41E2-8222-0A7F8FDD3400}" presName="composite" presStyleCnt="0"/>
      <dgm:spPr/>
    </dgm:pt>
    <dgm:pt modelId="{5976A3DC-764D-434C-872A-3B12FDCA5F88}" type="pres">
      <dgm:prSet presAssocID="{262CBAF4-9897-41E2-8222-0A7F8FDD3400}"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58762D1-CC1B-4286-B51C-94F3859BAAC1}" type="pres">
      <dgm:prSet presAssocID="{262CBAF4-9897-41E2-8222-0A7F8FDD3400}" presName="txShp" presStyleLbl="node1" presStyleIdx="2" presStyleCnt="5">
        <dgm:presLayoutVars>
          <dgm:bulletEnabled val="1"/>
        </dgm:presLayoutVars>
      </dgm:prSet>
      <dgm:spPr/>
    </dgm:pt>
    <dgm:pt modelId="{ADE943B0-5529-416D-AB6F-8ED2949DFCB0}" type="pres">
      <dgm:prSet presAssocID="{16D5C984-AFFC-4E6B-8588-8D7C580E21DA}" presName="spacing" presStyleCnt="0"/>
      <dgm:spPr/>
    </dgm:pt>
    <dgm:pt modelId="{E90C67DF-1297-429B-B191-073B8FB240F6}" type="pres">
      <dgm:prSet presAssocID="{19B37871-C13C-4ECB-A719-FFBC3D6534E7}" presName="composite" presStyleCnt="0"/>
      <dgm:spPr/>
    </dgm:pt>
    <dgm:pt modelId="{45FBBB05-A44A-4287-8A8E-B22C872C17CD}" type="pres">
      <dgm:prSet presAssocID="{19B37871-C13C-4ECB-A719-FFBC3D6534E7}"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DBEC65A7-BCE9-49B9-83B8-0CC02A701A2C}" type="pres">
      <dgm:prSet presAssocID="{19B37871-C13C-4ECB-A719-FFBC3D6534E7}" presName="txShp" presStyleLbl="node1" presStyleIdx="3" presStyleCnt="5">
        <dgm:presLayoutVars>
          <dgm:bulletEnabled val="1"/>
        </dgm:presLayoutVars>
      </dgm:prSet>
      <dgm:spPr/>
    </dgm:pt>
    <dgm:pt modelId="{B6C14BE1-BF4A-4A73-BE59-1BA1441C0C7A}" type="pres">
      <dgm:prSet presAssocID="{D5D7A56A-4445-48B9-8C16-D4728FE65C5B}" presName="spacing" presStyleCnt="0"/>
      <dgm:spPr/>
    </dgm:pt>
    <dgm:pt modelId="{A9B11B87-7CA7-412C-A68A-97DCCAB1E080}" type="pres">
      <dgm:prSet presAssocID="{B361CA88-4D6B-4194-B7FE-E083431BEB01}" presName="composite" presStyleCnt="0"/>
      <dgm:spPr/>
    </dgm:pt>
    <dgm:pt modelId="{E780EA96-DEF0-4EFC-A38D-C51FC1F83CE7}" type="pres">
      <dgm:prSet presAssocID="{B361CA88-4D6B-4194-B7FE-E083431BEB01}"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56EE61D7-86C1-4282-AAA2-46CDE2B618EF}" type="pres">
      <dgm:prSet presAssocID="{B361CA88-4D6B-4194-B7FE-E083431BEB01}" presName="txShp" presStyleLbl="node1" presStyleIdx="4" presStyleCnt="5">
        <dgm:presLayoutVars>
          <dgm:bulletEnabled val="1"/>
        </dgm:presLayoutVars>
      </dgm:prSet>
      <dgm:spPr/>
    </dgm:pt>
  </dgm:ptLst>
  <dgm:cxnLst>
    <dgm:cxn modelId="{9C916C01-1C2D-4F3C-9F02-DC7CF157F4FE}" type="presOf" srcId="{3C80C68F-2487-4B87-A2A1-1093FF6F622B}" destId="{0718537F-EB9A-410F-8717-E3B94738EDFA}" srcOrd="0" destOrd="0" presId="urn:microsoft.com/office/officeart/2005/8/layout/vList3"/>
    <dgm:cxn modelId="{E1B1B22C-D44B-42BA-91B4-61D8E3973ADC}" srcId="{82665596-99BF-4B51-B9DA-79FE9D948B26}" destId="{262CBAF4-9897-41E2-8222-0A7F8FDD3400}" srcOrd="2" destOrd="0" parTransId="{CC1535B9-D15C-4E4D-B392-C2DE486BD684}" sibTransId="{16D5C984-AFFC-4E6B-8588-8D7C580E21DA}"/>
    <dgm:cxn modelId="{3D0DE33C-1E5A-4110-94A8-0B2581F7C6D7}" type="presOf" srcId="{19B37871-C13C-4ECB-A719-FFBC3D6534E7}" destId="{DBEC65A7-BCE9-49B9-83B8-0CC02A701A2C}" srcOrd="0" destOrd="0" presId="urn:microsoft.com/office/officeart/2005/8/layout/vList3"/>
    <dgm:cxn modelId="{AFDF0A63-A592-435A-9710-5CD662BA36D7}" srcId="{82665596-99BF-4B51-B9DA-79FE9D948B26}" destId="{B361CA88-4D6B-4194-B7FE-E083431BEB01}" srcOrd="4" destOrd="0" parTransId="{72270536-B4BC-41E7-98AD-F270F4F19044}" sibTransId="{35BB5186-B1E5-4FFF-831A-D10CABC66B30}"/>
    <dgm:cxn modelId="{45F13379-9238-48B5-9923-C5A7B998E2AC}" srcId="{82665596-99BF-4B51-B9DA-79FE9D948B26}" destId="{206E9E8D-71B9-406C-95BF-5913999AD079}" srcOrd="0" destOrd="0" parTransId="{49B83554-C0CC-44AC-9B88-780F3A7F3547}" sibTransId="{C6F074B8-5896-48AE-B357-6F92EB71DB27}"/>
    <dgm:cxn modelId="{FC0D3A8D-071A-401D-BDE0-EB23BBF61E01}" type="presOf" srcId="{82665596-99BF-4B51-B9DA-79FE9D948B26}" destId="{A8E8606F-A628-47DD-A280-D5A4B974CCE5}" srcOrd="0" destOrd="0" presId="urn:microsoft.com/office/officeart/2005/8/layout/vList3"/>
    <dgm:cxn modelId="{4FA8A599-B831-4DDA-9ACA-E0F52DA1A7D8}" srcId="{82665596-99BF-4B51-B9DA-79FE9D948B26}" destId="{3C80C68F-2487-4B87-A2A1-1093FF6F622B}" srcOrd="1" destOrd="0" parTransId="{595D8D00-5E2A-4994-AF62-CD24CB9BF119}" sibTransId="{7EC66C25-3CD5-44F2-BB27-CE0333AA50A9}"/>
    <dgm:cxn modelId="{9AB334D1-5106-460A-95AA-CDA16385B930}" type="presOf" srcId="{206E9E8D-71B9-406C-95BF-5913999AD079}" destId="{A02ABF24-4EDB-4574-935A-05338FB3F925}" srcOrd="0" destOrd="0" presId="urn:microsoft.com/office/officeart/2005/8/layout/vList3"/>
    <dgm:cxn modelId="{07890CDA-DFE9-4D69-A595-CDF16DA07799}" srcId="{82665596-99BF-4B51-B9DA-79FE9D948B26}" destId="{19B37871-C13C-4ECB-A719-FFBC3D6534E7}" srcOrd="3" destOrd="0" parTransId="{FE32A085-FC6A-4467-ACAA-21E3BB9579FD}" sibTransId="{D5D7A56A-4445-48B9-8C16-D4728FE65C5B}"/>
    <dgm:cxn modelId="{118299DA-0F73-4A95-85B4-E4FBF72B8473}" type="presOf" srcId="{262CBAF4-9897-41E2-8222-0A7F8FDD3400}" destId="{F58762D1-CC1B-4286-B51C-94F3859BAAC1}" srcOrd="0" destOrd="0" presId="urn:microsoft.com/office/officeart/2005/8/layout/vList3"/>
    <dgm:cxn modelId="{0FEF18F1-D3F5-4C26-8C8F-910B825469DD}" type="presOf" srcId="{B361CA88-4D6B-4194-B7FE-E083431BEB01}" destId="{56EE61D7-86C1-4282-AAA2-46CDE2B618EF}" srcOrd="0" destOrd="0" presId="urn:microsoft.com/office/officeart/2005/8/layout/vList3"/>
    <dgm:cxn modelId="{58533A31-ECEE-4300-A4B4-953462E4FC26}" type="presParOf" srcId="{A8E8606F-A628-47DD-A280-D5A4B974CCE5}" destId="{5F4B457B-C929-44D8-8E3B-095E54632458}" srcOrd="0" destOrd="0" presId="urn:microsoft.com/office/officeart/2005/8/layout/vList3"/>
    <dgm:cxn modelId="{E2F7A80E-982B-482D-A7CE-57F244A101AA}" type="presParOf" srcId="{5F4B457B-C929-44D8-8E3B-095E54632458}" destId="{111E583E-2F3C-4E97-AE20-1E259D6207CB}" srcOrd="0" destOrd="0" presId="urn:microsoft.com/office/officeart/2005/8/layout/vList3"/>
    <dgm:cxn modelId="{B2E34272-DB5C-4E40-A059-84A23D66C0E0}" type="presParOf" srcId="{5F4B457B-C929-44D8-8E3B-095E54632458}" destId="{A02ABF24-4EDB-4574-935A-05338FB3F925}" srcOrd="1" destOrd="0" presId="urn:microsoft.com/office/officeart/2005/8/layout/vList3"/>
    <dgm:cxn modelId="{E8572951-E8EB-4715-87C1-A073ADCB90BA}" type="presParOf" srcId="{A8E8606F-A628-47DD-A280-D5A4B974CCE5}" destId="{F58D14BC-E8EB-449F-B7AE-99D3E8AC5C01}" srcOrd="1" destOrd="0" presId="urn:microsoft.com/office/officeart/2005/8/layout/vList3"/>
    <dgm:cxn modelId="{BCF4E74F-C043-4A3B-B8D2-EC99E352CFFD}" type="presParOf" srcId="{A8E8606F-A628-47DD-A280-D5A4B974CCE5}" destId="{F68B5F63-4051-46F3-ABAA-F7145A78F12A}" srcOrd="2" destOrd="0" presId="urn:microsoft.com/office/officeart/2005/8/layout/vList3"/>
    <dgm:cxn modelId="{100BDDE0-BFB2-4C68-936A-A868F40705CB}" type="presParOf" srcId="{F68B5F63-4051-46F3-ABAA-F7145A78F12A}" destId="{752CA7E2-E40D-437B-90D6-AE916B2C6F92}" srcOrd="0" destOrd="0" presId="urn:microsoft.com/office/officeart/2005/8/layout/vList3"/>
    <dgm:cxn modelId="{4B40DBC7-4A17-45D9-BE4C-236354351B10}" type="presParOf" srcId="{F68B5F63-4051-46F3-ABAA-F7145A78F12A}" destId="{0718537F-EB9A-410F-8717-E3B94738EDFA}" srcOrd="1" destOrd="0" presId="urn:microsoft.com/office/officeart/2005/8/layout/vList3"/>
    <dgm:cxn modelId="{C3A5039D-FFA7-489F-8A2A-D558A355BB71}" type="presParOf" srcId="{A8E8606F-A628-47DD-A280-D5A4B974CCE5}" destId="{B3E2354C-DCA2-476B-BCEA-3D616D9B47D7}" srcOrd="3" destOrd="0" presId="urn:microsoft.com/office/officeart/2005/8/layout/vList3"/>
    <dgm:cxn modelId="{373BA202-BE33-459A-896E-C62E1CCFF25E}" type="presParOf" srcId="{A8E8606F-A628-47DD-A280-D5A4B974CCE5}" destId="{C4ABBC30-3C28-45EF-A70A-E4BD34081F28}" srcOrd="4" destOrd="0" presId="urn:microsoft.com/office/officeart/2005/8/layout/vList3"/>
    <dgm:cxn modelId="{BDC40946-2060-4295-9D48-84908C51CCD4}" type="presParOf" srcId="{C4ABBC30-3C28-45EF-A70A-E4BD34081F28}" destId="{5976A3DC-764D-434C-872A-3B12FDCA5F88}" srcOrd="0" destOrd="0" presId="urn:microsoft.com/office/officeart/2005/8/layout/vList3"/>
    <dgm:cxn modelId="{FC71ACA1-3F91-43B2-96C7-A52AA42055E4}" type="presParOf" srcId="{C4ABBC30-3C28-45EF-A70A-E4BD34081F28}" destId="{F58762D1-CC1B-4286-B51C-94F3859BAAC1}" srcOrd="1" destOrd="0" presId="urn:microsoft.com/office/officeart/2005/8/layout/vList3"/>
    <dgm:cxn modelId="{F553C788-319F-4C4C-9009-8E395D514D75}" type="presParOf" srcId="{A8E8606F-A628-47DD-A280-D5A4B974CCE5}" destId="{ADE943B0-5529-416D-AB6F-8ED2949DFCB0}" srcOrd="5" destOrd="0" presId="urn:microsoft.com/office/officeart/2005/8/layout/vList3"/>
    <dgm:cxn modelId="{C0D3376A-9AE1-4CAE-894E-1443E2A62CCB}" type="presParOf" srcId="{A8E8606F-A628-47DD-A280-D5A4B974CCE5}" destId="{E90C67DF-1297-429B-B191-073B8FB240F6}" srcOrd="6" destOrd="0" presId="urn:microsoft.com/office/officeart/2005/8/layout/vList3"/>
    <dgm:cxn modelId="{CD756159-6C56-41D1-BB38-0E0BB83DF1DF}" type="presParOf" srcId="{E90C67DF-1297-429B-B191-073B8FB240F6}" destId="{45FBBB05-A44A-4287-8A8E-B22C872C17CD}" srcOrd="0" destOrd="0" presId="urn:microsoft.com/office/officeart/2005/8/layout/vList3"/>
    <dgm:cxn modelId="{B1F93C75-CB00-4504-AA4E-F2006829A382}" type="presParOf" srcId="{E90C67DF-1297-429B-B191-073B8FB240F6}" destId="{DBEC65A7-BCE9-49B9-83B8-0CC02A701A2C}" srcOrd="1" destOrd="0" presId="urn:microsoft.com/office/officeart/2005/8/layout/vList3"/>
    <dgm:cxn modelId="{5500432B-7553-41F2-B2DD-8290F131A24E}" type="presParOf" srcId="{A8E8606F-A628-47DD-A280-D5A4B974CCE5}" destId="{B6C14BE1-BF4A-4A73-BE59-1BA1441C0C7A}" srcOrd="7" destOrd="0" presId="urn:microsoft.com/office/officeart/2005/8/layout/vList3"/>
    <dgm:cxn modelId="{446A2152-EC05-4698-BB1D-8B6AE3052411}" type="presParOf" srcId="{A8E8606F-A628-47DD-A280-D5A4B974CCE5}" destId="{A9B11B87-7CA7-412C-A68A-97DCCAB1E080}" srcOrd="8" destOrd="0" presId="urn:microsoft.com/office/officeart/2005/8/layout/vList3"/>
    <dgm:cxn modelId="{C6B7AE1E-C053-47DF-AF36-8F7E55122BCB}" type="presParOf" srcId="{A9B11B87-7CA7-412C-A68A-97DCCAB1E080}" destId="{E780EA96-DEF0-4EFC-A38D-C51FC1F83CE7}" srcOrd="0" destOrd="0" presId="urn:microsoft.com/office/officeart/2005/8/layout/vList3"/>
    <dgm:cxn modelId="{BBE777B2-FDD4-497A-AAAF-E6EC1E87357C}" type="presParOf" srcId="{A9B11B87-7CA7-412C-A68A-97DCCAB1E080}" destId="{56EE61D7-86C1-4282-AAA2-46CDE2B618E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0A5153E-1377-4FFF-B31B-0E66F909DD28}">
      <dgm:prSet/>
      <dgm:spPr/>
      <dgm:t>
        <a:bodyPr/>
        <a:lstStyle/>
        <a:p>
          <a:r>
            <a:rPr lang="en-US" dirty="0"/>
            <a:t>1. Background</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0A5153E-1377-4FFF-B31B-0E66F909DD28}">
      <dgm:prSet/>
      <dgm:spPr/>
      <dgm:t>
        <a:bodyPr/>
        <a:lstStyle/>
        <a:p>
          <a:r>
            <a:rPr lang="en-US" dirty="0"/>
            <a:t>1. Background</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4364BF-8A50-4864-8258-89B051D7E30D}"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US"/>
        </a:p>
      </dgm:t>
    </dgm:pt>
    <dgm:pt modelId="{DEB405D3-73E6-4D3E-8571-59DE8C3447E0}">
      <dgm:prSet custT="1"/>
      <dgm:spPr/>
      <dgm:t>
        <a:bodyPr/>
        <a:lstStyle/>
        <a:p>
          <a:r>
            <a:rPr lang="en-US" sz="1600" dirty="0">
              <a:latin typeface="Montserrat" panose="00000500000000000000" pitchFamily="2" charset="0"/>
              <a:cs typeface="Times New Roman" panose="02020603050405020304" pitchFamily="18" charset="0"/>
            </a:rPr>
            <a:t>Faculty of Education</a:t>
          </a:r>
        </a:p>
      </dgm:t>
    </dgm:pt>
    <dgm:pt modelId="{3329E091-E782-44BD-8CB5-7C8CE6F822CC}" type="parTrans" cxnId="{A8472A83-0E9D-48F8-8CE4-43AC14C0919C}">
      <dgm:prSet/>
      <dgm:spPr/>
      <dgm:t>
        <a:bodyPr/>
        <a:lstStyle/>
        <a:p>
          <a:endParaRPr lang="en-US" sz="1600">
            <a:latin typeface="Montserrat" panose="00000500000000000000" pitchFamily="2" charset="0"/>
            <a:cs typeface="Times New Roman" panose="02020603050405020304" pitchFamily="18" charset="0"/>
          </a:endParaRPr>
        </a:p>
      </dgm:t>
    </dgm:pt>
    <dgm:pt modelId="{AA2769A8-AE22-4655-8A38-2F4116B1D1E8}" type="sibTrans" cxnId="{A8472A83-0E9D-48F8-8CE4-43AC14C0919C}">
      <dgm:prSet/>
      <dgm:spPr/>
      <dgm:t>
        <a:bodyPr/>
        <a:lstStyle/>
        <a:p>
          <a:endParaRPr lang="en-US" sz="1600">
            <a:latin typeface="Montserrat" panose="00000500000000000000" pitchFamily="2" charset="0"/>
            <a:cs typeface="Times New Roman" panose="02020603050405020304" pitchFamily="18" charset="0"/>
          </a:endParaRPr>
        </a:p>
      </dgm:t>
    </dgm:pt>
    <dgm:pt modelId="{711DCBFF-A4F7-4D8F-8568-A39ED8334267}">
      <dgm:prSet custT="1"/>
      <dgm:spPr/>
      <dgm:t>
        <a:bodyPr/>
        <a:lstStyle/>
        <a:p>
          <a:r>
            <a:rPr lang="en-US" sz="1600" dirty="0">
              <a:latin typeface="Montserrat" panose="00000500000000000000" pitchFamily="2" charset="0"/>
              <a:cs typeface="Times New Roman" panose="02020603050405020304" pitchFamily="18" charset="0"/>
            </a:rPr>
            <a:t>Faculty of Economic and Tourism</a:t>
          </a:r>
        </a:p>
      </dgm:t>
    </dgm:pt>
    <dgm:pt modelId="{E40CC056-C261-401D-B57E-B59BE1495A2B}" type="parTrans" cxnId="{C337DB26-8E7C-4CA1-8E89-898EFDDA1344}">
      <dgm:prSet/>
      <dgm:spPr/>
      <dgm:t>
        <a:bodyPr/>
        <a:lstStyle/>
        <a:p>
          <a:endParaRPr lang="en-US" sz="1600">
            <a:latin typeface="Montserrat" panose="00000500000000000000" pitchFamily="2" charset="0"/>
            <a:cs typeface="Times New Roman" panose="02020603050405020304" pitchFamily="18" charset="0"/>
          </a:endParaRPr>
        </a:p>
      </dgm:t>
    </dgm:pt>
    <dgm:pt modelId="{2337641E-ED2E-4608-ADA8-C7AE9E72FD40}" type="sibTrans" cxnId="{C337DB26-8E7C-4CA1-8E89-898EFDDA1344}">
      <dgm:prSet/>
      <dgm:spPr/>
      <dgm:t>
        <a:bodyPr/>
        <a:lstStyle/>
        <a:p>
          <a:endParaRPr lang="en-US" sz="1600">
            <a:latin typeface="Montserrat" panose="00000500000000000000" pitchFamily="2" charset="0"/>
            <a:cs typeface="Times New Roman" panose="02020603050405020304" pitchFamily="18" charset="0"/>
          </a:endParaRPr>
        </a:p>
      </dgm:t>
    </dgm:pt>
    <dgm:pt modelId="{5F0A72CF-91C6-4ADD-BD33-BBAB7D3662DF}">
      <dgm:prSet custT="1"/>
      <dgm:spPr/>
      <dgm:t>
        <a:bodyPr/>
        <a:lstStyle/>
        <a:p>
          <a:r>
            <a:rPr lang="en-US" sz="1600" dirty="0">
              <a:latin typeface="Montserrat" panose="00000500000000000000" pitchFamily="2" charset="0"/>
              <a:cs typeface="Times New Roman" panose="02020603050405020304" pitchFamily="18" charset="0"/>
            </a:rPr>
            <a:t>Faculty of Architecture</a:t>
          </a:r>
        </a:p>
      </dgm:t>
    </dgm:pt>
    <dgm:pt modelId="{657F40A9-5DC6-4533-B9DD-CE53E167EFFF}" type="parTrans" cxnId="{E17C14AC-7BB4-4859-8502-01CD8CEE2460}">
      <dgm:prSet/>
      <dgm:spPr/>
      <dgm:t>
        <a:bodyPr/>
        <a:lstStyle/>
        <a:p>
          <a:endParaRPr lang="en-US" sz="1600">
            <a:latin typeface="Montserrat" panose="00000500000000000000" pitchFamily="2" charset="0"/>
            <a:cs typeface="Times New Roman" panose="02020603050405020304" pitchFamily="18" charset="0"/>
          </a:endParaRPr>
        </a:p>
      </dgm:t>
    </dgm:pt>
    <dgm:pt modelId="{DE1F1CD6-2B0A-478D-9733-2771332AD296}" type="sibTrans" cxnId="{E17C14AC-7BB4-4859-8502-01CD8CEE2460}">
      <dgm:prSet/>
      <dgm:spPr/>
      <dgm:t>
        <a:bodyPr/>
        <a:lstStyle/>
        <a:p>
          <a:endParaRPr lang="en-US" sz="1600">
            <a:latin typeface="Montserrat" panose="00000500000000000000" pitchFamily="2" charset="0"/>
            <a:cs typeface="Times New Roman" panose="02020603050405020304" pitchFamily="18" charset="0"/>
          </a:endParaRPr>
        </a:p>
      </dgm:t>
    </dgm:pt>
    <dgm:pt modelId="{FE49A924-6170-40DD-B77C-1A5EE83072B9}">
      <dgm:prSet custT="1"/>
      <dgm:spPr/>
      <dgm:t>
        <a:bodyPr/>
        <a:lstStyle/>
        <a:p>
          <a:r>
            <a:rPr lang="en-US" sz="1600" dirty="0">
              <a:latin typeface="Montserrat" panose="00000500000000000000" pitchFamily="2" charset="0"/>
              <a:cs typeface="Times New Roman" panose="02020603050405020304" pitchFamily="18" charset="0"/>
            </a:rPr>
            <a:t>Faculty of Engineering </a:t>
          </a:r>
        </a:p>
      </dgm:t>
    </dgm:pt>
    <dgm:pt modelId="{1F14658F-3C06-45A4-962D-1370120877DB}" type="parTrans" cxnId="{EF58D2C0-24FE-4C34-B2B4-2CB066AD3C3E}">
      <dgm:prSet/>
      <dgm:spPr/>
      <dgm:t>
        <a:bodyPr/>
        <a:lstStyle/>
        <a:p>
          <a:endParaRPr lang="en-US" sz="1600">
            <a:latin typeface="Montserrat" panose="00000500000000000000" pitchFamily="2" charset="0"/>
            <a:cs typeface="Times New Roman" panose="02020603050405020304" pitchFamily="18" charset="0"/>
          </a:endParaRPr>
        </a:p>
      </dgm:t>
    </dgm:pt>
    <dgm:pt modelId="{08AD4E1C-8EF5-4768-9081-41EF808C834C}" type="sibTrans" cxnId="{EF58D2C0-24FE-4C34-B2B4-2CB066AD3C3E}">
      <dgm:prSet/>
      <dgm:spPr/>
      <dgm:t>
        <a:bodyPr/>
        <a:lstStyle/>
        <a:p>
          <a:endParaRPr lang="en-US" sz="1600">
            <a:latin typeface="Montserrat" panose="00000500000000000000" pitchFamily="2" charset="0"/>
            <a:cs typeface="Times New Roman" panose="02020603050405020304" pitchFamily="18" charset="0"/>
          </a:endParaRPr>
        </a:p>
      </dgm:t>
    </dgm:pt>
    <dgm:pt modelId="{47091B90-49BF-469B-9554-6314B4DD8207}">
      <dgm:prSet custT="1"/>
      <dgm:spPr/>
      <dgm:t>
        <a:bodyPr/>
        <a:lstStyle/>
        <a:p>
          <a:r>
            <a:rPr lang="en-US" sz="1600" dirty="0">
              <a:latin typeface="Montserrat" panose="00000500000000000000" pitchFamily="2" charset="0"/>
              <a:cs typeface="Times New Roman" panose="02020603050405020304" pitchFamily="18" charset="0"/>
            </a:rPr>
            <a:t>Faculty of Agriculture and forestry</a:t>
          </a:r>
        </a:p>
      </dgm:t>
    </dgm:pt>
    <dgm:pt modelId="{231CE136-C002-4054-B3DA-AF54CA54F75A}" type="parTrans" cxnId="{E5750EB6-DB6E-4C01-83AA-567FFA777536}">
      <dgm:prSet/>
      <dgm:spPr/>
      <dgm:t>
        <a:bodyPr/>
        <a:lstStyle/>
        <a:p>
          <a:endParaRPr lang="en-US" sz="1600">
            <a:latin typeface="Montserrat" panose="00000500000000000000" pitchFamily="2" charset="0"/>
            <a:cs typeface="Times New Roman" panose="02020603050405020304" pitchFamily="18" charset="0"/>
          </a:endParaRPr>
        </a:p>
      </dgm:t>
    </dgm:pt>
    <dgm:pt modelId="{4870041D-48F4-454E-8847-B656272AECBF}" type="sibTrans" cxnId="{E5750EB6-DB6E-4C01-83AA-567FFA777536}">
      <dgm:prSet/>
      <dgm:spPr/>
      <dgm:t>
        <a:bodyPr/>
        <a:lstStyle/>
        <a:p>
          <a:endParaRPr lang="en-US" sz="1600">
            <a:latin typeface="Montserrat" panose="00000500000000000000" pitchFamily="2" charset="0"/>
            <a:cs typeface="Times New Roman" panose="02020603050405020304" pitchFamily="18" charset="0"/>
          </a:endParaRPr>
        </a:p>
      </dgm:t>
    </dgm:pt>
    <dgm:pt modelId="{16641FFE-D98E-495F-A157-9002BFD1C317}">
      <dgm:prSet custT="1"/>
      <dgm:spPr/>
      <dgm:t>
        <a:bodyPr/>
        <a:lstStyle/>
        <a:p>
          <a:r>
            <a:rPr lang="en-US" sz="1600" dirty="0">
              <a:latin typeface="Montserrat" panose="00000500000000000000" pitchFamily="2" charset="0"/>
              <a:cs typeface="Times New Roman" panose="02020603050405020304" pitchFamily="18" charset="0"/>
            </a:rPr>
            <a:t>Faculty of Languages </a:t>
          </a:r>
        </a:p>
      </dgm:t>
    </dgm:pt>
    <dgm:pt modelId="{816324F5-C0FA-4DBD-A3DD-40649CBE9EC1}" type="parTrans" cxnId="{4D543817-4735-4343-BEC8-9E5A380B04B2}">
      <dgm:prSet/>
      <dgm:spPr/>
      <dgm:t>
        <a:bodyPr/>
        <a:lstStyle/>
        <a:p>
          <a:endParaRPr lang="en-US" sz="1600">
            <a:latin typeface="Montserrat" panose="00000500000000000000" pitchFamily="2" charset="0"/>
            <a:cs typeface="Times New Roman" panose="02020603050405020304" pitchFamily="18" charset="0"/>
          </a:endParaRPr>
        </a:p>
      </dgm:t>
    </dgm:pt>
    <dgm:pt modelId="{E9200E48-39E5-42B3-B641-4DEA8D9AF2B0}" type="sibTrans" cxnId="{4D543817-4735-4343-BEC8-9E5A380B04B2}">
      <dgm:prSet/>
      <dgm:spPr/>
      <dgm:t>
        <a:bodyPr/>
        <a:lstStyle/>
        <a:p>
          <a:endParaRPr lang="en-US" sz="1600">
            <a:latin typeface="Montserrat" panose="00000500000000000000" pitchFamily="2" charset="0"/>
            <a:cs typeface="Times New Roman" panose="02020603050405020304" pitchFamily="18" charset="0"/>
          </a:endParaRPr>
        </a:p>
      </dgm:t>
    </dgm:pt>
    <dgm:pt modelId="{B938AC15-FA0D-4C7F-BF41-980D0A23E445}" type="pres">
      <dgm:prSet presAssocID="{534364BF-8A50-4864-8258-89B051D7E30D}" presName="Name0" presStyleCnt="0">
        <dgm:presLayoutVars>
          <dgm:chMax val="7"/>
          <dgm:dir/>
          <dgm:resizeHandles val="exact"/>
        </dgm:presLayoutVars>
      </dgm:prSet>
      <dgm:spPr/>
    </dgm:pt>
    <dgm:pt modelId="{58875B67-D9DA-479E-A413-162CCE9B0EE0}" type="pres">
      <dgm:prSet presAssocID="{534364BF-8A50-4864-8258-89B051D7E30D}" presName="ellipse1" presStyleLbl="vennNode1" presStyleIdx="0" presStyleCnt="6">
        <dgm:presLayoutVars>
          <dgm:bulletEnabled val="1"/>
        </dgm:presLayoutVars>
      </dgm:prSet>
      <dgm:spPr/>
    </dgm:pt>
    <dgm:pt modelId="{A8237EAF-182C-4B44-8000-9CA77D8963A0}" type="pres">
      <dgm:prSet presAssocID="{534364BF-8A50-4864-8258-89B051D7E30D}" presName="ellipse2" presStyleLbl="vennNode1" presStyleIdx="1" presStyleCnt="6">
        <dgm:presLayoutVars>
          <dgm:bulletEnabled val="1"/>
        </dgm:presLayoutVars>
      </dgm:prSet>
      <dgm:spPr/>
    </dgm:pt>
    <dgm:pt modelId="{3AA3BF71-C3D9-4990-9FDE-F4A33085084E}" type="pres">
      <dgm:prSet presAssocID="{534364BF-8A50-4864-8258-89B051D7E30D}" presName="ellipse3" presStyleLbl="vennNode1" presStyleIdx="2" presStyleCnt="6" custScaleX="113227">
        <dgm:presLayoutVars>
          <dgm:bulletEnabled val="1"/>
        </dgm:presLayoutVars>
      </dgm:prSet>
      <dgm:spPr/>
    </dgm:pt>
    <dgm:pt modelId="{EF19A3FE-014A-4100-A54B-A799DBA6FBAE}" type="pres">
      <dgm:prSet presAssocID="{534364BF-8A50-4864-8258-89B051D7E30D}" presName="ellipse4" presStyleLbl="vennNode1" presStyleIdx="3" presStyleCnt="6">
        <dgm:presLayoutVars>
          <dgm:bulletEnabled val="1"/>
        </dgm:presLayoutVars>
      </dgm:prSet>
      <dgm:spPr/>
    </dgm:pt>
    <dgm:pt modelId="{B14BCB67-6F4D-4001-A327-6A5EEAA0CB19}" type="pres">
      <dgm:prSet presAssocID="{534364BF-8A50-4864-8258-89B051D7E30D}" presName="ellipse5" presStyleLbl="vennNode1" presStyleIdx="4" presStyleCnt="6">
        <dgm:presLayoutVars>
          <dgm:bulletEnabled val="1"/>
        </dgm:presLayoutVars>
      </dgm:prSet>
      <dgm:spPr/>
    </dgm:pt>
    <dgm:pt modelId="{125F82B8-234B-4346-93B3-0AEDC30C551A}" type="pres">
      <dgm:prSet presAssocID="{534364BF-8A50-4864-8258-89B051D7E30D}" presName="ellipse6" presStyleLbl="vennNode1" presStyleIdx="5" presStyleCnt="6">
        <dgm:presLayoutVars>
          <dgm:bulletEnabled val="1"/>
        </dgm:presLayoutVars>
      </dgm:prSet>
      <dgm:spPr/>
    </dgm:pt>
  </dgm:ptLst>
  <dgm:cxnLst>
    <dgm:cxn modelId="{EFEA1C00-DDCA-4EFB-A630-9F4E7C7306B2}" type="presOf" srcId="{711DCBFF-A4F7-4D8F-8568-A39ED8334267}" destId="{A8237EAF-182C-4B44-8000-9CA77D8963A0}" srcOrd="0" destOrd="0" presId="urn:microsoft.com/office/officeart/2005/8/layout/rings+Icon"/>
    <dgm:cxn modelId="{4D543817-4735-4343-BEC8-9E5A380B04B2}" srcId="{534364BF-8A50-4864-8258-89B051D7E30D}" destId="{16641FFE-D98E-495F-A157-9002BFD1C317}" srcOrd="5" destOrd="0" parTransId="{816324F5-C0FA-4DBD-A3DD-40649CBE9EC1}" sibTransId="{E9200E48-39E5-42B3-B641-4DEA8D9AF2B0}"/>
    <dgm:cxn modelId="{C337DB26-8E7C-4CA1-8E89-898EFDDA1344}" srcId="{534364BF-8A50-4864-8258-89B051D7E30D}" destId="{711DCBFF-A4F7-4D8F-8568-A39ED8334267}" srcOrd="1" destOrd="0" parTransId="{E40CC056-C261-401D-B57E-B59BE1495A2B}" sibTransId="{2337641E-ED2E-4608-ADA8-C7AE9E72FD40}"/>
    <dgm:cxn modelId="{AC034E33-DCCD-4515-A2B8-5F85C17931AA}" type="presOf" srcId="{FE49A924-6170-40DD-B77C-1A5EE83072B9}" destId="{EF19A3FE-014A-4100-A54B-A799DBA6FBAE}" srcOrd="0" destOrd="0" presId="urn:microsoft.com/office/officeart/2005/8/layout/rings+Icon"/>
    <dgm:cxn modelId="{7383B267-41D4-4DA5-96E8-D0EE2339F6C4}" type="presOf" srcId="{DEB405D3-73E6-4D3E-8571-59DE8C3447E0}" destId="{58875B67-D9DA-479E-A413-162CCE9B0EE0}" srcOrd="0" destOrd="0" presId="urn:microsoft.com/office/officeart/2005/8/layout/rings+Icon"/>
    <dgm:cxn modelId="{733D0854-277C-4D0B-97CA-84E976D24B46}" type="presOf" srcId="{16641FFE-D98E-495F-A157-9002BFD1C317}" destId="{125F82B8-234B-4346-93B3-0AEDC30C551A}" srcOrd="0" destOrd="0" presId="urn:microsoft.com/office/officeart/2005/8/layout/rings+Icon"/>
    <dgm:cxn modelId="{A8472A83-0E9D-48F8-8CE4-43AC14C0919C}" srcId="{534364BF-8A50-4864-8258-89B051D7E30D}" destId="{DEB405D3-73E6-4D3E-8571-59DE8C3447E0}" srcOrd="0" destOrd="0" parTransId="{3329E091-E782-44BD-8CB5-7C8CE6F822CC}" sibTransId="{AA2769A8-AE22-4655-8A38-2F4116B1D1E8}"/>
    <dgm:cxn modelId="{D2B3D7AA-F099-48D2-8B59-291A46CF6448}" type="presOf" srcId="{534364BF-8A50-4864-8258-89B051D7E30D}" destId="{B938AC15-FA0D-4C7F-BF41-980D0A23E445}" srcOrd="0" destOrd="0" presId="urn:microsoft.com/office/officeart/2005/8/layout/rings+Icon"/>
    <dgm:cxn modelId="{E17C14AC-7BB4-4859-8502-01CD8CEE2460}" srcId="{534364BF-8A50-4864-8258-89B051D7E30D}" destId="{5F0A72CF-91C6-4ADD-BD33-BBAB7D3662DF}" srcOrd="2" destOrd="0" parTransId="{657F40A9-5DC6-4533-B9DD-CE53E167EFFF}" sibTransId="{DE1F1CD6-2B0A-478D-9733-2771332AD296}"/>
    <dgm:cxn modelId="{E5750EB6-DB6E-4C01-83AA-567FFA777536}" srcId="{534364BF-8A50-4864-8258-89B051D7E30D}" destId="{47091B90-49BF-469B-9554-6314B4DD8207}" srcOrd="4" destOrd="0" parTransId="{231CE136-C002-4054-B3DA-AF54CA54F75A}" sibTransId="{4870041D-48F4-454E-8847-B656272AECBF}"/>
    <dgm:cxn modelId="{EF58D2C0-24FE-4C34-B2B4-2CB066AD3C3E}" srcId="{534364BF-8A50-4864-8258-89B051D7E30D}" destId="{FE49A924-6170-40DD-B77C-1A5EE83072B9}" srcOrd="3" destOrd="0" parTransId="{1F14658F-3C06-45A4-962D-1370120877DB}" sibTransId="{08AD4E1C-8EF5-4768-9081-41EF808C834C}"/>
    <dgm:cxn modelId="{D147F9D0-0C68-4822-9ED8-C33F52B070A3}" type="presOf" srcId="{47091B90-49BF-469B-9554-6314B4DD8207}" destId="{B14BCB67-6F4D-4001-A327-6A5EEAA0CB19}" srcOrd="0" destOrd="0" presId="urn:microsoft.com/office/officeart/2005/8/layout/rings+Icon"/>
    <dgm:cxn modelId="{5A51F4EC-F937-4F31-B43C-B9AD2E4CCD10}" type="presOf" srcId="{5F0A72CF-91C6-4ADD-BD33-BBAB7D3662DF}" destId="{3AA3BF71-C3D9-4990-9FDE-F4A33085084E}" srcOrd="0" destOrd="0" presId="urn:microsoft.com/office/officeart/2005/8/layout/rings+Icon"/>
    <dgm:cxn modelId="{DF01327B-F0F6-4DC4-B6D5-C971C1F52BB7}" type="presParOf" srcId="{B938AC15-FA0D-4C7F-BF41-980D0A23E445}" destId="{58875B67-D9DA-479E-A413-162CCE9B0EE0}" srcOrd="0" destOrd="0" presId="urn:microsoft.com/office/officeart/2005/8/layout/rings+Icon"/>
    <dgm:cxn modelId="{314EF11C-C5B1-4B4F-8C33-C87EE447BFFF}" type="presParOf" srcId="{B938AC15-FA0D-4C7F-BF41-980D0A23E445}" destId="{A8237EAF-182C-4B44-8000-9CA77D8963A0}" srcOrd="1" destOrd="0" presId="urn:microsoft.com/office/officeart/2005/8/layout/rings+Icon"/>
    <dgm:cxn modelId="{6F42629D-F077-4069-A82A-D46919F3B6B7}" type="presParOf" srcId="{B938AC15-FA0D-4C7F-BF41-980D0A23E445}" destId="{3AA3BF71-C3D9-4990-9FDE-F4A33085084E}" srcOrd="2" destOrd="0" presId="urn:microsoft.com/office/officeart/2005/8/layout/rings+Icon"/>
    <dgm:cxn modelId="{8F1B9A8B-4051-424E-9DFF-AB89D1F5E9FA}" type="presParOf" srcId="{B938AC15-FA0D-4C7F-BF41-980D0A23E445}" destId="{EF19A3FE-014A-4100-A54B-A799DBA6FBAE}" srcOrd="3" destOrd="0" presId="urn:microsoft.com/office/officeart/2005/8/layout/rings+Icon"/>
    <dgm:cxn modelId="{ACFF37A0-9F3F-4ADE-955C-80E83CBCABC2}" type="presParOf" srcId="{B938AC15-FA0D-4C7F-BF41-980D0A23E445}" destId="{B14BCB67-6F4D-4001-A327-6A5EEAA0CB19}" srcOrd="4" destOrd="0" presId="urn:microsoft.com/office/officeart/2005/8/layout/rings+Icon"/>
    <dgm:cxn modelId="{5ACB414C-8CB0-4E5C-8542-E32F1B459374}" type="presParOf" srcId="{B938AC15-FA0D-4C7F-BF41-980D0A23E445}" destId="{125F82B8-234B-4346-93B3-0AEDC30C551A}" srcOrd="5"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0A5153E-1377-4FFF-B31B-0E66F909DD28}">
      <dgm:prSet/>
      <dgm:spPr/>
      <dgm:t>
        <a:bodyPr/>
        <a:lstStyle/>
        <a:p>
          <a:r>
            <a:rPr lang="en-US" dirty="0"/>
            <a:t>1. Background</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53C239-ED76-46A9-AD35-A174FFA6736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0A5153E-1377-4FFF-B31B-0E66F909DD28}">
      <dgm:prSet/>
      <dgm:spPr/>
      <dgm:t>
        <a:bodyPr/>
        <a:lstStyle/>
        <a:p>
          <a:r>
            <a:rPr lang="en-US" dirty="0"/>
            <a:t>1. Background</a:t>
          </a:r>
        </a:p>
      </dgm:t>
    </dgm:pt>
    <dgm:pt modelId="{E9C8317E-00B8-456B-8F21-4957FF0C2F33}" type="parTrans" cxnId="{480441AF-CFA9-4066-B2BF-93F747F3FCBD}">
      <dgm:prSet/>
      <dgm:spPr/>
      <dgm:t>
        <a:bodyPr/>
        <a:lstStyle/>
        <a:p>
          <a:endParaRPr lang="en-US"/>
        </a:p>
      </dgm:t>
    </dgm:pt>
    <dgm:pt modelId="{625B5929-2C7E-4BB2-B8AA-D09A8C66625B}" type="sibTrans" cxnId="{480441AF-CFA9-4066-B2BF-93F747F3FCBD}">
      <dgm:prSet/>
      <dgm:spPr/>
      <dgm:t>
        <a:bodyPr/>
        <a:lstStyle/>
        <a:p>
          <a:endParaRPr lang="en-US"/>
        </a:p>
      </dgm:t>
    </dgm:pt>
    <dgm:pt modelId="{1504BF49-C46C-4DC1-88A1-65695407AAC3}" type="pres">
      <dgm:prSet presAssocID="{1A53C239-ED76-46A9-AD35-A174FFA67367}" presName="linear" presStyleCnt="0">
        <dgm:presLayoutVars>
          <dgm:animLvl val="lvl"/>
          <dgm:resizeHandles val="exact"/>
        </dgm:presLayoutVars>
      </dgm:prSet>
      <dgm:spPr/>
    </dgm:pt>
    <dgm:pt modelId="{5EF75F81-03DA-4276-8DC5-37AE2395FD0E}" type="pres">
      <dgm:prSet presAssocID="{80A5153E-1377-4FFF-B31B-0E66F909DD28}" presName="parentText" presStyleLbl="node1" presStyleIdx="0" presStyleCnt="1">
        <dgm:presLayoutVars>
          <dgm:chMax val="0"/>
          <dgm:bulletEnabled val="1"/>
        </dgm:presLayoutVars>
      </dgm:prSet>
      <dgm:spPr/>
    </dgm:pt>
  </dgm:ptLst>
  <dgm:cxnLst>
    <dgm:cxn modelId="{480441AF-CFA9-4066-B2BF-93F747F3FCBD}" srcId="{1A53C239-ED76-46A9-AD35-A174FFA67367}" destId="{80A5153E-1377-4FFF-B31B-0E66F909DD28}" srcOrd="0" destOrd="0" parTransId="{E9C8317E-00B8-456B-8F21-4957FF0C2F33}" sibTransId="{625B5929-2C7E-4BB2-B8AA-D09A8C66625B}"/>
    <dgm:cxn modelId="{3F144FC3-38FF-4ED5-A9C1-C1999CF30F4D}" type="presOf" srcId="{1A53C239-ED76-46A9-AD35-A174FFA67367}" destId="{1504BF49-C46C-4DC1-88A1-65695407AAC3}" srcOrd="0" destOrd="0" presId="urn:microsoft.com/office/officeart/2005/8/layout/vList2"/>
    <dgm:cxn modelId="{2D0002DE-EBF7-4E74-8008-D5D09633CBBA}" type="presOf" srcId="{80A5153E-1377-4FFF-B31B-0E66F909DD28}" destId="{5EF75F81-03DA-4276-8DC5-37AE2395FD0E}" srcOrd="0" destOrd="0" presId="urn:microsoft.com/office/officeart/2005/8/layout/vList2"/>
    <dgm:cxn modelId="{D67BBC61-0903-4F48-BC99-1C8A1EC20BF2}" type="presParOf" srcId="{1504BF49-C46C-4DC1-88A1-65695407AAC3}" destId="{5EF75F81-03DA-4276-8DC5-37AE2395FD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1. Background</a:t>
          </a:r>
        </a:p>
      </dsp:txBody>
      <dsp:txXfrm>
        <a:off x="32784" y="37998"/>
        <a:ext cx="10450032" cy="6060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514D8-1E7D-418B-87AA-7F91B7A79C69}">
      <dsp:nvSpPr>
        <dsp:cNvPr id="0" name=""/>
        <dsp:cNvSpPr/>
      </dsp:nvSpPr>
      <dsp:spPr>
        <a:xfrm>
          <a:off x="1529430" y="40363"/>
          <a:ext cx="2098926" cy="209892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cs typeface="Times New Roman" panose="02020603050405020304" pitchFamily="18" charset="0"/>
            </a:rPr>
            <a:t>Program of Math teacher</a:t>
          </a:r>
        </a:p>
      </dsp:txBody>
      <dsp:txXfrm>
        <a:off x="1771613" y="322911"/>
        <a:ext cx="1614559" cy="666005"/>
      </dsp:txXfrm>
    </dsp:sp>
    <dsp:sp modelId="{FA090518-40F1-4266-AABD-A4A3C8F296AB}">
      <dsp:nvSpPr>
        <dsp:cNvPr id="0" name=""/>
        <dsp:cNvSpPr/>
      </dsp:nvSpPr>
      <dsp:spPr>
        <a:xfrm>
          <a:off x="2457801" y="968735"/>
          <a:ext cx="2098926" cy="209892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cs typeface="Times New Roman" panose="02020603050405020304" pitchFamily="18" charset="0"/>
            </a:rPr>
            <a:t>Program of Physics teacher</a:t>
          </a:r>
        </a:p>
      </dsp:txBody>
      <dsp:txXfrm>
        <a:off x="3587993" y="1210919"/>
        <a:ext cx="807279" cy="1614559"/>
      </dsp:txXfrm>
    </dsp:sp>
    <dsp:sp modelId="{490BA72C-FB75-4724-836B-964EB3F63251}">
      <dsp:nvSpPr>
        <dsp:cNvPr id="0" name=""/>
        <dsp:cNvSpPr/>
      </dsp:nvSpPr>
      <dsp:spPr>
        <a:xfrm>
          <a:off x="1529430" y="1897107"/>
          <a:ext cx="2098926" cy="209892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cs typeface="Times New Roman" panose="02020603050405020304" pitchFamily="18" charset="0"/>
            </a:rPr>
            <a:t>Program of Chemistry teacher</a:t>
          </a:r>
        </a:p>
      </dsp:txBody>
      <dsp:txXfrm>
        <a:off x="1771613" y="3047480"/>
        <a:ext cx="1614559" cy="666005"/>
      </dsp:txXfrm>
    </dsp:sp>
    <dsp:sp modelId="{4526E06D-9D02-4E24-9F8C-55E678549657}">
      <dsp:nvSpPr>
        <dsp:cNvPr id="0" name=""/>
        <dsp:cNvSpPr/>
      </dsp:nvSpPr>
      <dsp:spPr>
        <a:xfrm>
          <a:off x="601058" y="968735"/>
          <a:ext cx="2098926" cy="209892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cs typeface="Times New Roman" panose="02020603050405020304" pitchFamily="18" charset="0"/>
            </a:rPr>
            <a:t>Program of ICT teacher</a:t>
          </a:r>
        </a:p>
      </dsp:txBody>
      <dsp:txXfrm>
        <a:off x="762514" y="1210919"/>
        <a:ext cx="807279" cy="16145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37A2-1FA5-4475-8129-795263D0303C}">
      <dsp:nvSpPr>
        <dsp:cNvPr id="0" name=""/>
        <dsp:cNvSpPr/>
      </dsp:nvSpPr>
      <dsp:spPr>
        <a:xfrm>
          <a:off x="0" y="913795"/>
          <a:ext cx="1272472" cy="127249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ontserrat" panose="00000500000000000000" pitchFamily="2" charset="0"/>
              <a:cs typeface="Times New Roman" panose="02020603050405020304" pitchFamily="18" charset="0"/>
            </a:rPr>
            <a:t>Applied Mathematics</a:t>
          </a:r>
        </a:p>
      </dsp:txBody>
      <dsp:txXfrm>
        <a:off x="186349" y="1100147"/>
        <a:ext cx="899774" cy="899790"/>
      </dsp:txXfrm>
    </dsp:sp>
    <dsp:sp modelId="{71FF3E7E-73B4-4DF2-B946-865B1DCABBFC}">
      <dsp:nvSpPr>
        <dsp:cNvPr id="0" name=""/>
        <dsp:cNvSpPr/>
      </dsp:nvSpPr>
      <dsp:spPr>
        <a:xfrm>
          <a:off x="651526" y="1850108"/>
          <a:ext cx="1272472" cy="127249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ontserrat" panose="00000500000000000000" pitchFamily="2" charset="0"/>
              <a:cs typeface="Times New Roman" panose="02020603050405020304" pitchFamily="18" charset="0"/>
            </a:rPr>
            <a:t>Mathematic and Computer</a:t>
          </a:r>
        </a:p>
      </dsp:txBody>
      <dsp:txXfrm>
        <a:off x="837875" y="2036460"/>
        <a:ext cx="899774" cy="899790"/>
      </dsp:txXfrm>
    </dsp:sp>
    <dsp:sp modelId="{DBE77564-3750-4BFA-BD18-45D34E8D0A3B}">
      <dsp:nvSpPr>
        <dsp:cNvPr id="0" name=""/>
        <dsp:cNvSpPr/>
      </dsp:nvSpPr>
      <dsp:spPr>
        <a:xfrm>
          <a:off x="1303571" y="913795"/>
          <a:ext cx="1272472" cy="127249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ontserrat" panose="00000500000000000000" pitchFamily="2" charset="0"/>
              <a:cs typeface="Times New Roman" panose="02020603050405020304" pitchFamily="18" charset="0"/>
            </a:rPr>
            <a:t>Statistic science</a:t>
          </a:r>
        </a:p>
      </dsp:txBody>
      <dsp:txXfrm>
        <a:off x="1489920" y="1100147"/>
        <a:ext cx="899774" cy="899790"/>
      </dsp:txXfrm>
    </dsp:sp>
    <dsp:sp modelId="{826CD429-F05B-4658-B708-B5811FFF9227}">
      <dsp:nvSpPr>
        <dsp:cNvPr id="0" name=""/>
        <dsp:cNvSpPr/>
      </dsp:nvSpPr>
      <dsp:spPr>
        <a:xfrm>
          <a:off x="1955098" y="1850108"/>
          <a:ext cx="1272472" cy="127249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ontserrat" panose="00000500000000000000" pitchFamily="2" charset="0"/>
              <a:cs typeface="Times New Roman" panose="02020603050405020304" pitchFamily="18" charset="0"/>
            </a:rPr>
            <a:t>Industrial physics</a:t>
          </a:r>
        </a:p>
      </dsp:txBody>
      <dsp:txXfrm>
        <a:off x="2141447" y="2036460"/>
        <a:ext cx="899774" cy="899790"/>
      </dsp:txXfrm>
    </dsp:sp>
    <dsp:sp modelId="{139240C0-24B5-490D-ADDD-BFBF6824DECD}">
      <dsp:nvSpPr>
        <dsp:cNvPr id="0" name=""/>
        <dsp:cNvSpPr/>
      </dsp:nvSpPr>
      <dsp:spPr>
        <a:xfrm>
          <a:off x="2607143" y="913795"/>
          <a:ext cx="1272472" cy="127249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ontserrat" panose="00000500000000000000" pitchFamily="2" charset="0"/>
              <a:cs typeface="Times New Roman" panose="02020603050405020304" pitchFamily="18" charset="0"/>
            </a:rPr>
            <a:t>Physics Metallurgy and Applications</a:t>
          </a:r>
        </a:p>
      </dsp:txBody>
      <dsp:txXfrm>
        <a:off x="2793492" y="1100147"/>
        <a:ext cx="899774" cy="899790"/>
      </dsp:txXfrm>
    </dsp:sp>
    <dsp:sp modelId="{CDA7A765-08A0-42A2-BB68-7EBF49ECF618}">
      <dsp:nvSpPr>
        <dsp:cNvPr id="0" name=""/>
        <dsp:cNvSpPr/>
      </dsp:nvSpPr>
      <dsp:spPr>
        <a:xfrm>
          <a:off x="3258670" y="1850108"/>
          <a:ext cx="1272472" cy="127249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ontserrat" panose="00000500000000000000" pitchFamily="2" charset="0"/>
              <a:cs typeface="Times New Roman" panose="02020603050405020304" pitchFamily="18" charset="0"/>
            </a:rPr>
            <a:t>Environmental Management Science</a:t>
          </a:r>
        </a:p>
      </dsp:txBody>
      <dsp:txXfrm>
        <a:off x="3445019" y="2036460"/>
        <a:ext cx="899774" cy="899790"/>
      </dsp:txXfrm>
    </dsp:sp>
    <dsp:sp modelId="{C2EE8254-97CA-4BEE-AAD0-D5A9A3CAE951}">
      <dsp:nvSpPr>
        <dsp:cNvPr id="0" name=""/>
        <dsp:cNvSpPr/>
      </dsp:nvSpPr>
      <dsp:spPr>
        <a:xfrm>
          <a:off x="3910715" y="913795"/>
          <a:ext cx="1272472" cy="127249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ontserrat" panose="00000500000000000000" pitchFamily="2" charset="0"/>
              <a:cs typeface="Times New Roman" panose="02020603050405020304" pitchFamily="18" charset="0"/>
            </a:rPr>
            <a:t>Multimedia technology</a:t>
          </a:r>
        </a:p>
      </dsp:txBody>
      <dsp:txXfrm>
        <a:off x="4097064" y="1100147"/>
        <a:ext cx="899774" cy="8997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Background</a:t>
          </a:r>
        </a:p>
      </dsp:txBody>
      <dsp:txXfrm>
        <a:off x="32784" y="37998"/>
        <a:ext cx="10450032" cy="6060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EB6C-2F71-4085-84E6-B15EC998D914}">
      <dsp:nvSpPr>
        <dsp:cNvPr id="0" name=""/>
        <dsp:cNvSpPr/>
      </dsp:nvSpPr>
      <dsp:spPr>
        <a:xfrm>
          <a:off x="10017764" y="2333228"/>
          <a:ext cx="492699" cy="49286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100C707-9952-417B-BD59-66B2600590CA}">
      <dsp:nvSpPr>
        <dsp:cNvPr id="0" name=""/>
        <dsp:cNvSpPr/>
      </dsp:nvSpPr>
      <dsp:spPr>
        <a:xfrm>
          <a:off x="9180489" y="2333228"/>
          <a:ext cx="492699" cy="492866"/>
        </a:xfrm>
        <a:prstGeom prst="ellipse">
          <a:avLst/>
        </a:prstGeom>
        <a:solidFill>
          <a:schemeClr val="accent4">
            <a:hueOff val="980089"/>
            <a:satOff val="-4078"/>
            <a:lumOff val="961"/>
            <a:alphaOff val="0"/>
          </a:schemeClr>
        </a:solidFill>
        <a:ln w="12700" cap="flat" cmpd="sng" algn="ctr">
          <a:solidFill>
            <a:schemeClr val="accent4">
              <a:hueOff val="980089"/>
              <a:satOff val="-4078"/>
              <a:lumOff val="9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6B94BC0-1910-4C6E-BC2D-2E9DF4F62B60}">
      <dsp:nvSpPr>
        <dsp:cNvPr id="0" name=""/>
        <dsp:cNvSpPr/>
      </dsp:nvSpPr>
      <dsp:spPr>
        <a:xfrm>
          <a:off x="8343214" y="2333228"/>
          <a:ext cx="492699" cy="492866"/>
        </a:xfrm>
        <a:prstGeom prst="ellipse">
          <a:avLst/>
        </a:prstGeom>
        <a:solidFill>
          <a:schemeClr val="accent4">
            <a:hueOff val="1960178"/>
            <a:satOff val="-8155"/>
            <a:lumOff val="1922"/>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B8A4EC0-E866-483B-B40C-9F9A5D2A8275}">
      <dsp:nvSpPr>
        <dsp:cNvPr id="0" name=""/>
        <dsp:cNvSpPr/>
      </dsp:nvSpPr>
      <dsp:spPr>
        <a:xfrm>
          <a:off x="7505940" y="2333228"/>
          <a:ext cx="492699" cy="492866"/>
        </a:xfrm>
        <a:prstGeom prst="ellipse">
          <a:avLst/>
        </a:prstGeom>
        <a:solidFill>
          <a:schemeClr val="accent4">
            <a:hueOff val="2940267"/>
            <a:satOff val="-12233"/>
            <a:lumOff val="2882"/>
            <a:alphaOff val="0"/>
          </a:schemeClr>
        </a:solidFill>
        <a:ln w="12700" cap="flat" cmpd="sng" algn="ctr">
          <a:solidFill>
            <a:schemeClr val="accent4">
              <a:hueOff val="2940267"/>
              <a:satOff val="-12233"/>
              <a:lumOff val="288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0529688-DB16-442C-A622-D100667DEADB}">
      <dsp:nvSpPr>
        <dsp:cNvPr id="0" name=""/>
        <dsp:cNvSpPr/>
      </dsp:nvSpPr>
      <dsp:spPr>
        <a:xfrm>
          <a:off x="6668665" y="2333228"/>
          <a:ext cx="492699" cy="492866"/>
        </a:xfrm>
        <a:prstGeom prst="ellipse">
          <a:avLst/>
        </a:prstGeom>
        <a:solidFill>
          <a:schemeClr val="accent4">
            <a:hueOff val="3920356"/>
            <a:satOff val="-16311"/>
            <a:lumOff val="3843"/>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DA9646E-A858-4AAC-8C46-B3AEC3DFBF27}">
      <dsp:nvSpPr>
        <dsp:cNvPr id="0" name=""/>
        <dsp:cNvSpPr/>
      </dsp:nvSpPr>
      <dsp:spPr>
        <a:xfrm>
          <a:off x="5337640" y="2086795"/>
          <a:ext cx="986450" cy="985732"/>
        </a:xfrm>
        <a:prstGeom prst="ellipse">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5F0844B-01C5-4C10-A23D-D341ADDECB5B}">
      <dsp:nvSpPr>
        <dsp:cNvPr id="0" name=""/>
        <dsp:cNvSpPr/>
      </dsp:nvSpPr>
      <dsp:spPr>
        <a:xfrm>
          <a:off x="9214106" y="1315071"/>
          <a:ext cx="492699" cy="492866"/>
        </a:xfrm>
        <a:prstGeom prst="ellipse">
          <a:avLst/>
        </a:prstGeom>
        <a:solidFill>
          <a:schemeClr val="accent4">
            <a:hueOff val="5880535"/>
            <a:satOff val="-24466"/>
            <a:lumOff val="5765"/>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9C1A906-CB9A-44E1-8A0F-EAD8F2620528}">
      <dsp:nvSpPr>
        <dsp:cNvPr id="0" name=""/>
        <dsp:cNvSpPr/>
      </dsp:nvSpPr>
      <dsp:spPr>
        <a:xfrm>
          <a:off x="9214106" y="3358869"/>
          <a:ext cx="492699" cy="492866"/>
        </a:xfrm>
        <a:prstGeom prst="ellipse">
          <a:avLst/>
        </a:prstGeom>
        <a:solidFill>
          <a:schemeClr val="accent4">
            <a:hueOff val="6860623"/>
            <a:satOff val="-28544"/>
            <a:lumOff val="6726"/>
            <a:alphaOff val="0"/>
          </a:schemeClr>
        </a:solidFill>
        <a:ln w="12700" cap="flat" cmpd="sng" algn="ctr">
          <a:solidFill>
            <a:schemeClr val="accent4">
              <a:hueOff val="6860623"/>
              <a:satOff val="-28544"/>
              <a:lumOff val="672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31C10B8-C955-4B27-A661-E70F585296A1}">
      <dsp:nvSpPr>
        <dsp:cNvPr id="0" name=""/>
        <dsp:cNvSpPr/>
      </dsp:nvSpPr>
      <dsp:spPr>
        <a:xfrm>
          <a:off x="9654280" y="1758052"/>
          <a:ext cx="492699" cy="492866"/>
        </a:xfrm>
        <a:prstGeom prst="ellipse">
          <a:avLst/>
        </a:prstGeom>
        <a:solidFill>
          <a:schemeClr val="accent4">
            <a:hueOff val="7840713"/>
            <a:satOff val="-32622"/>
            <a:lumOff val="7686"/>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F4C75C6-C2AE-4F83-9B05-86598FE1270B}">
      <dsp:nvSpPr>
        <dsp:cNvPr id="0" name=""/>
        <dsp:cNvSpPr/>
      </dsp:nvSpPr>
      <dsp:spPr>
        <a:xfrm>
          <a:off x="9683694" y="2918382"/>
          <a:ext cx="492699" cy="492866"/>
        </a:xfrm>
        <a:prstGeom prst="ellipse">
          <a:avLst/>
        </a:prstGeom>
        <a:solidFill>
          <a:schemeClr val="accent4">
            <a:hueOff val="8820801"/>
            <a:satOff val="-36699"/>
            <a:lumOff val="8647"/>
            <a:alphaOff val="0"/>
          </a:schemeClr>
        </a:solidFill>
        <a:ln w="12700" cap="flat" cmpd="sng" algn="ctr">
          <a:solidFill>
            <a:schemeClr val="accent4">
              <a:hueOff val="8820801"/>
              <a:satOff val="-36699"/>
              <a:lumOff val="864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83C68D-9954-47D6-A586-6166F5F8E689}">
      <dsp:nvSpPr>
        <dsp:cNvPr id="0" name=""/>
        <dsp:cNvSpPr/>
      </dsp:nvSpPr>
      <dsp:spPr>
        <a:xfrm>
          <a:off x="5134" y="85400"/>
          <a:ext cx="4988981" cy="4988522"/>
        </a:xfrm>
        <a:prstGeom prst="ellipse">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Montserrat" panose="00000500000000000000" pitchFamily="2" charset="0"/>
              <a:cs typeface="Times New Roman" panose="02020603050405020304" pitchFamily="18" charset="0"/>
            </a:rPr>
            <a:t>This study is intended to disclose the challenge and potential of science education in northern Laos; it is part of the primary data analyses for the requirement of need assessment in science education within 8 northern provinces of Lao PDR. as a master plan to develop science education curriculum and step up to establishing the new faculty of science and innovation in </a:t>
          </a:r>
          <a:r>
            <a:rPr lang="en-US" sz="1800" kern="1200" dirty="0" err="1">
              <a:solidFill>
                <a:schemeClr val="bg1"/>
              </a:solidFill>
              <a:latin typeface="Montserrat" panose="00000500000000000000" pitchFamily="2" charset="0"/>
              <a:cs typeface="Times New Roman" panose="02020603050405020304" pitchFamily="18" charset="0"/>
            </a:rPr>
            <a:t>Souphanouvong</a:t>
          </a:r>
          <a:r>
            <a:rPr lang="en-US" sz="1800" kern="1200" dirty="0">
              <a:solidFill>
                <a:schemeClr val="bg1"/>
              </a:solidFill>
              <a:latin typeface="Montserrat" panose="00000500000000000000" pitchFamily="2" charset="0"/>
              <a:cs typeface="Times New Roman" panose="02020603050405020304" pitchFamily="18" charset="0"/>
            </a:rPr>
            <a:t> University.</a:t>
          </a:r>
        </a:p>
      </dsp:txBody>
      <dsp:txXfrm>
        <a:off x="735753" y="815952"/>
        <a:ext cx="3527743" cy="35274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rPr>
            <a:t>2. </a:t>
          </a:r>
          <a:r>
            <a:rPr lang="en-US" sz="2800" kern="1200" dirty="0">
              <a:latin typeface="+mn-lt"/>
              <a:cs typeface="Angsana New" panose="02020603050405020304" pitchFamily="18" charset="-34"/>
            </a:rPr>
            <a:t>Purpose of study</a:t>
          </a:r>
          <a:endParaRPr lang="en-US" sz="2800" kern="1200" dirty="0">
            <a:latin typeface="+mn-lt"/>
          </a:endParaRPr>
        </a:p>
      </dsp:txBody>
      <dsp:txXfrm>
        <a:off x="32784" y="37998"/>
        <a:ext cx="10450032" cy="6060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47A56-E04A-479E-B2F7-73F2EB379D38}">
      <dsp:nvSpPr>
        <dsp:cNvPr id="0" name=""/>
        <dsp:cNvSpPr/>
      </dsp:nvSpPr>
      <dsp:spPr>
        <a:xfrm>
          <a:off x="902698" y="1600"/>
          <a:ext cx="1562880" cy="156288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624EA8E-1511-4C60-B71F-668F06F7475A}">
      <dsp:nvSpPr>
        <dsp:cNvPr id="0" name=""/>
        <dsp:cNvSpPr/>
      </dsp:nvSpPr>
      <dsp:spPr>
        <a:xfrm>
          <a:off x="1684138" y="1600"/>
          <a:ext cx="8338541" cy="156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ontserrat" panose="00000500000000000000" pitchFamily="2" charset="0"/>
              <a:cs typeface="Times New Roman" panose="02020603050405020304" pitchFamily="18" charset="0"/>
            </a:rPr>
            <a:t>Need assessment on science education in Northern Laos</a:t>
          </a:r>
        </a:p>
      </dsp:txBody>
      <dsp:txXfrm>
        <a:off x="1684138" y="1600"/>
        <a:ext cx="8338541" cy="1562880"/>
      </dsp:txXfrm>
    </dsp:sp>
    <dsp:sp modelId="{6EE9D53E-A12C-4676-8261-6425C86F5154}">
      <dsp:nvSpPr>
        <dsp:cNvPr id="0" name=""/>
        <dsp:cNvSpPr/>
      </dsp:nvSpPr>
      <dsp:spPr>
        <a:xfrm>
          <a:off x="902698" y="1564481"/>
          <a:ext cx="1562880" cy="156288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5160EAC-7E98-4E09-8B06-6F608E7E048B}">
      <dsp:nvSpPr>
        <dsp:cNvPr id="0" name=""/>
        <dsp:cNvSpPr/>
      </dsp:nvSpPr>
      <dsp:spPr>
        <a:xfrm>
          <a:off x="1684138" y="1564481"/>
          <a:ext cx="8338541" cy="156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a:latin typeface="Montserrat" panose="00000500000000000000" pitchFamily="2" charset="0"/>
              <a:cs typeface="Times New Roman" panose="02020603050405020304" pitchFamily="18" charset="0"/>
            </a:rPr>
            <a:t>Processing analyses SWOT on the development of science curriculum</a:t>
          </a:r>
        </a:p>
      </dsp:txBody>
      <dsp:txXfrm>
        <a:off x="1684138" y="1564481"/>
        <a:ext cx="8338541" cy="15628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3. Methodology</a:t>
          </a:r>
        </a:p>
      </dsp:txBody>
      <dsp:txXfrm>
        <a:off x="32784" y="37998"/>
        <a:ext cx="10450032" cy="6060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AF581-AE32-4281-9704-47FB0CA94373}">
      <dsp:nvSpPr>
        <dsp:cNvPr id="0" name=""/>
        <dsp:cNvSpPr/>
      </dsp:nvSpPr>
      <dsp:spPr>
        <a:xfrm>
          <a:off x="560694" y="0"/>
          <a:ext cx="4036398" cy="403639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C583E1-3F70-45A3-B65C-B18C84BF6ACA}">
      <dsp:nvSpPr>
        <dsp:cNvPr id="0" name=""/>
        <dsp:cNvSpPr/>
      </dsp:nvSpPr>
      <dsp:spPr>
        <a:xfrm>
          <a:off x="944152" y="383457"/>
          <a:ext cx="1574195" cy="15741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latin typeface="Montserrat" panose="00000500000000000000" pitchFamily="2" charset="0"/>
              <a:cs typeface="Times New Roman" panose="02020603050405020304" pitchFamily="18" charset="0"/>
            </a:rPr>
            <a:t>Government sector</a:t>
          </a:r>
        </a:p>
      </dsp:txBody>
      <dsp:txXfrm>
        <a:off x="1020998" y="460303"/>
        <a:ext cx="1420503" cy="1420503"/>
      </dsp:txXfrm>
    </dsp:sp>
    <dsp:sp modelId="{BFD38B08-D383-40CC-A5AD-883AC75D8D54}">
      <dsp:nvSpPr>
        <dsp:cNvPr id="0" name=""/>
        <dsp:cNvSpPr/>
      </dsp:nvSpPr>
      <dsp:spPr>
        <a:xfrm>
          <a:off x="2639439" y="383457"/>
          <a:ext cx="1574195" cy="15741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latin typeface="Montserrat" panose="00000500000000000000" pitchFamily="2" charset="0"/>
              <a:cs typeface="Times New Roman" panose="02020603050405020304" pitchFamily="18" charset="0"/>
            </a:rPr>
            <a:t>Industrial company</a:t>
          </a:r>
        </a:p>
      </dsp:txBody>
      <dsp:txXfrm>
        <a:off x="2716285" y="460303"/>
        <a:ext cx="1420503" cy="1420503"/>
      </dsp:txXfrm>
    </dsp:sp>
    <dsp:sp modelId="{5FDC1772-E2FD-4B51-BD4A-9B02E5361307}">
      <dsp:nvSpPr>
        <dsp:cNvPr id="0" name=""/>
        <dsp:cNvSpPr/>
      </dsp:nvSpPr>
      <dsp:spPr>
        <a:xfrm>
          <a:off x="944152" y="2078744"/>
          <a:ext cx="1574195" cy="15741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latin typeface="Montserrat" panose="00000500000000000000" pitchFamily="2" charset="0"/>
              <a:cs typeface="Times New Roman" panose="02020603050405020304" pitchFamily="18" charset="0"/>
            </a:rPr>
            <a:t>Entrepreneur </a:t>
          </a:r>
        </a:p>
      </dsp:txBody>
      <dsp:txXfrm>
        <a:off x="1020998" y="2155590"/>
        <a:ext cx="1420503" cy="1420503"/>
      </dsp:txXfrm>
    </dsp:sp>
    <dsp:sp modelId="{C042EC85-2F8C-4CEC-A9A8-CAD1AE42D274}">
      <dsp:nvSpPr>
        <dsp:cNvPr id="0" name=""/>
        <dsp:cNvSpPr/>
      </dsp:nvSpPr>
      <dsp:spPr>
        <a:xfrm>
          <a:off x="2639439" y="2078744"/>
          <a:ext cx="1574195" cy="15741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latin typeface="Montserrat" panose="00000500000000000000" pitchFamily="2" charset="0"/>
              <a:cs typeface="Times New Roman" panose="02020603050405020304" pitchFamily="18" charset="0"/>
            </a:rPr>
            <a:t>High school students</a:t>
          </a:r>
        </a:p>
      </dsp:txBody>
      <dsp:txXfrm>
        <a:off x="2716285" y="2155590"/>
        <a:ext cx="1420503" cy="14205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BD8CD-0E94-4FCD-8E2A-E0F3A0349C57}">
      <dsp:nvSpPr>
        <dsp:cNvPr id="0" name=""/>
        <dsp:cNvSpPr/>
      </dsp:nvSpPr>
      <dsp:spPr>
        <a:xfrm>
          <a:off x="88" y="1217057"/>
          <a:ext cx="2465051" cy="160228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latin typeface="Montserrat" panose="00000500000000000000" pitchFamily="2" charset="0"/>
              <a:cs typeface="Times New Roman" panose="02020603050405020304" pitchFamily="18" charset="0"/>
            </a:rPr>
            <a:t>University academic council </a:t>
          </a:r>
        </a:p>
      </dsp:txBody>
      <dsp:txXfrm>
        <a:off x="78305" y="1295274"/>
        <a:ext cx="2308617" cy="1445849"/>
      </dsp:txXfrm>
    </dsp:sp>
    <dsp:sp modelId="{1D448E91-2BE5-4293-91E3-0386CA839506}">
      <dsp:nvSpPr>
        <dsp:cNvPr id="0" name=""/>
        <dsp:cNvSpPr/>
      </dsp:nvSpPr>
      <dsp:spPr>
        <a:xfrm>
          <a:off x="1232614" y="659219"/>
          <a:ext cx="2717959" cy="2717959"/>
        </a:xfrm>
        <a:custGeom>
          <a:avLst/>
          <a:gdLst/>
          <a:ahLst/>
          <a:cxnLst/>
          <a:rect l="0" t="0" r="0" b="0"/>
          <a:pathLst>
            <a:path>
              <a:moveTo>
                <a:pt x="274340" y="540209"/>
              </a:moveTo>
              <a:arcTo wR="1358979" hR="1358979" stAng="13022902" swAng="635419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B1D4DE-0273-434D-A725-03F8A86E40B9}">
      <dsp:nvSpPr>
        <dsp:cNvPr id="0" name=""/>
        <dsp:cNvSpPr/>
      </dsp:nvSpPr>
      <dsp:spPr>
        <a:xfrm>
          <a:off x="2718048" y="1217057"/>
          <a:ext cx="2465051" cy="16022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Montserrat" panose="00000500000000000000" pitchFamily="2" charset="0"/>
              <a:cs typeface="Times New Roman" panose="02020603050405020304" pitchFamily="18" charset="0"/>
            </a:rPr>
            <a:t>Policy analyses </a:t>
          </a:r>
        </a:p>
      </dsp:txBody>
      <dsp:txXfrm>
        <a:off x="2796265" y="1295274"/>
        <a:ext cx="2308617" cy="1445849"/>
      </dsp:txXfrm>
    </dsp:sp>
    <dsp:sp modelId="{FDC4170E-4633-495A-9B3C-1F90C1462410}">
      <dsp:nvSpPr>
        <dsp:cNvPr id="0" name=""/>
        <dsp:cNvSpPr/>
      </dsp:nvSpPr>
      <dsp:spPr>
        <a:xfrm>
          <a:off x="1232614" y="659219"/>
          <a:ext cx="2717959" cy="2717959"/>
        </a:xfrm>
        <a:custGeom>
          <a:avLst/>
          <a:gdLst/>
          <a:ahLst/>
          <a:cxnLst/>
          <a:rect l="0" t="0" r="0" b="0"/>
          <a:pathLst>
            <a:path>
              <a:moveTo>
                <a:pt x="2443618" y="2177750"/>
              </a:moveTo>
              <a:arcTo wR="1358979" hR="1358979" stAng="2222902" swAng="635419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064D-CF54-44FC-B77F-2D222AAEFA85}">
      <dsp:nvSpPr>
        <dsp:cNvPr id="0" name=""/>
        <dsp:cNvSpPr/>
      </dsp:nvSpPr>
      <dsp:spPr>
        <a:xfrm>
          <a:off x="1262" y="1807821"/>
          <a:ext cx="2068296" cy="206829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cs typeface="Times New Roman" panose="02020603050405020304" pitchFamily="18" charset="0"/>
            </a:rPr>
            <a:t>Descriptive analyses with the data with 1481 student</a:t>
          </a:r>
        </a:p>
      </dsp:txBody>
      <dsp:txXfrm>
        <a:off x="304157" y="2110716"/>
        <a:ext cx="1462506" cy="1462506"/>
      </dsp:txXfrm>
    </dsp:sp>
    <dsp:sp modelId="{4E84C382-AB4D-405E-830F-A07A607804E3}">
      <dsp:nvSpPr>
        <dsp:cNvPr id="0" name=""/>
        <dsp:cNvSpPr/>
      </dsp:nvSpPr>
      <dsp:spPr>
        <a:xfrm>
          <a:off x="2069558" y="1807821"/>
          <a:ext cx="2068296" cy="206829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cs typeface="Times New Roman" panose="02020603050405020304" pitchFamily="18" charset="0"/>
            </a:rPr>
            <a:t>Contents analyses with 45  interviewee</a:t>
          </a:r>
        </a:p>
      </dsp:txBody>
      <dsp:txXfrm>
        <a:off x="2372453" y="2110716"/>
        <a:ext cx="1462506" cy="1462506"/>
      </dsp:txXfrm>
    </dsp:sp>
    <dsp:sp modelId="{D3B2B638-4DE2-4800-8EAD-8AC03AD4FF78}">
      <dsp:nvSpPr>
        <dsp:cNvPr id="0" name=""/>
        <dsp:cNvSpPr/>
      </dsp:nvSpPr>
      <dsp:spPr>
        <a:xfrm>
          <a:off x="4137854" y="1807821"/>
          <a:ext cx="2068296" cy="206829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cs typeface="Times New Roman" panose="02020603050405020304" pitchFamily="18" charset="0"/>
            </a:rPr>
            <a:t>Recording of the University academic council conference</a:t>
          </a:r>
        </a:p>
      </dsp:txBody>
      <dsp:txXfrm>
        <a:off x="4440749" y="2110716"/>
        <a:ext cx="1462506" cy="1462506"/>
      </dsp:txXfrm>
    </dsp:sp>
    <dsp:sp modelId="{3D1AAA49-AA12-4DF5-BB34-CFDD412196B4}">
      <dsp:nvSpPr>
        <dsp:cNvPr id="0" name=""/>
        <dsp:cNvSpPr/>
      </dsp:nvSpPr>
      <dsp:spPr>
        <a:xfrm>
          <a:off x="6206151" y="1807821"/>
          <a:ext cx="2068296" cy="206829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cs typeface="Times New Roman" panose="02020603050405020304" pitchFamily="18" charset="0"/>
            </a:rPr>
            <a:t>Policy study</a:t>
          </a:r>
        </a:p>
      </dsp:txBody>
      <dsp:txXfrm>
        <a:off x="6509046" y="2110716"/>
        <a:ext cx="1462506" cy="1462506"/>
      </dsp:txXfrm>
    </dsp:sp>
    <dsp:sp modelId="{9333FA86-8ED9-4A1B-84FB-E1E2A8F3D01A}">
      <dsp:nvSpPr>
        <dsp:cNvPr id="0" name=""/>
        <dsp:cNvSpPr/>
      </dsp:nvSpPr>
      <dsp:spPr>
        <a:xfrm>
          <a:off x="8274447" y="1807821"/>
          <a:ext cx="2068296" cy="206829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cs typeface="Times New Roman" panose="02020603050405020304" pitchFamily="18" charset="0"/>
            </a:rPr>
            <a:t>SWOT</a:t>
          </a:r>
        </a:p>
      </dsp:txBody>
      <dsp:txXfrm>
        <a:off x="8577342" y="2110716"/>
        <a:ext cx="1462506" cy="1462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Background</a:t>
          </a:r>
        </a:p>
      </dsp:txBody>
      <dsp:txXfrm>
        <a:off x="32784" y="37998"/>
        <a:ext cx="10450032" cy="6060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3. Methodology</a:t>
          </a:r>
        </a:p>
      </dsp:txBody>
      <dsp:txXfrm>
        <a:off x="32784" y="37998"/>
        <a:ext cx="10450032" cy="6060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4. Result</a:t>
          </a:r>
        </a:p>
      </dsp:txBody>
      <dsp:txXfrm>
        <a:off x="32784" y="37998"/>
        <a:ext cx="10450032" cy="6060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4. Result</a:t>
          </a:r>
        </a:p>
      </dsp:txBody>
      <dsp:txXfrm>
        <a:off x="32784" y="37998"/>
        <a:ext cx="10450032" cy="60601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4. Result</a:t>
          </a:r>
        </a:p>
      </dsp:txBody>
      <dsp:txXfrm>
        <a:off x="32784" y="37998"/>
        <a:ext cx="10450032" cy="60601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C43EE-658B-4461-A9E9-C3CF28A44966}">
      <dsp:nvSpPr>
        <dsp:cNvPr id="0" name=""/>
        <dsp:cNvSpPr/>
      </dsp:nvSpPr>
      <dsp:spPr>
        <a:xfrm>
          <a:off x="-4607414" y="-706542"/>
          <a:ext cx="5489496" cy="5489496"/>
        </a:xfrm>
        <a:prstGeom prst="blockArc">
          <a:avLst>
            <a:gd name="adj1" fmla="val 18900000"/>
            <a:gd name="adj2" fmla="val 2700000"/>
            <a:gd name="adj3" fmla="val 39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BE9D51-C358-4C99-997E-51E7219FDA97}">
      <dsp:nvSpPr>
        <dsp:cNvPr id="0" name=""/>
        <dsp:cNvSpPr/>
      </dsp:nvSpPr>
      <dsp:spPr>
        <a:xfrm>
          <a:off x="285960" y="185313"/>
          <a:ext cx="4917419" cy="3704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ontserrat" panose="00000500000000000000" pitchFamily="2" charset="0"/>
              <a:cs typeface="Times New Roman" panose="02020603050405020304" pitchFamily="18" charset="0"/>
            </a:rPr>
            <a:t>Science education need specific teacher</a:t>
          </a:r>
        </a:p>
      </dsp:txBody>
      <dsp:txXfrm>
        <a:off x="285960" y="185313"/>
        <a:ext cx="4917419" cy="370464"/>
      </dsp:txXfrm>
    </dsp:sp>
    <dsp:sp modelId="{1E548BA6-54A9-4CDD-8B68-768691C7FD78}">
      <dsp:nvSpPr>
        <dsp:cNvPr id="0" name=""/>
        <dsp:cNvSpPr/>
      </dsp:nvSpPr>
      <dsp:spPr>
        <a:xfrm>
          <a:off x="54420" y="139005"/>
          <a:ext cx="463080" cy="46308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1499DB-1DE7-4E41-B94B-C37191D41F68}">
      <dsp:nvSpPr>
        <dsp:cNvPr id="0" name=""/>
        <dsp:cNvSpPr/>
      </dsp:nvSpPr>
      <dsp:spPr>
        <a:xfrm>
          <a:off x="621448" y="741336"/>
          <a:ext cx="4581931" cy="37046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ontserrat" panose="00000500000000000000" pitchFamily="2" charset="0"/>
              <a:cs typeface="Times New Roman" panose="02020603050405020304" pitchFamily="18" charset="0"/>
            </a:rPr>
            <a:t>Science curriculum are necessary</a:t>
          </a:r>
        </a:p>
      </dsp:txBody>
      <dsp:txXfrm>
        <a:off x="621448" y="741336"/>
        <a:ext cx="4581931" cy="370464"/>
      </dsp:txXfrm>
    </dsp:sp>
    <dsp:sp modelId="{67F49A71-AB2C-4FC8-B0F6-3F294641A626}">
      <dsp:nvSpPr>
        <dsp:cNvPr id="0" name=""/>
        <dsp:cNvSpPr/>
      </dsp:nvSpPr>
      <dsp:spPr>
        <a:xfrm>
          <a:off x="389908" y="695028"/>
          <a:ext cx="463080" cy="46308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A32CF6-715D-4D74-9FE9-E7232B2D1EFB}">
      <dsp:nvSpPr>
        <dsp:cNvPr id="0" name=""/>
        <dsp:cNvSpPr/>
      </dsp:nvSpPr>
      <dsp:spPr>
        <a:xfrm>
          <a:off x="805294" y="1296950"/>
          <a:ext cx="4398084" cy="37046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ontserrat" panose="00000500000000000000" pitchFamily="2" charset="0"/>
              <a:cs typeface="Times New Roman" panose="02020603050405020304" pitchFamily="18" charset="0"/>
            </a:rPr>
            <a:t>High investment </a:t>
          </a:r>
        </a:p>
      </dsp:txBody>
      <dsp:txXfrm>
        <a:off x="805294" y="1296950"/>
        <a:ext cx="4398084" cy="370464"/>
      </dsp:txXfrm>
    </dsp:sp>
    <dsp:sp modelId="{A4C6C731-BE81-4927-8724-0B43DA31457F}">
      <dsp:nvSpPr>
        <dsp:cNvPr id="0" name=""/>
        <dsp:cNvSpPr/>
      </dsp:nvSpPr>
      <dsp:spPr>
        <a:xfrm>
          <a:off x="573754" y="1250642"/>
          <a:ext cx="463080" cy="46308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17790-07DF-48CB-8526-F2089FC9971F}">
      <dsp:nvSpPr>
        <dsp:cNvPr id="0" name=""/>
        <dsp:cNvSpPr/>
      </dsp:nvSpPr>
      <dsp:spPr>
        <a:xfrm>
          <a:off x="863995" y="1852973"/>
          <a:ext cx="4339384" cy="3704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ontserrat" panose="00000500000000000000" pitchFamily="2" charset="0"/>
              <a:cs typeface="Times New Roman" panose="02020603050405020304" pitchFamily="18" charset="0"/>
            </a:rPr>
            <a:t>Facility and technology </a:t>
          </a:r>
        </a:p>
      </dsp:txBody>
      <dsp:txXfrm>
        <a:off x="863995" y="1852973"/>
        <a:ext cx="4339384" cy="370464"/>
      </dsp:txXfrm>
    </dsp:sp>
    <dsp:sp modelId="{31D573E1-DCC9-4E32-AF55-23A44DA5B577}">
      <dsp:nvSpPr>
        <dsp:cNvPr id="0" name=""/>
        <dsp:cNvSpPr/>
      </dsp:nvSpPr>
      <dsp:spPr>
        <a:xfrm>
          <a:off x="632455" y="1806665"/>
          <a:ext cx="463080" cy="46308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CA8946-E071-4505-9523-4044D245AFB8}">
      <dsp:nvSpPr>
        <dsp:cNvPr id="0" name=""/>
        <dsp:cNvSpPr/>
      </dsp:nvSpPr>
      <dsp:spPr>
        <a:xfrm>
          <a:off x="805294" y="2408995"/>
          <a:ext cx="4398084" cy="3704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latin typeface="Montserrat" panose="00000500000000000000" pitchFamily="2" charset="0"/>
              <a:cs typeface="Times New Roman" panose="02020603050405020304" pitchFamily="18" charset="0"/>
            </a:rPr>
            <a:t>More invest in teacher</a:t>
          </a:r>
        </a:p>
      </dsp:txBody>
      <dsp:txXfrm>
        <a:off x="805294" y="2408995"/>
        <a:ext cx="4398084" cy="370464"/>
      </dsp:txXfrm>
    </dsp:sp>
    <dsp:sp modelId="{7324D5CD-7B7A-41E2-9CF9-210FA4B1470D}">
      <dsp:nvSpPr>
        <dsp:cNvPr id="0" name=""/>
        <dsp:cNvSpPr/>
      </dsp:nvSpPr>
      <dsp:spPr>
        <a:xfrm>
          <a:off x="573754" y="2362687"/>
          <a:ext cx="463080" cy="46308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742421-6A5D-4243-89B9-779DF7B619C9}">
      <dsp:nvSpPr>
        <dsp:cNvPr id="0" name=""/>
        <dsp:cNvSpPr/>
      </dsp:nvSpPr>
      <dsp:spPr>
        <a:xfrm>
          <a:off x="621448" y="2964610"/>
          <a:ext cx="4581931" cy="3704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latin typeface="Montserrat" panose="00000500000000000000" pitchFamily="2" charset="0"/>
              <a:cs typeface="Times New Roman" panose="02020603050405020304" pitchFamily="18" charset="0"/>
            </a:rPr>
            <a:t>Cooperate with industrial partner</a:t>
          </a:r>
        </a:p>
      </dsp:txBody>
      <dsp:txXfrm>
        <a:off x="621448" y="2964610"/>
        <a:ext cx="4581931" cy="370464"/>
      </dsp:txXfrm>
    </dsp:sp>
    <dsp:sp modelId="{D07029CD-EC9C-4511-896F-53F18B2A5F87}">
      <dsp:nvSpPr>
        <dsp:cNvPr id="0" name=""/>
        <dsp:cNvSpPr/>
      </dsp:nvSpPr>
      <dsp:spPr>
        <a:xfrm>
          <a:off x="389908" y="2918302"/>
          <a:ext cx="463080" cy="46308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21B09E-58AC-463E-A8D7-6DB156BF8FFA}">
      <dsp:nvSpPr>
        <dsp:cNvPr id="0" name=""/>
        <dsp:cNvSpPr/>
      </dsp:nvSpPr>
      <dsp:spPr>
        <a:xfrm>
          <a:off x="285960" y="3520633"/>
          <a:ext cx="4917419" cy="37046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05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latin typeface="Montserrat" panose="00000500000000000000" pitchFamily="2" charset="0"/>
              <a:cs typeface="Times New Roman" panose="02020603050405020304" pitchFamily="18" charset="0"/>
            </a:rPr>
            <a:t>People don’t understand</a:t>
          </a:r>
        </a:p>
      </dsp:txBody>
      <dsp:txXfrm>
        <a:off x="285960" y="3520633"/>
        <a:ext cx="4917419" cy="370464"/>
      </dsp:txXfrm>
    </dsp:sp>
    <dsp:sp modelId="{536B511D-383C-4D58-9E2F-4C04C72C45CC}">
      <dsp:nvSpPr>
        <dsp:cNvPr id="0" name=""/>
        <dsp:cNvSpPr/>
      </dsp:nvSpPr>
      <dsp:spPr>
        <a:xfrm>
          <a:off x="54420" y="3474325"/>
          <a:ext cx="463080" cy="46308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1B7CF-33E3-40B4-AEAA-C7DDBDCF52FB}">
      <dsp:nvSpPr>
        <dsp:cNvPr id="0" name=""/>
        <dsp:cNvSpPr/>
      </dsp:nvSpPr>
      <dsp:spPr>
        <a:xfrm>
          <a:off x="1119968" y="2292310"/>
          <a:ext cx="1319319" cy="1132483"/>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cs typeface="Times New Roman" panose="02020603050405020304" pitchFamily="18" charset="0"/>
            </a:rPr>
            <a:t>Human resources</a:t>
          </a:r>
        </a:p>
      </dsp:txBody>
      <dsp:txXfrm>
        <a:off x="1324285" y="2467692"/>
        <a:ext cx="910685" cy="781719"/>
      </dsp:txXfrm>
    </dsp:sp>
    <dsp:sp modelId="{55E5C7C7-FBB3-4B55-8DFF-71AF97C61D7F}">
      <dsp:nvSpPr>
        <dsp:cNvPr id="0" name=""/>
        <dsp:cNvSpPr/>
      </dsp:nvSpPr>
      <dsp:spPr>
        <a:xfrm>
          <a:off x="1161234" y="2792744"/>
          <a:ext cx="154017" cy="132811"/>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662C97-4EB1-437A-B681-A839CFA2C105}">
      <dsp:nvSpPr>
        <dsp:cNvPr id="0" name=""/>
        <dsp:cNvSpPr/>
      </dsp:nvSpPr>
      <dsp:spPr>
        <a:xfrm>
          <a:off x="0" y="1676712"/>
          <a:ext cx="1319319" cy="113248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C78C644-76F1-49D1-8867-5CEAF85B18DF}">
      <dsp:nvSpPr>
        <dsp:cNvPr id="0" name=""/>
        <dsp:cNvSpPr/>
      </dsp:nvSpPr>
      <dsp:spPr>
        <a:xfrm>
          <a:off x="893301" y="2652156"/>
          <a:ext cx="154017" cy="132811"/>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A4782-5451-460A-A123-8B089A48562B}">
      <dsp:nvSpPr>
        <dsp:cNvPr id="0" name=""/>
        <dsp:cNvSpPr/>
      </dsp:nvSpPr>
      <dsp:spPr>
        <a:xfrm>
          <a:off x="2238775" y="1668038"/>
          <a:ext cx="1319319" cy="1132483"/>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cs typeface="Times New Roman" panose="02020603050405020304" pitchFamily="18" charset="0"/>
            </a:rPr>
            <a:t>Facility and technology </a:t>
          </a:r>
        </a:p>
      </dsp:txBody>
      <dsp:txXfrm>
        <a:off x="2443092" y="1843420"/>
        <a:ext cx="910685" cy="781719"/>
      </dsp:txXfrm>
    </dsp:sp>
    <dsp:sp modelId="{4AD0F8C7-E725-44C1-8B12-0858A79B5F33}">
      <dsp:nvSpPr>
        <dsp:cNvPr id="0" name=""/>
        <dsp:cNvSpPr/>
      </dsp:nvSpPr>
      <dsp:spPr>
        <a:xfrm>
          <a:off x="3142538" y="2642285"/>
          <a:ext cx="154017" cy="132811"/>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8DB69-DB51-4506-9233-BE031084E9AB}">
      <dsp:nvSpPr>
        <dsp:cNvPr id="0" name=""/>
        <dsp:cNvSpPr/>
      </dsp:nvSpPr>
      <dsp:spPr>
        <a:xfrm>
          <a:off x="3363393" y="2290515"/>
          <a:ext cx="1319319" cy="113248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56B51A-3CAF-432C-8153-A329C0CFF218}">
      <dsp:nvSpPr>
        <dsp:cNvPr id="0" name=""/>
        <dsp:cNvSpPr/>
      </dsp:nvSpPr>
      <dsp:spPr>
        <a:xfrm>
          <a:off x="3393616" y="2797829"/>
          <a:ext cx="154017" cy="13281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40D50-1555-427D-8872-CE17652B8203}">
      <dsp:nvSpPr>
        <dsp:cNvPr id="0" name=""/>
        <dsp:cNvSpPr/>
      </dsp:nvSpPr>
      <dsp:spPr>
        <a:xfrm>
          <a:off x="1119968" y="1057824"/>
          <a:ext cx="1319319" cy="1132483"/>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cs typeface="Times New Roman" panose="02020603050405020304" pitchFamily="18" charset="0"/>
            </a:rPr>
            <a:t>Collaboration</a:t>
          </a:r>
        </a:p>
      </dsp:txBody>
      <dsp:txXfrm>
        <a:off x="1324285" y="1233206"/>
        <a:ext cx="910685" cy="781719"/>
      </dsp:txXfrm>
    </dsp:sp>
    <dsp:sp modelId="{ED9C6164-2A76-492D-A515-3C86A88B3676}">
      <dsp:nvSpPr>
        <dsp:cNvPr id="0" name=""/>
        <dsp:cNvSpPr/>
      </dsp:nvSpPr>
      <dsp:spPr>
        <a:xfrm>
          <a:off x="2017920" y="1081156"/>
          <a:ext cx="154017" cy="132811"/>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68DF43-0B7F-480E-A215-9BE7A00ABE6F}">
      <dsp:nvSpPr>
        <dsp:cNvPr id="0" name=""/>
        <dsp:cNvSpPr/>
      </dsp:nvSpPr>
      <dsp:spPr>
        <a:xfrm>
          <a:off x="2238775" y="433552"/>
          <a:ext cx="1319319" cy="113248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253BB69-CF44-4341-8C38-A2080B4BA021}">
      <dsp:nvSpPr>
        <dsp:cNvPr id="0" name=""/>
        <dsp:cNvSpPr/>
      </dsp:nvSpPr>
      <dsp:spPr>
        <a:xfrm>
          <a:off x="2268997" y="935483"/>
          <a:ext cx="154017" cy="132811"/>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9BD19E-6BE0-4150-B212-4BB0CF2C71FA}">
      <dsp:nvSpPr>
        <dsp:cNvPr id="0" name=""/>
        <dsp:cNvSpPr/>
      </dsp:nvSpPr>
      <dsp:spPr>
        <a:xfrm>
          <a:off x="3363393" y="1056030"/>
          <a:ext cx="1319319" cy="1132483"/>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cs typeface="Times New Roman" panose="02020603050405020304" pitchFamily="18" charset="0"/>
            </a:rPr>
            <a:t>Acknowledgement </a:t>
          </a:r>
        </a:p>
      </dsp:txBody>
      <dsp:txXfrm>
        <a:off x="3567710" y="1231412"/>
        <a:ext cx="910685" cy="781719"/>
      </dsp:txXfrm>
    </dsp:sp>
    <dsp:sp modelId="{E0471A30-D96F-4D7A-91AA-6F23EC2AF8C4}">
      <dsp:nvSpPr>
        <dsp:cNvPr id="0" name=""/>
        <dsp:cNvSpPr/>
      </dsp:nvSpPr>
      <dsp:spPr>
        <a:xfrm>
          <a:off x="4497892" y="1555866"/>
          <a:ext cx="154017" cy="132811"/>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1C228D-890B-46EF-9308-32F2EF28B9E8}">
      <dsp:nvSpPr>
        <dsp:cNvPr id="0" name=""/>
        <dsp:cNvSpPr/>
      </dsp:nvSpPr>
      <dsp:spPr>
        <a:xfrm>
          <a:off x="4492662" y="1678507"/>
          <a:ext cx="1319319" cy="1132483"/>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75B3BAC-F80A-42B8-9A08-6572C21D164E}">
      <dsp:nvSpPr>
        <dsp:cNvPr id="0" name=""/>
        <dsp:cNvSpPr/>
      </dsp:nvSpPr>
      <dsp:spPr>
        <a:xfrm>
          <a:off x="4758850" y="1698548"/>
          <a:ext cx="154017" cy="132811"/>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344DF-5D4A-4DEE-A87F-821B89B1FB6C}">
      <dsp:nvSpPr>
        <dsp:cNvPr id="0" name=""/>
        <dsp:cNvSpPr/>
      </dsp:nvSpPr>
      <dsp:spPr>
        <a:xfrm>
          <a:off x="6452" y="1317166"/>
          <a:ext cx="2288076" cy="170800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Government support</a:t>
          </a:r>
        </a:p>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Infrastructure</a:t>
          </a:r>
        </a:p>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Exist science teacher program</a:t>
          </a:r>
        </a:p>
      </dsp:txBody>
      <dsp:txXfrm>
        <a:off x="46472" y="1357186"/>
        <a:ext cx="2208036" cy="1667980"/>
      </dsp:txXfrm>
    </dsp:sp>
    <dsp:sp modelId="{D2979A7D-1A25-49FB-95A7-E69E486B2BF0}">
      <dsp:nvSpPr>
        <dsp:cNvPr id="0" name=""/>
        <dsp:cNvSpPr/>
      </dsp:nvSpPr>
      <dsp:spPr>
        <a:xfrm>
          <a:off x="6452" y="3025167"/>
          <a:ext cx="2288076" cy="7344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Montserrat" panose="00000500000000000000" pitchFamily="2" charset="0"/>
              <a:cs typeface="Times New Roman" panose="02020603050405020304" pitchFamily="18" charset="0"/>
            </a:rPr>
            <a:t>STRENGTH</a:t>
          </a:r>
          <a:endParaRPr lang="en-US" sz="1500" kern="1200" dirty="0">
            <a:latin typeface="Montserrat" panose="00000500000000000000" pitchFamily="2" charset="0"/>
            <a:cs typeface="Times New Roman" panose="02020603050405020304" pitchFamily="18" charset="0"/>
          </a:endParaRPr>
        </a:p>
      </dsp:txBody>
      <dsp:txXfrm>
        <a:off x="6452" y="3025167"/>
        <a:ext cx="1611321" cy="734440"/>
      </dsp:txXfrm>
    </dsp:sp>
    <dsp:sp modelId="{B6CE1E30-E61C-4BE7-9B94-2B365DB10D22}">
      <dsp:nvSpPr>
        <dsp:cNvPr id="0" name=""/>
        <dsp:cNvSpPr/>
      </dsp:nvSpPr>
      <dsp:spPr>
        <a:xfrm>
          <a:off x="1682499" y="3141826"/>
          <a:ext cx="800826" cy="8008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9856B8-AA95-4995-A7FE-3812993B7246}">
      <dsp:nvSpPr>
        <dsp:cNvPr id="0" name=""/>
        <dsp:cNvSpPr/>
      </dsp:nvSpPr>
      <dsp:spPr>
        <a:xfrm>
          <a:off x="2681726" y="1317166"/>
          <a:ext cx="2288076" cy="170800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Human resources</a:t>
          </a:r>
        </a:p>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Facility</a:t>
          </a:r>
        </a:p>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Curriculum development</a:t>
          </a:r>
        </a:p>
      </dsp:txBody>
      <dsp:txXfrm>
        <a:off x="2721746" y="1357186"/>
        <a:ext cx="2208036" cy="1667980"/>
      </dsp:txXfrm>
    </dsp:sp>
    <dsp:sp modelId="{D3D96858-9E9A-4230-940B-540EF2B00AB5}">
      <dsp:nvSpPr>
        <dsp:cNvPr id="0" name=""/>
        <dsp:cNvSpPr/>
      </dsp:nvSpPr>
      <dsp:spPr>
        <a:xfrm>
          <a:off x="2681726" y="3025167"/>
          <a:ext cx="2288076" cy="7344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ontserrat" panose="00000500000000000000" pitchFamily="2" charset="0"/>
              <a:cs typeface="Times New Roman" panose="02020603050405020304" pitchFamily="18" charset="0"/>
            </a:rPr>
            <a:t>WEAKNESS</a:t>
          </a:r>
          <a:endParaRPr lang="en-US" sz="1500" kern="1200">
            <a:latin typeface="Montserrat" panose="00000500000000000000" pitchFamily="2" charset="0"/>
            <a:cs typeface="Times New Roman" panose="02020603050405020304" pitchFamily="18" charset="0"/>
          </a:endParaRPr>
        </a:p>
      </dsp:txBody>
      <dsp:txXfrm>
        <a:off x="2681726" y="3025167"/>
        <a:ext cx="1611321" cy="734440"/>
      </dsp:txXfrm>
    </dsp:sp>
    <dsp:sp modelId="{B2D5F0E3-2A0D-4297-8CE4-6B79E667AE35}">
      <dsp:nvSpPr>
        <dsp:cNvPr id="0" name=""/>
        <dsp:cNvSpPr/>
      </dsp:nvSpPr>
      <dsp:spPr>
        <a:xfrm>
          <a:off x="4357773" y="3141826"/>
          <a:ext cx="800826" cy="80082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7777D7-CAF9-4BE0-99E7-DB5806BE65ED}">
      <dsp:nvSpPr>
        <dsp:cNvPr id="0" name=""/>
        <dsp:cNvSpPr/>
      </dsp:nvSpPr>
      <dsp:spPr>
        <a:xfrm>
          <a:off x="5356999" y="1317166"/>
          <a:ext cx="2288076" cy="170800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STEM trending</a:t>
          </a:r>
        </a:p>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High career</a:t>
          </a:r>
        </a:p>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Technology</a:t>
          </a:r>
        </a:p>
      </dsp:txBody>
      <dsp:txXfrm>
        <a:off x="5397019" y="1357186"/>
        <a:ext cx="2208036" cy="1667980"/>
      </dsp:txXfrm>
    </dsp:sp>
    <dsp:sp modelId="{F65F1B7D-1AB8-449C-AABF-836D3E253BE3}">
      <dsp:nvSpPr>
        <dsp:cNvPr id="0" name=""/>
        <dsp:cNvSpPr/>
      </dsp:nvSpPr>
      <dsp:spPr>
        <a:xfrm>
          <a:off x="5356999" y="3025167"/>
          <a:ext cx="2288076" cy="73444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ontserrat" panose="00000500000000000000" pitchFamily="2" charset="0"/>
              <a:cs typeface="Times New Roman" panose="02020603050405020304" pitchFamily="18" charset="0"/>
            </a:rPr>
            <a:t>OPPORTUNITY</a:t>
          </a:r>
          <a:endParaRPr lang="en-US" sz="1500" kern="1200">
            <a:latin typeface="Montserrat" panose="00000500000000000000" pitchFamily="2" charset="0"/>
            <a:cs typeface="Times New Roman" panose="02020603050405020304" pitchFamily="18" charset="0"/>
          </a:endParaRPr>
        </a:p>
      </dsp:txBody>
      <dsp:txXfrm>
        <a:off x="5356999" y="3025167"/>
        <a:ext cx="1611321" cy="734440"/>
      </dsp:txXfrm>
    </dsp:sp>
    <dsp:sp modelId="{B8D7039F-B328-4CA6-8E82-117D771E42EC}">
      <dsp:nvSpPr>
        <dsp:cNvPr id="0" name=""/>
        <dsp:cNvSpPr/>
      </dsp:nvSpPr>
      <dsp:spPr>
        <a:xfrm>
          <a:off x="7033047" y="3141826"/>
          <a:ext cx="800826" cy="80082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63C92-6342-4DFA-AE48-E52FD8B8BEA5}">
      <dsp:nvSpPr>
        <dsp:cNvPr id="0" name=""/>
        <dsp:cNvSpPr/>
      </dsp:nvSpPr>
      <dsp:spPr>
        <a:xfrm>
          <a:off x="8032273" y="1341949"/>
          <a:ext cx="2288076" cy="170800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Number of student</a:t>
          </a:r>
        </a:p>
        <a:p>
          <a:pPr marL="171450" lvl="1" indent="-171450" algn="l" defTabSz="800100">
            <a:lnSpc>
              <a:spcPct val="90000"/>
            </a:lnSpc>
            <a:spcBef>
              <a:spcPct val="0"/>
            </a:spcBef>
            <a:spcAft>
              <a:spcPct val="15000"/>
            </a:spcAft>
            <a:buChar char="•"/>
          </a:pPr>
          <a:r>
            <a:rPr lang="en-US" sz="1800" kern="1200" dirty="0">
              <a:latin typeface="Montserrat" panose="00000500000000000000" pitchFamily="2" charset="0"/>
              <a:cs typeface="Times New Roman" panose="02020603050405020304" pitchFamily="18" charset="0"/>
            </a:rPr>
            <a:t>Sustainability</a:t>
          </a:r>
        </a:p>
      </dsp:txBody>
      <dsp:txXfrm>
        <a:off x="8072293" y="1381969"/>
        <a:ext cx="2208036" cy="1667980"/>
      </dsp:txXfrm>
    </dsp:sp>
    <dsp:sp modelId="{07BC5C20-FB00-405B-89EE-FDF445FDE099}">
      <dsp:nvSpPr>
        <dsp:cNvPr id="0" name=""/>
        <dsp:cNvSpPr/>
      </dsp:nvSpPr>
      <dsp:spPr>
        <a:xfrm>
          <a:off x="8032273" y="3025167"/>
          <a:ext cx="2288076" cy="73444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ontserrat" panose="00000500000000000000" pitchFamily="2" charset="0"/>
              <a:cs typeface="Times New Roman" panose="02020603050405020304" pitchFamily="18" charset="0"/>
            </a:rPr>
            <a:t>THREAT</a:t>
          </a:r>
          <a:endParaRPr lang="en-US" sz="1500" kern="1200">
            <a:latin typeface="Montserrat" panose="00000500000000000000" pitchFamily="2" charset="0"/>
            <a:cs typeface="Times New Roman" panose="02020603050405020304" pitchFamily="18" charset="0"/>
          </a:endParaRPr>
        </a:p>
      </dsp:txBody>
      <dsp:txXfrm>
        <a:off x="8032273" y="3025167"/>
        <a:ext cx="1611321" cy="734440"/>
      </dsp:txXfrm>
    </dsp:sp>
    <dsp:sp modelId="{71A66210-CAA0-48AC-8556-6ED57FD9581B}">
      <dsp:nvSpPr>
        <dsp:cNvPr id="0" name=""/>
        <dsp:cNvSpPr/>
      </dsp:nvSpPr>
      <dsp:spPr>
        <a:xfrm>
          <a:off x="9708320" y="3141826"/>
          <a:ext cx="800826" cy="80082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4. Result</a:t>
          </a:r>
        </a:p>
      </dsp:txBody>
      <dsp:txXfrm>
        <a:off x="32784" y="37998"/>
        <a:ext cx="10450032" cy="60601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4. Result</a:t>
          </a:r>
        </a:p>
      </dsp:txBody>
      <dsp:txXfrm>
        <a:off x="32784" y="37998"/>
        <a:ext cx="10450032" cy="60601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5. Discussion </a:t>
          </a:r>
        </a:p>
      </dsp:txBody>
      <dsp:txXfrm>
        <a:off x="32784" y="37998"/>
        <a:ext cx="10450032"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Background</a:t>
          </a:r>
        </a:p>
      </dsp:txBody>
      <dsp:txXfrm>
        <a:off x="32784" y="37998"/>
        <a:ext cx="10450032" cy="60601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6. Conclusion  </a:t>
          </a:r>
        </a:p>
      </dsp:txBody>
      <dsp:txXfrm>
        <a:off x="32784" y="37998"/>
        <a:ext cx="10450032" cy="60601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Times New Roman" panose="02020603050405020304" pitchFamily="18" charset="0"/>
            </a:rPr>
            <a:t>7. Reference  </a:t>
          </a:r>
        </a:p>
      </dsp:txBody>
      <dsp:txXfrm>
        <a:off x="32784" y="37998"/>
        <a:ext cx="10450032" cy="606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BF24-4EDB-4574-935A-05338FB3F925}">
      <dsp:nvSpPr>
        <dsp:cNvPr id="0" name=""/>
        <dsp:cNvSpPr/>
      </dsp:nvSpPr>
      <dsp:spPr>
        <a:xfrm rot="10800000">
          <a:off x="1408836" y="902"/>
          <a:ext cx="4915280" cy="68310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232"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cs typeface="Times New Roman" panose="02020603050405020304" pitchFamily="18" charset="0"/>
            </a:rPr>
            <a:t>National University of Laos (NOUL)</a:t>
          </a:r>
        </a:p>
      </dsp:txBody>
      <dsp:txXfrm rot="10800000">
        <a:off x="1579613" y="902"/>
        <a:ext cx="4744503" cy="683108"/>
      </dsp:txXfrm>
    </dsp:sp>
    <dsp:sp modelId="{111E583E-2F3C-4E97-AE20-1E259D6207CB}">
      <dsp:nvSpPr>
        <dsp:cNvPr id="0" name=""/>
        <dsp:cNvSpPr/>
      </dsp:nvSpPr>
      <dsp:spPr>
        <a:xfrm>
          <a:off x="1067282" y="902"/>
          <a:ext cx="683108" cy="6831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18537F-EB9A-410F-8717-E3B94738EDFA}">
      <dsp:nvSpPr>
        <dsp:cNvPr id="0" name=""/>
        <dsp:cNvSpPr/>
      </dsp:nvSpPr>
      <dsp:spPr>
        <a:xfrm rot="10800000">
          <a:off x="1408836" y="887924"/>
          <a:ext cx="4915280" cy="68310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232"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kern="1200" dirty="0" err="1">
              <a:solidFill>
                <a:schemeClr val="bg1"/>
              </a:solidFill>
              <a:latin typeface="Times New Roman" panose="02020603050405020304" pitchFamily="18" charset="0"/>
              <a:cs typeface="Times New Roman" panose="02020603050405020304" pitchFamily="18" charset="0"/>
            </a:rPr>
            <a:t>Souphanouvong</a:t>
          </a:r>
          <a:r>
            <a:rPr lang="en-US" sz="2400" kern="1200" dirty="0">
              <a:solidFill>
                <a:schemeClr val="bg1"/>
              </a:solidFill>
              <a:latin typeface="Times New Roman" panose="02020603050405020304" pitchFamily="18" charset="0"/>
              <a:cs typeface="Times New Roman" panose="02020603050405020304" pitchFamily="18" charset="0"/>
            </a:rPr>
            <a:t> University (SU)</a:t>
          </a:r>
        </a:p>
      </dsp:txBody>
      <dsp:txXfrm rot="10800000">
        <a:off x="1579613" y="887924"/>
        <a:ext cx="4744503" cy="683108"/>
      </dsp:txXfrm>
    </dsp:sp>
    <dsp:sp modelId="{752CA7E2-E40D-437B-90D6-AE916B2C6F92}">
      <dsp:nvSpPr>
        <dsp:cNvPr id="0" name=""/>
        <dsp:cNvSpPr/>
      </dsp:nvSpPr>
      <dsp:spPr>
        <a:xfrm>
          <a:off x="1067282" y="887924"/>
          <a:ext cx="683108" cy="6831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762D1-CC1B-4286-B51C-94F3859BAAC1}">
      <dsp:nvSpPr>
        <dsp:cNvPr id="0" name=""/>
        <dsp:cNvSpPr/>
      </dsp:nvSpPr>
      <dsp:spPr>
        <a:xfrm rot="10800000">
          <a:off x="1408836" y="1774946"/>
          <a:ext cx="4915280" cy="68310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232"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cs typeface="Times New Roman" panose="02020603050405020304" pitchFamily="18" charset="0"/>
            </a:rPr>
            <a:t>Savannakhet University (SKU)</a:t>
          </a:r>
        </a:p>
      </dsp:txBody>
      <dsp:txXfrm rot="10800000">
        <a:off x="1579613" y="1774946"/>
        <a:ext cx="4744503" cy="683108"/>
      </dsp:txXfrm>
    </dsp:sp>
    <dsp:sp modelId="{5976A3DC-764D-434C-872A-3B12FDCA5F88}">
      <dsp:nvSpPr>
        <dsp:cNvPr id="0" name=""/>
        <dsp:cNvSpPr/>
      </dsp:nvSpPr>
      <dsp:spPr>
        <a:xfrm>
          <a:off x="1067282" y="1774946"/>
          <a:ext cx="683108" cy="6831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C65A7-BCE9-49B9-83B8-0CC02A701A2C}">
      <dsp:nvSpPr>
        <dsp:cNvPr id="0" name=""/>
        <dsp:cNvSpPr/>
      </dsp:nvSpPr>
      <dsp:spPr>
        <a:xfrm rot="10800000">
          <a:off x="1408836" y="2661968"/>
          <a:ext cx="4915280" cy="68310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232"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kern="1200">
              <a:solidFill>
                <a:schemeClr val="bg1"/>
              </a:solidFill>
              <a:latin typeface="Times New Roman" panose="02020603050405020304" pitchFamily="18" charset="0"/>
              <a:cs typeface="Times New Roman" panose="02020603050405020304" pitchFamily="18" charset="0"/>
            </a:rPr>
            <a:t>Champasack University (CU)</a:t>
          </a:r>
        </a:p>
      </dsp:txBody>
      <dsp:txXfrm rot="10800000">
        <a:off x="1579613" y="2661968"/>
        <a:ext cx="4744503" cy="683108"/>
      </dsp:txXfrm>
    </dsp:sp>
    <dsp:sp modelId="{45FBBB05-A44A-4287-8A8E-B22C872C17CD}">
      <dsp:nvSpPr>
        <dsp:cNvPr id="0" name=""/>
        <dsp:cNvSpPr/>
      </dsp:nvSpPr>
      <dsp:spPr>
        <a:xfrm>
          <a:off x="1067282" y="2661968"/>
          <a:ext cx="683108" cy="68310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61D7-86C1-4282-AAA2-46CDE2B618EF}">
      <dsp:nvSpPr>
        <dsp:cNvPr id="0" name=""/>
        <dsp:cNvSpPr/>
      </dsp:nvSpPr>
      <dsp:spPr>
        <a:xfrm rot="10800000">
          <a:off x="1408836" y="3548990"/>
          <a:ext cx="4915280" cy="683108"/>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232" tIns="91440" rIns="170688" bIns="91440" numCol="1" spcCol="1270" anchor="ctr" anchorCtr="0">
          <a:noAutofit/>
        </a:bodyPr>
        <a:lstStyle/>
        <a:p>
          <a:pPr marL="0" lvl="0" indent="0" algn="r" defTabSz="1066800">
            <a:lnSpc>
              <a:spcPct val="90000"/>
            </a:lnSpc>
            <a:spcBef>
              <a:spcPct val="0"/>
            </a:spcBef>
            <a:spcAft>
              <a:spcPct val="35000"/>
            </a:spcAft>
            <a:buNone/>
          </a:pPr>
          <a:r>
            <a:rPr lang="en-US" sz="2400" kern="1200">
              <a:solidFill>
                <a:schemeClr val="bg1"/>
              </a:solidFill>
              <a:latin typeface="Times New Roman" panose="02020603050405020304" pitchFamily="18" charset="0"/>
              <a:cs typeface="Times New Roman" panose="02020603050405020304" pitchFamily="18" charset="0"/>
            </a:rPr>
            <a:t>University of Health science </a:t>
          </a:r>
        </a:p>
      </dsp:txBody>
      <dsp:txXfrm rot="10800000">
        <a:off x="1579613" y="3548990"/>
        <a:ext cx="4744503" cy="683108"/>
      </dsp:txXfrm>
    </dsp:sp>
    <dsp:sp modelId="{E780EA96-DEF0-4EFC-A38D-C51FC1F83CE7}">
      <dsp:nvSpPr>
        <dsp:cNvPr id="0" name=""/>
        <dsp:cNvSpPr/>
      </dsp:nvSpPr>
      <dsp:spPr>
        <a:xfrm>
          <a:off x="1067282" y="3548990"/>
          <a:ext cx="683108" cy="68310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Background</a:t>
          </a:r>
        </a:p>
      </dsp:txBody>
      <dsp:txXfrm>
        <a:off x="32784" y="37998"/>
        <a:ext cx="10450032" cy="606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Background</a:t>
          </a:r>
        </a:p>
      </dsp:txBody>
      <dsp:txXfrm>
        <a:off x="32784" y="37998"/>
        <a:ext cx="10450032" cy="606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75B67-D9DA-479E-A413-162CCE9B0EE0}">
      <dsp:nvSpPr>
        <dsp:cNvPr id="0" name=""/>
        <dsp:cNvSpPr/>
      </dsp:nvSpPr>
      <dsp:spPr>
        <a:xfrm>
          <a:off x="0" y="571071"/>
          <a:ext cx="1748609" cy="174869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cs typeface="Times New Roman" panose="02020603050405020304" pitchFamily="18" charset="0"/>
            </a:rPr>
            <a:t>Faculty of Education</a:t>
          </a:r>
        </a:p>
      </dsp:txBody>
      <dsp:txXfrm>
        <a:off x="256078" y="827162"/>
        <a:ext cx="1236453" cy="1236515"/>
      </dsp:txXfrm>
    </dsp:sp>
    <dsp:sp modelId="{A8237EAF-182C-4B44-8000-9CA77D8963A0}">
      <dsp:nvSpPr>
        <dsp:cNvPr id="0" name=""/>
        <dsp:cNvSpPr/>
      </dsp:nvSpPr>
      <dsp:spPr>
        <a:xfrm>
          <a:off x="908270" y="1698049"/>
          <a:ext cx="1748609" cy="174869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cs typeface="Times New Roman" panose="02020603050405020304" pitchFamily="18" charset="0"/>
            </a:rPr>
            <a:t>Faculty of Economic and Tourism</a:t>
          </a:r>
        </a:p>
      </dsp:txBody>
      <dsp:txXfrm>
        <a:off x="1164348" y="1954140"/>
        <a:ext cx="1236453" cy="1236515"/>
      </dsp:txXfrm>
    </dsp:sp>
    <dsp:sp modelId="{3AA3BF71-C3D9-4990-9FDE-F4A33085084E}">
      <dsp:nvSpPr>
        <dsp:cNvPr id="0" name=""/>
        <dsp:cNvSpPr/>
      </dsp:nvSpPr>
      <dsp:spPr>
        <a:xfrm>
          <a:off x="1700897" y="571071"/>
          <a:ext cx="1979898" cy="174869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cs typeface="Times New Roman" panose="02020603050405020304" pitchFamily="18" charset="0"/>
            </a:rPr>
            <a:t>Faculty of Architecture</a:t>
          </a:r>
        </a:p>
      </dsp:txBody>
      <dsp:txXfrm>
        <a:off x="1990846" y="827162"/>
        <a:ext cx="1400000" cy="1236515"/>
      </dsp:txXfrm>
    </dsp:sp>
    <dsp:sp modelId="{EF19A3FE-014A-4100-A54B-A799DBA6FBAE}">
      <dsp:nvSpPr>
        <dsp:cNvPr id="0" name=""/>
        <dsp:cNvSpPr/>
      </dsp:nvSpPr>
      <dsp:spPr>
        <a:xfrm>
          <a:off x="2724812" y="1698049"/>
          <a:ext cx="1748609" cy="174869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cs typeface="Times New Roman" panose="02020603050405020304" pitchFamily="18" charset="0"/>
            </a:rPr>
            <a:t>Faculty of Engineering </a:t>
          </a:r>
        </a:p>
      </dsp:txBody>
      <dsp:txXfrm>
        <a:off x="2980890" y="1954140"/>
        <a:ext cx="1236453" cy="1236515"/>
      </dsp:txXfrm>
    </dsp:sp>
    <dsp:sp modelId="{B14BCB67-6F4D-4001-A327-6A5EEAA0CB19}">
      <dsp:nvSpPr>
        <dsp:cNvPr id="0" name=""/>
        <dsp:cNvSpPr/>
      </dsp:nvSpPr>
      <dsp:spPr>
        <a:xfrm>
          <a:off x="3633083" y="571071"/>
          <a:ext cx="1748609" cy="174869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cs typeface="Times New Roman" panose="02020603050405020304" pitchFamily="18" charset="0"/>
            </a:rPr>
            <a:t>Faculty of Agriculture and forestry</a:t>
          </a:r>
        </a:p>
      </dsp:txBody>
      <dsp:txXfrm>
        <a:off x="3889161" y="827162"/>
        <a:ext cx="1236453" cy="1236515"/>
      </dsp:txXfrm>
    </dsp:sp>
    <dsp:sp modelId="{125F82B8-234B-4346-93B3-0AEDC30C551A}">
      <dsp:nvSpPr>
        <dsp:cNvPr id="0" name=""/>
        <dsp:cNvSpPr/>
      </dsp:nvSpPr>
      <dsp:spPr>
        <a:xfrm>
          <a:off x="4541354" y="1698049"/>
          <a:ext cx="1748609" cy="174869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cs typeface="Times New Roman" panose="02020603050405020304" pitchFamily="18" charset="0"/>
            </a:rPr>
            <a:t>Faculty of Languages </a:t>
          </a:r>
        </a:p>
      </dsp:txBody>
      <dsp:txXfrm>
        <a:off x="4797432" y="1954140"/>
        <a:ext cx="1236453" cy="12365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Background</a:t>
          </a:r>
        </a:p>
      </dsp:txBody>
      <dsp:txXfrm>
        <a:off x="32784" y="37998"/>
        <a:ext cx="10450032" cy="606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5F81-03DA-4276-8DC5-37AE2395FD0E}">
      <dsp:nvSpPr>
        <dsp:cNvPr id="0" name=""/>
        <dsp:cNvSpPr/>
      </dsp:nvSpPr>
      <dsp:spPr>
        <a:xfrm>
          <a:off x="0" y="5214"/>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Background</a:t>
          </a:r>
        </a:p>
      </dsp:txBody>
      <dsp:txXfrm>
        <a:off x="32784" y="37998"/>
        <a:ext cx="10450032"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DDE3-CD71-F170-ECB6-7FD36265E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3774D-23A8-4889-CEC1-53F4A46B0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1A4FEE-A842-125C-EE0D-CD2D5A2F939F}"/>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5" name="Footer Placeholder 4">
            <a:extLst>
              <a:ext uri="{FF2B5EF4-FFF2-40B4-BE49-F238E27FC236}">
                <a16:creationId xmlns:a16="http://schemas.microsoft.com/office/drawing/2014/main" id="{802E3454-F4B9-9A59-B15B-8E72BB652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730D4-F44E-B723-B39D-39EE24D37193}"/>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228189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DBCC-2334-AF05-F2DB-504F8139B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7D924-14F1-66F0-0DF1-7CCCFC785C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2EB9A-8641-C795-DFFF-021C954CB52E}"/>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5" name="Footer Placeholder 4">
            <a:extLst>
              <a:ext uri="{FF2B5EF4-FFF2-40B4-BE49-F238E27FC236}">
                <a16:creationId xmlns:a16="http://schemas.microsoft.com/office/drawing/2014/main" id="{00306DBA-586C-AD9A-84CD-7A4864711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876FD-9433-7F62-1878-7319BE73F5BB}"/>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420349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69C2E4-1DE5-659A-3DF1-18D9E36F59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B7DE82-4D5A-7A4F-66A3-6120D25276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712A1-9681-1FEE-A557-7BD850F16626}"/>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5" name="Footer Placeholder 4">
            <a:extLst>
              <a:ext uri="{FF2B5EF4-FFF2-40B4-BE49-F238E27FC236}">
                <a16:creationId xmlns:a16="http://schemas.microsoft.com/office/drawing/2014/main" id="{DA6A22FC-1192-65FF-F4CF-75BEC99AD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712C1-FADE-4C0C-AA57-E5FCA1DAF5AD}"/>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218428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4A19-92DE-1291-AE44-6052A4FD18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B0E13-2176-A049-FA98-21455F6827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82FAF-B113-D67F-4C23-CB74B1A79BAF}"/>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5" name="Footer Placeholder 4">
            <a:extLst>
              <a:ext uri="{FF2B5EF4-FFF2-40B4-BE49-F238E27FC236}">
                <a16:creationId xmlns:a16="http://schemas.microsoft.com/office/drawing/2014/main" id="{13269F50-8584-33B7-746A-ACE60EB7F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7D9B5-0A6E-3F25-9066-8D4B2C8C810F}"/>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221567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45C0-0517-294D-E7D0-7B82C2D0BF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49BD9A-EE15-65AD-80F6-B6955DADF4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4A65E1-24A5-439E-3124-E393CAD48A90}"/>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5" name="Footer Placeholder 4">
            <a:extLst>
              <a:ext uri="{FF2B5EF4-FFF2-40B4-BE49-F238E27FC236}">
                <a16:creationId xmlns:a16="http://schemas.microsoft.com/office/drawing/2014/main" id="{B61F604C-A0F3-EFF7-6606-E5ABD93C7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3FC5A-1E2F-4E8A-9577-D106E6F715F8}"/>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373969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1450-CA14-C60E-A011-9C8BCC7A7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682D3-4BF1-24DE-88D4-F010A3393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90C2B-A9A6-D150-9ABA-73FF611080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13F433-DD6B-F88B-4E60-0F3CAA453AA7}"/>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6" name="Footer Placeholder 5">
            <a:extLst>
              <a:ext uri="{FF2B5EF4-FFF2-40B4-BE49-F238E27FC236}">
                <a16:creationId xmlns:a16="http://schemas.microsoft.com/office/drawing/2014/main" id="{4D5F183F-1885-C6DF-ECDB-C9313EBA3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7CD53-2583-242B-643E-49C8E7092548}"/>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417513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0D95-F761-9AB2-294F-F0D20F8B5A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074B62-7431-29D8-FD46-7E57271B2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E9B88C-523A-AF1B-54B6-60F618362B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9F4B0-642B-3BB5-34DA-509F835BB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CF9BF1-7FD1-6EEC-AEE4-C691498726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63523E-18B0-7D22-1825-5B464894A798}"/>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8" name="Footer Placeholder 7">
            <a:extLst>
              <a:ext uri="{FF2B5EF4-FFF2-40B4-BE49-F238E27FC236}">
                <a16:creationId xmlns:a16="http://schemas.microsoft.com/office/drawing/2014/main" id="{EDD04514-7861-8E88-0337-4ED1486AFD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9E21A-1870-BEA1-1CCE-A59A5EB6DE82}"/>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415199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CB39-A0B8-6F3F-D015-ED92E42D18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339FAA-E824-6381-EE4D-2F8496610A23}"/>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4" name="Footer Placeholder 3">
            <a:extLst>
              <a:ext uri="{FF2B5EF4-FFF2-40B4-BE49-F238E27FC236}">
                <a16:creationId xmlns:a16="http://schemas.microsoft.com/office/drawing/2014/main" id="{9CDC1C1D-3348-28DE-1DC3-A9DFE61C64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0205F-7DB4-E85D-8418-B608331D45AC}"/>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260108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4368D0-CF95-9AAD-5EC7-D9ABF7A8232D}"/>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3" name="Footer Placeholder 2">
            <a:extLst>
              <a:ext uri="{FF2B5EF4-FFF2-40B4-BE49-F238E27FC236}">
                <a16:creationId xmlns:a16="http://schemas.microsoft.com/office/drawing/2014/main" id="{CCB4E9F4-0669-6506-1B98-7CA9EEDBC2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5B302-3F30-70FB-4BE6-249CCCEB9507}"/>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27255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F89D-0D86-4FC1-C929-B17F6FE00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6B143C-9D18-CD32-90F9-C7F30A09D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43637C-4D83-B67E-5387-CDB31B2CA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8F4F2-A6A0-A388-E72F-D6D9A047BCB8}"/>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6" name="Footer Placeholder 5">
            <a:extLst>
              <a:ext uri="{FF2B5EF4-FFF2-40B4-BE49-F238E27FC236}">
                <a16:creationId xmlns:a16="http://schemas.microsoft.com/office/drawing/2014/main" id="{B8ADB6D9-9469-41F1-3BCE-996DB84A99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BD629E-4062-E781-7DFB-A7839220D987}"/>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341291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87B4-4D90-6D12-EFAF-E89610CBD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9F7888-D81C-9CCA-34CB-2A1BAF850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DED1F1-F62D-E094-D3CE-C3D5F2CF5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CED44-E764-3029-EBEE-5F525DCFC762}"/>
              </a:ext>
            </a:extLst>
          </p:cNvPr>
          <p:cNvSpPr>
            <a:spLocks noGrp="1"/>
          </p:cNvSpPr>
          <p:nvPr>
            <p:ph type="dt" sz="half" idx="10"/>
          </p:nvPr>
        </p:nvSpPr>
        <p:spPr/>
        <p:txBody>
          <a:bodyPr/>
          <a:lstStyle/>
          <a:p>
            <a:fld id="{A6375EDA-B093-4BF4-912F-8D5259D101EE}" type="datetimeFigureOut">
              <a:rPr lang="en-US" smtClean="0"/>
              <a:t>11/2/2023</a:t>
            </a:fld>
            <a:endParaRPr lang="en-US"/>
          </a:p>
        </p:txBody>
      </p:sp>
      <p:sp>
        <p:nvSpPr>
          <p:cNvPr id="6" name="Footer Placeholder 5">
            <a:extLst>
              <a:ext uri="{FF2B5EF4-FFF2-40B4-BE49-F238E27FC236}">
                <a16:creationId xmlns:a16="http://schemas.microsoft.com/office/drawing/2014/main" id="{176ED4D0-B79E-6EFC-ACB0-DC52723FB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12C63-C6D7-0478-D14D-2C91A84378EA}"/>
              </a:ext>
            </a:extLst>
          </p:cNvPr>
          <p:cNvSpPr>
            <a:spLocks noGrp="1"/>
          </p:cNvSpPr>
          <p:nvPr>
            <p:ph type="sldNum" sz="quarter" idx="12"/>
          </p:nvPr>
        </p:nvSpPr>
        <p:spPr/>
        <p:txBody>
          <a:bodyPr/>
          <a:lstStyle/>
          <a:p>
            <a:fld id="{61A3C1AB-F18D-4A49-9910-0D9E7787827E}" type="slidenum">
              <a:rPr lang="en-US" smtClean="0"/>
              <a:t>‹#›</a:t>
            </a:fld>
            <a:endParaRPr lang="en-US"/>
          </a:p>
        </p:txBody>
      </p:sp>
    </p:spTree>
    <p:extLst>
      <p:ext uri="{BB962C8B-B14F-4D97-AF65-F5344CB8AC3E}">
        <p14:creationId xmlns:p14="http://schemas.microsoft.com/office/powerpoint/2010/main" val="420825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A258B-D397-36C2-9307-157B447C70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94D6C-07A7-0343-9A53-294D466DA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1AE1E-569A-A62B-8551-3626945D4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75EDA-B093-4BF4-912F-8D5259D101EE}" type="datetimeFigureOut">
              <a:rPr lang="en-US" smtClean="0"/>
              <a:t>11/2/2023</a:t>
            </a:fld>
            <a:endParaRPr lang="en-US"/>
          </a:p>
        </p:txBody>
      </p:sp>
      <p:sp>
        <p:nvSpPr>
          <p:cNvPr id="5" name="Footer Placeholder 4">
            <a:extLst>
              <a:ext uri="{FF2B5EF4-FFF2-40B4-BE49-F238E27FC236}">
                <a16:creationId xmlns:a16="http://schemas.microsoft.com/office/drawing/2014/main" id="{11B99881-78BF-8686-DBCD-168F45A80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47AC6F-11EE-B49C-80E1-BC177D135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3C1AB-F18D-4A49-9910-0D9E7787827E}" type="slidenum">
              <a:rPr lang="en-US" smtClean="0"/>
              <a:t>‹#›</a:t>
            </a:fld>
            <a:endParaRPr lang="en-US"/>
          </a:p>
        </p:txBody>
      </p:sp>
    </p:spTree>
    <p:extLst>
      <p:ext uri="{BB962C8B-B14F-4D97-AF65-F5344CB8AC3E}">
        <p14:creationId xmlns:p14="http://schemas.microsoft.com/office/powerpoint/2010/main" val="204325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image" Target="../media/image1.jpg"/><Relationship Id="rId16" Type="http://schemas.openxmlformats.org/officeDocument/2006/relationships/diagramColors" Target="../diagrams/colors18.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17" Type="http://schemas.microsoft.com/office/2007/relationships/diagramDrawing" Target="../diagrams/drawing25.xml"/><Relationship Id="rId2" Type="http://schemas.openxmlformats.org/officeDocument/2006/relationships/image" Target="../media/image1.jpg"/><Relationship Id="rId16" Type="http://schemas.openxmlformats.org/officeDocument/2006/relationships/diagramColors" Target="../diagrams/colors25.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diagramQuickStyle" Target="../diagrams/quickStyle25.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diagramLayout" Target="../diagrams/layout2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academia.edu/10627533/Review_of_Science_Education_in_Lao_People_s_Democratic_Republic_Aims_and_Issues_with_the_Curriculum" TargetMode="External"/><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11.png"/><Relationship Id="rId2" Type="http://schemas.openxmlformats.org/officeDocument/2006/relationships/image" Target="../media/image1.jpg"/><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9.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image" Target="../media/image1.jpg"/><Relationship Id="rId16" Type="http://schemas.openxmlformats.org/officeDocument/2006/relationships/diagramColors" Target="../diagrams/colors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556-F942-0D92-C493-03A79AD79E4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0BCA12E-9C74-D6E1-A46F-F9ED25943231}"/>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306A3A64-05B2-7F11-636C-560F86E94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89"/>
            <a:ext cx="12192000" cy="6858000"/>
          </a:xfrm>
          <a:prstGeom prst="rect">
            <a:avLst/>
          </a:prstGeom>
        </p:spPr>
      </p:pic>
      <p:grpSp>
        <p:nvGrpSpPr>
          <p:cNvPr id="5" name="Group 4">
            <a:extLst>
              <a:ext uri="{FF2B5EF4-FFF2-40B4-BE49-F238E27FC236}">
                <a16:creationId xmlns:a16="http://schemas.microsoft.com/office/drawing/2014/main" id="{86C8817A-1C08-5EDB-DCB2-196CB142297B}"/>
              </a:ext>
            </a:extLst>
          </p:cNvPr>
          <p:cNvGrpSpPr/>
          <p:nvPr/>
        </p:nvGrpSpPr>
        <p:grpSpPr>
          <a:xfrm>
            <a:off x="838200" y="739803"/>
            <a:ext cx="10515600" cy="1918344"/>
            <a:chOff x="0" y="5214"/>
            <a:chExt cx="10515600" cy="671580"/>
          </a:xfrm>
        </p:grpSpPr>
        <p:sp>
          <p:nvSpPr>
            <p:cNvPr id="6" name="Rectangle: Rounded Corners 5">
              <a:extLst>
                <a:ext uri="{FF2B5EF4-FFF2-40B4-BE49-F238E27FC236}">
                  <a16:creationId xmlns:a16="http://schemas.microsoft.com/office/drawing/2014/main" id="{69BA9C13-F86D-464C-684E-520D7A67AB86}"/>
                </a:ext>
              </a:extLst>
            </p:cNvPr>
            <p:cNvSpPr/>
            <p:nvPr/>
          </p:nvSpPr>
          <p:spPr>
            <a:xfrm>
              <a:off x="0" y="5214"/>
              <a:ext cx="10515600" cy="6715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B589301F-9DB7-B1C9-4468-6B2C228F32EB}"/>
                </a:ext>
              </a:extLst>
            </p:cNvPr>
            <p:cNvSpPr txBox="1"/>
            <p:nvPr/>
          </p:nvSpPr>
          <p:spPr>
            <a:xfrm>
              <a:off x="32784" y="37998"/>
              <a:ext cx="10450032"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3600" b="1" dirty="0">
                  <a:latin typeface="Montserrat" panose="00000500000000000000" pitchFamily="2" charset="0"/>
                </a:rPr>
                <a:t>Challenges and Potential on Science Curriculum Development in Northern Laos</a:t>
              </a:r>
              <a:endParaRPr lang="en-US" sz="3600" b="1" kern="1200" dirty="0">
                <a:latin typeface="Montserrat" panose="00000500000000000000" pitchFamily="2" charset="0"/>
              </a:endParaRPr>
            </a:p>
          </p:txBody>
        </p:sp>
      </p:grpSp>
      <p:sp>
        <p:nvSpPr>
          <p:cNvPr id="8" name="TextBox 7">
            <a:extLst>
              <a:ext uri="{FF2B5EF4-FFF2-40B4-BE49-F238E27FC236}">
                <a16:creationId xmlns:a16="http://schemas.microsoft.com/office/drawing/2014/main" id="{093A74C5-E384-01C9-FCB7-D61DDC3BC8CA}"/>
              </a:ext>
            </a:extLst>
          </p:cNvPr>
          <p:cNvSpPr txBox="1"/>
          <p:nvPr/>
        </p:nvSpPr>
        <p:spPr>
          <a:xfrm>
            <a:off x="4333110" y="2947061"/>
            <a:ext cx="6078217" cy="2308324"/>
          </a:xfrm>
          <a:prstGeom prst="rect">
            <a:avLst/>
          </a:prstGeom>
          <a:noFill/>
        </p:spPr>
        <p:txBody>
          <a:bodyPr wrap="square" rtlCol="0">
            <a:spAutoFit/>
          </a:bodyPr>
          <a:lstStyle/>
          <a:p>
            <a:r>
              <a:rPr lang="en-US" sz="2400" dirty="0">
                <a:latin typeface="Montserrat" panose="00000500000000000000" pitchFamily="2" charset="0"/>
              </a:rPr>
              <a:t>Research team</a:t>
            </a:r>
          </a:p>
          <a:p>
            <a:r>
              <a:rPr lang="en-US" sz="2400" dirty="0">
                <a:latin typeface="Montserrat" panose="00000500000000000000" pitchFamily="2" charset="0"/>
              </a:rPr>
              <a:t>Ms. Kinnaly THIPPHAPHONE</a:t>
            </a:r>
          </a:p>
          <a:p>
            <a:r>
              <a:rPr lang="en-US" sz="2400" dirty="0">
                <a:latin typeface="Montserrat" panose="00000500000000000000" pitchFamily="2" charset="0"/>
              </a:rPr>
              <a:t>Mr. </a:t>
            </a:r>
            <a:r>
              <a:rPr lang="en-US" sz="2400" dirty="0" err="1">
                <a:latin typeface="Montserrat" panose="00000500000000000000" pitchFamily="2" charset="0"/>
              </a:rPr>
              <a:t>Saiphone</a:t>
            </a:r>
            <a:r>
              <a:rPr lang="en-US" sz="2400" dirty="0">
                <a:latin typeface="Montserrat" panose="00000500000000000000" pitchFamily="2" charset="0"/>
              </a:rPr>
              <a:t> KHOTSAIGNO</a:t>
            </a:r>
          </a:p>
          <a:p>
            <a:r>
              <a:rPr lang="en-US" sz="2400" dirty="0">
                <a:latin typeface="Montserrat" panose="00000500000000000000" pitchFamily="2" charset="0"/>
              </a:rPr>
              <a:t>Mr. </a:t>
            </a:r>
            <a:r>
              <a:rPr lang="en-US" sz="2400" dirty="0" err="1">
                <a:latin typeface="Montserrat" panose="00000500000000000000" pitchFamily="2" charset="0"/>
              </a:rPr>
              <a:t>Somchay</a:t>
            </a:r>
            <a:r>
              <a:rPr lang="en-US" sz="2400" dirty="0">
                <a:latin typeface="Montserrat" panose="00000500000000000000" pitchFamily="2" charset="0"/>
              </a:rPr>
              <a:t> PHAYAVONG</a:t>
            </a:r>
          </a:p>
          <a:p>
            <a:r>
              <a:rPr lang="en-US" sz="2400" dirty="0">
                <a:latin typeface="Montserrat" panose="00000500000000000000" pitchFamily="2" charset="0"/>
              </a:rPr>
              <a:t>Mr. </a:t>
            </a:r>
            <a:r>
              <a:rPr lang="en-US" sz="2400" dirty="0" err="1">
                <a:latin typeface="Montserrat" panose="00000500000000000000" pitchFamily="2" charset="0"/>
              </a:rPr>
              <a:t>Thongtheine</a:t>
            </a:r>
            <a:r>
              <a:rPr lang="en-US" sz="2400" dirty="0">
                <a:latin typeface="Montserrat" panose="00000500000000000000" pitchFamily="2" charset="0"/>
              </a:rPr>
              <a:t> VATHAANAVONG</a:t>
            </a:r>
          </a:p>
          <a:p>
            <a:r>
              <a:rPr lang="en-US" sz="2400" dirty="0">
                <a:latin typeface="Montserrat" panose="00000500000000000000" pitchFamily="2" charset="0"/>
              </a:rPr>
              <a:t>Mr. Yang </a:t>
            </a:r>
            <a:r>
              <a:rPr lang="en-US" sz="2400" dirty="0" err="1">
                <a:latin typeface="Montserrat" panose="00000500000000000000" pitchFamily="2" charset="0"/>
              </a:rPr>
              <a:t>Xang</a:t>
            </a:r>
            <a:r>
              <a:rPr lang="en-US" sz="2400" dirty="0">
                <a:latin typeface="Montserrat" panose="00000500000000000000" pitchFamily="2" charset="0"/>
              </a:rPr>
              <a:t> </a:t>
            </a:r>
          </a:p>
        </p:txBody>
      </p:sp>
    </p:spTree>
    <p:extLst>
      <p:ext uri="{BB962C8B-B14F-4D97-AF65-F5344CB8AC3E}">
        <p14:creationId xmlns:p14="http://schemas.microsoft.com/office/powerpoint/2010/main" val="396152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50E5A1-3F39-8608-FEBF-80BCD6633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2831154142"/>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199" y="855406"/>
            <a:ext cx="10515599" cy="731098"/>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This study aim to analyses the challenges and potential of new science curriculum development by the following activities:</a:t>
            </a:r>
          </a:p>
        </p:txBody>
      </p:sp>
      <p:graphicFrame>
        <p:nvGraphicFramePr>
          <p:cNvPr id="6" name="Content Placeholder 5">
            <a:extLst>
              <a:ext uri="{FF2B5EF4-FFF2-40B4-BE49-F238E27FC236}">
                <a16:creationId xmlns:a16="http://schemas.microsoft.com/office/drawing/2014/main" id="{9E2C4277-5ACF-B530-D686-16096BFE5007}"/>
              </a:ext>
            </a:extLst>
          </p:cNvPr>
          <p:cNvGraphicFramePr>
            <a:graphicFrameLocks noGrp="1"/>
          </p:cNvGraphicFramePr>
          <p:nvPr>
            <p:ph idx="1"/>
            <p:extLst>
              <p:ext uri="{D42A27DB-BD31-4B8C-83A1-F6EECF244321}">
                <p14:modId xmlns:p14="http://schemas.microsoft.com/office/powerpoint/2010/main" val="658557798"/>
              </p:ext>
            </p:extLst>
          </p:nvPr>
        </p:nvGraphicFramePr>
        <p:xfrm>
          <a:off x="838199" y="2175163"/>
          <a:ext cx="10515599" cy="3128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90763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1E419C-5F57-1C40-F6FA-9BB324EBA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3399253418"/>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199" y="855406"/>
            <a:ext cx="1051559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This study </a:t>
            </a:r>
            <a:r>
              <a:rPr lang="en-US" sz="24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conducted with various sample to finding of </a:t>
            </a: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2" name="Text Placeholder 2">
            <a:extLst>
              <a:ext uri="{FF2B5EF4-FFF2-40B4-BE49-F238E27FC236}">
                <a16:creationId xmlns:a16="http://schemas.microsoft.com/office/drawing/2014/main" id="{4D3FA640-42F6-3E83-BEB6-1A59713F7B32}"/>
              </a:ext>
            </a:extLst>
          </p:cNvPr>
          <p:cNvSpPr txBox="1">
            <a:spLocks/>
          </p:cNvSpPr>
          <p:nvPr/>
        </p:nvSpPr>
        <p:spPr>
          <a:xfrm>
            <a:off x="938213" y="1537416"/>
            <a:ext cx="5157787" cy="47425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kern="100" dirty="0">
                <a:solidFill>
                  <a:srgbClr val="000000"/>
                </a:solidFill>
                <a:latin typeface="Montserrat" panose="00000500000000000000" pitchFamily="2" charset="0"/>
                <a:ea typeface="Tahoma" panose="020B0604030504040204" pitchFamily="34" charset="0"/>
                <a:cs typeface="Times New Roman" panose="02020603050405020304" pitchFamily="18" charset="0"/>
              </a:rPr>
              <a:t>Need assessment on science curriculum </a:t>
            </a:r>
          </a:p>
        </p:txBody>
      </p:sp>
      <p:sp>
        <p:nvSpPr>
          <p:cNvPr id="3" name="Text Placeholder 4">
            <a:extLst>
              <a:ext uri="{FF2B5EF4-FFF2-40B4-BE49-F238E27FC236}">
                <a16:creationId xmlns:a16="http://schemas.microsoft.com/office/drawing/2014/main" id="{926A8826-3C3F-828C-80A5-ACB7077D5727}"/>
              </a:ext>
            </a:extLst>
          </p:cNvPr>
          <p:cNvSpPr txBox="1">
            <a:spLocks/>
          </p:cNvSpPr>
          <p:nvPr/>
        </p:nvSpPr>
        <p:spPr>
          <a:xfrm>
            <a:off x="6248399" y="1539567"/>
            <a:ext cx="5183188" cy="4721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Montserrat" panose="00000500000000000000" pitchFamily="2" charset="0"/>
                <a:ea typeface="Tahoma" panose="020B0604030504040204" pitchFamily="34" charset="0"/>
                <a:cs typeface="Times New Roman" panose="02020603050405020304" pitchFamily="18" charset="0"/>
              </a:rPr>
              <a:t> SWOT </a:t>
            </a:r>
          </a:p>
        </p:txBody>
      </p:sp>
      <p:graphicFrame>
        <p:nvGraphicFramePr>
          <p:cNvPr id="8" name="Diagram 7">
            <a:extLst>
              <a:ext uri="{FF2B5EF4-FFF2-40B4-BE49-F238E27FC236}">
                <a16:creationId xmlns:a16="http://schemas.microsoft.com/office/drawing/2014/main" id="{19D80900-1332-41E5-E09D-91487E3C8538}"/>
              </a:ext>
            </a:extLst>
          </p:cNvPr>
          <p:cNvGraphicFramePr/>
          <p:nvPr>
            <p:extLst>
              <p:ext uri="{D42A27DB-BD31-4B8C-83A1-F6EECF244321}">
                <p14:modId xmlns:p14="http://schemas.microsoft.com/office/powerpoint/2010/main" val="3202400640"/>
              </p:ext>
            </p:extLst>
          </p:nvPr>
        </p:nvGraphicFramePr>
        <p:xfrm>
          <a:off x="839788" y="2153265"/>
          <a:ext cx="5157787" cy="4036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57DD57F7-B486-0F05-9E70-CA3CE327E2BD}"/>
              </a:ext>
            </a:extLst>
          </p:cNvPr>
          <p:cNvGraphicFramePr/>
          <p:nvPr>
            <p:extLst>
              <p:ext uri="{D42A27DB-BD31-4B8C-83A1-F6EECF244321}">
                <p14:modId xmlns:p14="http://schemas.microsoft.com/office/powerpoint/2010/main" val="4155733653"/>
              </p:ext>
            </p:extLst>
          </p:nvPr>
        </p:nvGraphicFramePr>
        <p:xfrm>
          <a:off x="6463145" y="2153265"/>
          <a:ext cx="5183188" cy="40363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27643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23F4C-F60B-4DE2-14CB-87AB59F6A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Diagram 3">
            <a:extLst>
              <a:ext uri="{FF2B5EF4-FFF2-40B4-BE49-F238E27FC236}">
                <a16:creationId xmlns:a16="http://schemas.microsoft.com/office/drawing/2014/main" id="{7AE2FA5F-F63A-8458-800D-71BEE8C801A6}"/>
              </a:ext>
            </a:extLst>
          </p:cNvPr>
          <p:cNvGraphicFramePr/>
          <p:nvPr>
            <p:extLst>
              <p:ext uri="{D42A27DB-BD31-4B8C-83A1-F6EECF244321}">
                <p14:modId xmlns:p14="http://schemas.microsoft.com/office/powerpoint/2010/main" val="1419305556"/>
              </p:ext>
            </p:extLst>
          </p:nvPr>
        </p:nvGraphicFramePr>
        <p:xfrm>
          <a:off x="836612" y="855406"/>
          <a:ext cx="10344006" cy="5683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BCA47C5-5D15-3DDA-CD52-38D5E9F6CA87}"/>
              </a:ext>
            </a:extLst>
          </p:cNvPr>
          <p:cNvGraphicFramePr/>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200" y="1040549"/>
            <a:ext cx="1051559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This study </a:t>
            </a:r>
            <a:r>
              <a:rPr lang="en-US" sz="24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conducted a data collection as below:</a:t>
            </a: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87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B58BB-FA36-D651-2079-294DEEB7A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2338361215"/>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199" y="855406"/>
            <a:ext cx="1051559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Need assessment for science curriculum</a:t>
            </a:r>
            <a:r>
              <a:rPr lang="en-US" sz="24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453274-65C8-20C3-ACFB-225790F1EEEE}"/>
              </a:ext>
            </a:extLst>
          </p:cNvPr>
          <p:cNvSpPr txBox="1"/>
          <p:nvPr/>
        </p:nvSpPr>
        <p:spPr>
          <a:xfrm>
            <a:off x="838199" y="1352273"/>
            <a:ext cx="1051559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Total 1,481 responses</a:t>
            </a:r>
            <a:r>
              <a:rPr lang="en-US" sz="24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8AE70FA6-D2F0-CBBE-863C-BDFA1A8BC2B8}"/>
              </a:ext>
            </a:extLst>
          </p:cNvPr>
          <p:cNvGrpSpPr/>
          <p:nvPr/>
        </p:nvGrpSpPr>
        <p:grpSpPr>
          <a:xfrm>
            <a:off x="1774633" y="2145119"/>
            <a:ext cx="8642734" cy="3749197"/>
            <a:chOff x="2136330" y="2034283"/>
            <a:chExt cx="8642734" cy="3749197"/>
          </a:xfrm>
        </p:grpSpPr>
        <p:pic>
          <p:nvPicPr>
            <p:cNvPr id="7" name="Picture 6">
              <a:extLst>
                <a:ext uri="{FF2B5EF4-FFF2-40B4-BE49-F238E27FC236}">
                  <a16:creationId xmlns:a16="http://schemas.microsoft.com/office/drawing/2014/main" id="{EA5082FE-27AF-0D4F-5391-9333985A98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0287" y="2611212"/>
              <a:ext cx="3366525" cy="3172268"/>
            </a:xfrm>
            <a:prstGeom prst="rect">
              <a:avLst/>
            </a:prstGeom>
          </p:spPr>
        </p:pic>
        <p:pic>
          <p:nvPicPr>
            <p:cNvPr id="8" name="Picture 7">
              <a:extLst>
                <a:ext uri="{FF2B5EF4-FFF2-40B4-BE49-F238E27FC236}">
                  <a16:creationId xmlns:a16="http://schemas.microsoft.com/office/drawing/2014/main" id="{DD91B053-8C82-7701-83C8-C04F73CC6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1965" y="2611212"/>
              <a:ext cx="3244955" cy="3172268"/>
            </a:xfrm>
            <a:prstGeom prst="rect">
              <a:avLst/>
            </a:prstGeom>
          </p:spPr>
        </p:pic>
        <p:sp>
          <p:nvSpPr>
            <p:cNvPr id="10" name="Rectangle: Rounded Corners 9">
              <a:extLst>
                <a:ext uri="{FF2B5EF4-FFF2-40B4-BE49-F238E27FC236}">
                  <a16:creationId xmlns:a16="http://schemas.microsoft.com/office/drawing/2014/main" id="{B1CC558D-2DC9-362F-AB06-3129A0318D95}"/>
                </a:ext>
              </a:extLst>
            </p:cNvPr>
            <p:cNvSpPr/>
            <p:nvPr/>
          </p:nvSpPr>
          <p:spPr>
            <a:xfrm>
              <a:off x="2136330" y="2034284"/>
              <a:ext cx="1413983" cy="362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ontserrat" panose="00000500000000000000" pitchFamily="2" charset="0"/>
                  <a:cs typeface="Times New Roman" panose="02020603050405020304" pitchFamily="18" charset="0"/>
                </a:rPr>
                <a:t>Male 732</a:t>
              </a:r>
            </a:p>
          </p:txBody>
        </p:sp>
        <p:sp>
          <p:nvSpPr>
            <p:cNvPr id="11" name="Rectangle: Rounded Corners 10">
              <a:extLst>
                <a:ext uri="{FF2B5EF4-FFF2-40B4-BE49-F238E27FC236}">
                  <a16:creationId xmlns:a16="http://schemas.microsoft.com/office/drawing/2014/main" id="{6B9F2E1C-0C21-F2CA-25C6-D4880CDB45AB}"/>
                </a:ext>
              </a:extLst>
            </p:cNvPr>
            <p:cNvSpPr/>
            <p:nvPr/>
          </p:nvSpPr>
          <p:spPr>
            <a:xfrm>
              <a:off x="2136330" y="2455347"/>
              <a:ext cx="1413984" cy="31173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ontserrat" panose="00000500000000000000" pitchFamily="2" charset="0"/>
                  <a:cs typeface="Times New Roman" panose="02020603050405020304" pitchFamily="18" charset="0"/>
                </a:rPr>
                <a:t>Female 732</a:t>
              </a:r>
            </a:p>
          </p:txBody>
        </p:sp>
        <p:sp>
          <p:nvSpPr>
            <p:cNvPr id="12" name="Rectangle: Rounded Corners 11">
              <a:extLst>
                <a:ext uri="{FF2B5EF4-FFF2-40B4-BE49-F238E27FC236}">
                  <a16:creationId xmlns:a16="http://schemas.microsoft.com/office/drawing/2014/main" id="{13E9B8CB-AF9B-8C7A-91CB-96E476129D6C}"/>
                </a:ext>
              </a:extLst>
            </p:cNvPr>
            <p:cNvSpPr/>
            <p:nvPr/>
          </p:nvSpPr>
          <p:spPr>
            <a:xfrm>
              <a:off x="9365081" y="2034283"/>
              <a:ext cx="1413983" cy="362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ontserrat" panose="00000500000000000000" pitchFamily="2" charset="0"/>
                  <a:cs typeface="Times New Roman" panose="02020603050405020304" pitchFamily="18" charset="0"/>
                </a:rPr>
                <a:t>YES 698</a:t>
              </a:r>
            </a:p>
          </p:txBody>
        </p:sp>
        <p:sp>
          <p:nvSpPr>
            <p:cNvPr id="13" name="Rectangle: Rounded Corners 12">
              <a:extLst>
                <a:ext uri="{FF2B5EF4-FFF2-40B4-BE49-F238E27FC236}">
                  <a16:creationId xmlns:a16="http://schemas.microsoft.com/office/drawing/2014/main" id="{71429F51-AC28-A688-3815-F5E689B954D5}"/>
                </a:ext>
              </a:extLst>
            </p:cNvPr>
            <p:cNvSpPr/>
            <p:nvPr/>
          </p:nvSpPr>
          <p:spPr>
            <a:xfrm>
              <a:off x="9365080" y="2490397"/>
              <a:ext cx="1413983" cy="36290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ontserrat" panose="00000500000000000000" pitchFamily="2" charset="0"/>
                  <a:cs typeface="Times New Roman" panose="02020603050405020304" pitchFamily="18" charset="0"/>
                </a:rPr>
                <a:t>NO 86</a:t>
              </a:r>
            </a:p>
          </p:txBody>
        </p:sp>
        <p:sp>
          <p:nvSpPr>
            <p:cNvPr id="14" name="Rectangle: Rounded Corners 13">
              <a:extLst>
                <a:ext uri="{FF2B5EF4-FFF2-40B4-BE49-F238E27FC236}">
                  <a16:creationId xmlns:a16="http://schemas.microsoft.com/office/drawing/2014/main" id="{C3738EBC-F478-348F-4DB8-3CA0537C0181}"/>
                </a:ext>
              </a:extLst>
            </p:cNvPr>
            <p:cNvSpPr/>
            <p:nvPr/>
          </p:nvSpPr>
          <p:spPr>
            <a:xfrm>
              <a:off x="9365079" y="2969778"/>
              <a:ext cx="1413983" cy="362905"/>
            </a:xfrm>
            <a:prstGeom prst="roundRect">
              <a:avLst/>
            </a:prstGeom>
            <a:solidFill>
              <a:srgbClr val="AEE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ontserrat" panose="00000500000000000000" pitchFamily="2" charset="0"/>
                  <a:cs typeface="Times New Roman" panose="02020603050405020304" pitchFamily="18" charset="0"/>
                </a:rPr>
                <a:t> Not decide</a:t>
              </a:r>
            </a:p>
          </p:txBody>
        </p:sp>
      </p:grpSp>
    </p:spTree>
    <p:extLst>
      <p:ext uri="{BB962C8B-B14F-4D97-AF65-F5344CB8AC3E}">
        <p14:creationId xmlns:p14="http://schemas.microsoft.com/office/powerpoint/2010/main" val="3875626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A83CC5-8BEC-2CDA-DF07-74533A1E9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781613118"/>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199" y="855406"/>
            <a:ext cx="1051559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Need assessment for science curriculum</a:t>
            </a:r>
            <a:r>
              <a:rPr lang="en-US" sz="24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453274-65C8-20C3-ACFB-225790F1EEEE}"/>
              </a:ext>
            </a:extLst>
          </p:cNvPr>
          <p:cNvSpPr txBox="1"/>
          <p:nvPr/>
        </p:nvSpPr>
        <p:spPr>
          <a:xfrm>
            <a:off x="838199" y="1352273"/>
            <a:ext cx="1051559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Total 1,481 responses</a:t>
            </a:r>
            <a:r>
              <a:rPr lang="en-US" sz="24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91C5FBE0-30AB-00B3-9BBB-A7FA3460380F}"/>
              </a:ext>
            </a:extLst>
          </p:cNvPr>
          <p:cNvGrpSpPr/>
          <p:nvPr/>
        </p:nvGrpSpPr>
        <p:grpSpPr>
          <a:xfrm>
            <a:off x="287815" y="1717963"/>
            <a:ext cx="11822450" cy="5140037"/>
            <a:chOff x="287815" y="1342103"/>
            <a:chExt cx="11822450" cy="5176684"/>
          </a:xfrm>
        </p:grpSpPr>
        <p:sp>
          <p:nvSpPr>
            <p:cNvPr id="4" name="TextBox 3">
              <a:extLst>
                <a:ext uri="{FF2B5EF4-FFF2-40B4-BE49-F238E27FC236}">
                  <a16:creationId xmlns:a16="http://schemas.microsoft.com/office/drawing/2014/main" id="{46559FEF-E420-2F02-3FE4-EB017A9DA4E9}"/>
                </a:ext>
              </a:extLst>
            </p:cNvPr>
            <p:cNvSpPr txBox="1"/>
            <p:nvPr/>
          </p:nvSpPr>
          <p:spPr>
            <a:xfrm>
              <a:off x="312393" y="1517392"/>
              <a:ext cx="3594484"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Mathematic and Computer</a:t>
              </a:r>
            </a:p>
          </p:txBody>
        </p:sp>
        <p:sp>
          <p:nvSpPr>
            <p:cNvPr id="6" name="TextBox 5">
              <a:extLst>
                <a:ext uri="{FF2B5EF4-FFF2-40B4-BE49-F238E27FC236}">
                  <a16:creationId xmlns:a16="http://schemas.microsoft.com/office/drawing/2014/main" id="{78BE5A89-07F8-F9A2-DC2F-A0918636A3FA}"/>
                </a:ext>
              </a:extLst>
            </p:cNvPr>
            <p:cNvSpPr txBox="1"/>
            <p:nvPr/>
          </p:nvSpPr>
          <p:spPr>
            <a:xfrm>
              <a:off x="1047135" y="1782293"/>
              <a:ext cx="2859742"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Statistic science</a:t>
              </a:r>
            </a:p>
          </p:txBody>
        </p:sp>
        <p:sp>
          <p:nvSpPr>
            <p:cNvPr id="15" name="TextBox 14">
              <a:extLst>
                <a:ext uri="{FF2B5EF4-FFF2-40B4-BE49-F238E27FC236}">
                  <a16:creationId xmlns:a16="http://schemas.microsoft.com/office/drawing/2014/main" id="{67C63038-9FFB-55EB-654D-938F8C30B34B}"/>
                </a:ext>
              </a:extLst>
            </p:cNvPr>
            <p:cNvSpPr txBox="1"/>
            <p:nvPr/>
          </p:nvSpPr>
          <p:spPr>
            <a:xfrm>
              <a:off x="1027469" y="2045130"/>
              <a:ext cx="2859742"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Physics</a:t>
              </a:r>
            </a:p>
          </p:txBody>
        </p:sp>
        <p:sp>
          <p:nvSpPr>
            <p:cNvPr id="17" name="TextBox 16">
              <a:extLst>
                <a:ext uri="{FF2B5EF4-FFF2-40B4-BE49-F238E27FC236}">
                  <a16:creationId xmlns:a16="http://schemas.microsoft.com/office/drawing/2014/main" id="{A298A5E0-AFFC-C54F-0B22-BC708182F0A7}"/>
                </a:ext>
              </a:extLst>
            </p:cNvPr>
            <p:cNvSpPr txBox="1"/>
            <p:nvPr/>
          </p:nvSpPr>
          <p:spPr>
            <a:xfrm>
              <a:off x="1027469" y="2596904"/>
              <a:ext cx="2859742"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Industrial Physics</a:t>
              </a:r>
            </a:p>
          </p:txBody>
        </p:sp>
        <p:sp>
          <p:nvSpPr>
            <p:cNvPr id="18" name="TextBox 17">
              <a:extLst>
                <a:ext uri="{FF2B5EF4-FFF2-40B4-BE49-F238E27FC236}">
                  <a16:creationId xmlns:a16="http://schemas.microsoft.com/office/drawing/2014/main" id="{FA87273C-ACF6-7059-C1FD-FCFD87A9D8C8}"/>
                </a:ext>
              </a:extLst>
            </p:cNvPr>
            <p:cNvSpPr txBox="1"/>
            <p:nvPr/>
          </p:nvSpPr>
          <p:spPr>
            <a:xfrm>
              <a:off x="1027469" y="2853092"/>
              <a:ext cx="2859742"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Chemistry</a:t>
              </a:r>
            </a:p>
          </p:txBody>
        </p:sp>
        <p:sp>
          <p:nvSpPr>
            <p:cNvPr id="19" name="TextBox 18">
              <a:extLst>
                <a:ext uri="{FF2B5EF4-FFF2-40B4-BE49-F238E27FC236}">
                  <a16:creationId xmlns:a16="http://schemas.microsoft.com/office/drawing/2014/main" id="{98084C9B-6946-E412-AD89-FABD816F5D91}"/>
                </a:ext>
              </a:extLst>
            </p:cNvPr>
            <p:cNvSpPr txBox="1"/>
            <p:nvPr/>
          </p:nvSpPr>
          <p:spPr>
            <a:xfrm>
              <a:off x="312393" y="3111008"/>
              <a:ext cx="3574818" cy="309971"/>
            </a:xfrm>
            <a:prstGeom prst="rect">
              <a:avLst/>
            </a:prstGeom>
            <a:noFill/>
          </p:spPr>
          <p:txBody>
            <a:bodyPr wrap="square">
              <a:spAutoFit/>
            </a:bodyPr>
            <a:lstStyle/>
            <a:p>
              <a:pPr algn="r"/>
              <a:r>
                <a:rPr lang="en-US" sz="1400" dirty="0">
                  <a:latin typeface="Montserrat" panose="00000500000000000000" pitchFamily="2" charset="0"/>
                  <a:cs typeface="Times New Roman" panose="02020603050405020304" pitchFamily="18" charset="0"/>
                </a:rPr>
                <a:t>Environmental management science</a:t>
              </a:r>
            </a:p>
          </p:txBody>
        </p:sp>
        <p:sp>
          <p:nvSpPr>
            <p:cNvPr id="20" name="TextBox 19">
              <a:extLst>
                <a:ext uri="{FF2B5EF4-FFF2-40B4-BE49-F238E27FC236}">
                  <a16:creationId xmlns:a16="http://schemas.microsoft.com/office/drawing/2014/main" id="{95341C41-264D-F518-6A3B-2F33E6B7B391}"/>
                </a:ext>
              </a:extLst>
            </p:cNvPr>
            <p:cNvSpPr txBox="1"/>
            <p:nvPr/>
          </p:nvSpPr>
          <p:spPr>
            <a:xfrm>
              <a:off x="312393" y="3395290"/>
              <a:ext cx="3574818"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Multimedia technology</a:t>
              </a:r>
            </a:p>
          </p:txBody>
        </p:sp>
        <p:sp>
          <p:nvSpPr>
            <p:cNvPr id="21" name="TextBox 20">
              <a:extLst>
                <a:ext uri="{FF2B5EF4-FFF2-40B4-BE49-F238E27FC236}">
                  <a16:creationId xmlns:a16="http://schemas.microsoft.com/office/drawing/2014/main" id="{C102942C-1FA0-7C9E-9073-E6D133CC5019}"/>
                </a:ext>
              </a:extLst>
            </p:cNvPr>
            <p:cNvSpPr txBox="1"/>
            <p:nvPr/>
          </p:nvSpPr>
          <p:spPr>
            <a:xfrm>
              <a:off x="312393" y="3653206"/>
              <a:ext cx="3574818"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Local innovation development</a:t>
              </a:r>
            </a:p>
          </p:txBody>
        </p:sp>
        <p:sp>
          <p:nvSpPr>
            <p:cNvPr id="22" name="TextBox 21">
              <a:extLst>
                <a:ext uri="{FF2B5EF4-FFF2-40B4-BE49-F238E27FC236}">
                  <a16:creationId xmlns:a16="http://schemas.microsoft.com/office/drawing/2014/main" id="{CDD49734-C162-22B8-78D5-50C07D924756}"/>
                </a:ext>
              </a:extLst>
            </p:cNvPr>
            <p:cNvSpPr txBox="1"/>
            <p:nvPr/>
          </p:nvSpPr>
          <p:spPr>
            <a:xfrm>
              <a:off x="292727" y="3936280"/>
              <a:ext cx="3574818"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English for business</a:t>
              </a:r>
            </a:p>
          </p:txBody>
        </p:sp>
        <p:sp>
          <p:nvSpPr>
            <p:cNvPr id="23" name="TextBox 22">
              <a:extLst>
                <a:ext uri="{FF2B5EF4-FFF2-40B4-BE49-F238E27FC236}">
                  <a16:creationId xmlns:a16="http://schemas.microsoft.com/office/drawing/2014/main" id="{D39DC1C9-2DD9-97A4-785D-3A368C15C065}"/>
                </a:ext>
              </a:extLst>
            </p:cNvPr>
            <p:cNvSpPr txBox="1"/>
            <p:nvPr/>
          </p:nvSpPr>
          <p:spPr>
            <a:xfrm>
              <a:off x="1007803" y="2329451"/>
              <a:ext cx="2859742"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Physics AI</a:t>
              </a:r>
            </a:p>
          </p:txBody>
        </p:sp>
        <p:sp>
          <p:nvSpPr>
            <p:cNvPr id="24" name="TextBox 23">
              <a:extLst>
                <a:ext uri="{FF2B5EF4-FFF2-40B4-BE49-F238E27FC236}">
                  <a16:creationId xmlns:a16="http://schemas.microsoft.com/office/drawing/2014/main" id="{9D12EBE5-FDF3-22C7-2A8E-40C82E3AABEC}"/>
                </a:ext>
              </a:extLst>
            </p:cNvPr>
            <p:cNvSpPr txBox="1"/>
            <p:nvPr/>
          </p:nvSpPr>
          <p:spPr>
            <a:xfrm>
              <a:off x="292727" y="4220562"/>
              <a:ext cx="3574818"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English for social development</a:t>
              </a:r>
            </a:p>
          </p:txBody>
        </p:sp>
        <p:sp>
          <p:nvSpPr>
            <p:cNvPr id="25" name="TextBox 24">
              <a:extLst>
                <a:ext uri="{FF2B5EF4-FFF2-40B4-BE49-F238E27FC236}">
                  <a16:creationId xmlns:a16="http://schemas.microsoft.com/office/drawing/2014/main" id="{F6B6FCA9-8574-9488-CB59-997BF8B797CC}"/>
                </a:ext>
              </a:extLst>
            </p:cNvPr>
            <p:cNvSpPr txBox="1"/>
            <p:nvPr/>
          </p:nvSpPr>
          <p:spPr>
            <a:xfrm>
              <a:off x="292727" y="4478766"/>
              <a:ext cx="3574818"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Political science</a:t>
              </a:r>
            </a:p>
          </p:txBody>
        </p:sp>
        <p:sp>
          <p:nvSpPr>
            <p:cNvPr id="26" name="TextBox 25">
              <a:extLst>
                <a:ext uri="{FF2B5EF4-FFF2-40B4-BE49-F238E27FC236}">
                  <a16:creationId xmlns:a16="http://schemas.microsoft.com/office/drawing/2014/main" id="{A722E3E3-5E55-C5F4-DA39-D4FEE833D948}"/>
                </a:ext>
              </a:extLst>
            </p:cNvPr>
            <p:cNvSpPr txBox="1"/>
            <p:nvPr/>
          </p:nvSpPr>
          <p:spPr>
            <a:xfrm>
              <a:off x="292727" y="4741099"/>
              <a:ext cx="3574818"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Political and administration</a:t>
              </a:r>
            </a:p>
          </p:txBody>
        </p:sp>
        <p:sp>
          <p:nvSpPr>
            <p:cNvPr id="27" name="TextBox 26">
              <a:extLst>
                <a:ext uri="{FF2B5EF4-FFF2-40B4-BE49-F238E27FC236}">
                  <a16:creationId xmlns:a16="http://schemas.microsoft.com/office/drawing/2014/main" id="{4184BBD9-37D0-CE0F-9750-1E7F1505A617}"/>
                </a:ext>
              </a:extLst>
            </p:cNvPr>
            <p:cNvSpPr txBox="1"/>
            <p:nvPr/>
          </p:nvSpPr>
          <p:spPr>
            <a:xfrm>
              <a:off x="287815" y="5026133"/>
              <a:ext cx="3574818"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Cultural management</a:t>
              </a:r>
            </a:p>
          </p:txBody>
        </p:sp>
        <p:sp>
          <p:nvSpPr>
            <p:cNvPr id="28" name="TextBox 27">
              <a:extLst>
                <a:ext uri="{FF2B5EF4-FFF2-40B4-BE49-F238E27FC236}">
                  <a16:creationId xmlns:a16="http://schemas.microsoft.com/office/drawing/2014/main" id="{CD1DCD43-93D0-9EC9-7DD9-F81CC0391067}"/>
                </a:ext>
              </a:extLst>
            </p:cNvPr>
            <p:cNvSpPr txBox="1"/>
            <p:nvPr/>
          </p:nvSpPr>
          <p:spPr>
            <a:xfrm>
              <a:off x="292727" y="5311167"/>
              <a:ext cx="3574818"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Language And Archaeology</a:t>
              </a:r>
            </a:p>
          </p:txBody>
        </p:sp>
        <p:sp>
          <p:nvSpPr>
            <p:cNvPr id="29" name="TextBox 28">
              <a:extLst>
                <a:ext uri="{FF2B5EF4-FFF2-40B4-BE49-F238E27FC236}">
                  <a16:creationId xmlns:a16="http://schemas.microsoft.com/office/drawing/2014/main" id="{2D778528-4B81-F37E-8AA2-9ACD75BA49C3}"/>
                </a:ext>
              </a:extLst>
            </p:cNvPr>
            <p:cNvSpPr txBox="1"/>
            <p:nvPr/>
          </p:nvSpPr>
          <p:spPr>
            <a:xfrm>
              <a:off x="287815" y="5568619"/>
              <a:ext cx="3574818" cy="340968"/>
            </a:xfrm>
            <a:prstGeom prst="rect">
              <a:avLst/>
            </a:prstGeom>
            <a:noFill/>
          </p:spPr>
          <p:txBody>
            <a:bodyPr wrap="square">
              <a:spAutoFit/>
            </a:bodyPr>
            <a:lstStyle/>
            <a:p>
              <a:pPr algn="r"/>
              <a:r>
                <a:rPr lang="en-US" sz="1600" dirty="0">
                  <a:latin typeface="Montserrat" panose="00000500000000000000" pitchFamily="2" charset="0"/>
                  <a:cs typeface="Times New Roman" panose="02020603050405020304" pitchFamily="18" charset="0"/>
                </a:rPr>
                <a:t>Others</a:t>
              </a:r>
            </a:p>
          </p:txBody>
        </p:sp>
        <p:pic>
          <p:nvPicPr>
            <p:cNvPr id="30" name="Picture 29">
              <a:extLst>
                <a:ext uri="{FF2B5EF4-FFF2-40B4-BE49-F238E27FC236}">
                  <a16:creationId xmlns:a16="http://schemas.microsoft.com/office/drawing/2014/main" id="{F14F5C3A-22B9-C828-182D-E417FE1F6A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0784" y="1342103"/>
              <a:ext cx="8229481" cy="5176684"/>
            </a:xfrm>
            <a:prstGeom prst="rect">
              <a:avLst/>
            </a:prstGeom>
          </p:spPr>
        </p:pic>
      </p:grpSp>
    </p:spTree>
    <p:extLst>
      <p:ext uri="{BB962C8B-B14F-4D97-AF65-F5344CB8AC3E}">
        <p14:creationId xmlns:p14="http://schemas.microsoft.com/office/powerpoint/2010/main" val="143169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49A74-068B-CBB2-AD96-B59F4CCEA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2172800516"/>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199" y="855406"/>
            <a:ext cx="10515599" cy="432683"/>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Content Analyses from University academic council and stakeholders </a:t>
            </a:r>
          </a:p>
        </p:txBody>
      </p:sp>
      <p:sp>
        <p:nvSpPr>
          <p:cNvPr id="2" name="TextBox 1">
            <a:extLst>
              <a:ext uri="{FF2B5EF4-FFF2-40B4-BE49-F238E27FC236}">
                <a16:creationId xmlns:a16="http://schemas.microsoft.com/office/drawing/2014/main" id="{5C453274-65C8-20C3-ACFB-225790F1EEEE}"/>
              </a:ext>
            </a:extLst>
          </p:cNvPr>
          <p:cNvSpPr txBox="1"/>
          <p:nvPr/>
        </p:nvSpPr>
        <p:spPr>
          <a:xfrm>
            <a:off x="838199" y="1352273"/>
            <a:ext cx="10515599" cy="432683"/>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Total 45 interviewee</a:t>
            </a:r>
            <a:r>
              <a:rPr lang="en-US" sz="20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graphicFrame>
        <p:nvGraphicFramePr>
          <p:cNvPr id="7" name="Content Placeholder 8">
            <a:extLst>
              <a:ext uri="{FF2B5EF4-FFF2-40B4-BE49-F238E27FC236}">
                <a16:creationId xmlns:a16="http://schemas.microsoft.com/office/drawing/2014/main" id="{0CA4EA05-A683-D764-9BE7-F01C4E492BC0}"/>
              </a:ext>
            </a:extLst>
          </p:cNvPr>
          <p:cNvGraphicFramePr>
            <a:graphicFrameLocks noGrp="1"/>
          </p:cNvGraphicFramePr>
          <p:nvPr>
            <p:ph idx="1"/>
            <p:extLst>
              <p:ext uri="{D42A27DB-BD31-4B8C-83A1-F6EECF244321}">
                <p14:modId xmlns:p14="http://schemas.microsoft.com/office/powerpoint/2010/main" val="1451053679"/>
              </p:ext>
            </p:extLst>
          </p:nvPr>
        </p:nvGraphicFramePr>
        <p:xfrm>
          <a:off x="838200" y="1825625"/>
          <a:ext cx="5257800" cy="40764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3">
            <a:extLst>
              <a:ext uri="{FF2B5EF4-FFF2-40B4-BE49-F238E27FC236}">
                <a16:creationId xmlns:a16="http://schemas.microsoft.com/office/drawing/2014/main" id="{32352255-0E49-8D5F-89F0-D94D6E98E49F}"/>
              </a:ext>
            </a:extLst>
          </p:cNvPr>
          <p:cNvGraphicFramePr>
            <a:graphicFrameLocks/>
          </p:cNvGraphicFramePr>
          <p:nvPr>
            <p:extLst>
              <p:ext uri="{D42A27DB-BD31-4B8C-83A1-F6EECF244321}">
                <p14:modId xmlns:p14="http://schemas.microsoft.com/office/powerpoint/2010/main" val="2486806194"/>
              </p:ext>
            </p:extLst>
          </p:nvPr>
        </p:nvGraphicFramePr>
        <p:xfrm>
          <a:off x="5922819" y="1934656"/>
          <a:ext cx="5811982" cy="38583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694787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079E95-B91E-FDDB-FF4B-D9EA8947D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Diagram 5">
            <a:extLst>
              <a:ext uri="{FF2B5EF4-FFF2-40B4-BE49-F238E27FC236}">
                <a16:creationId xmlns:a16="http://schemas.microsoft.com/office/drawing/2014/main" id="{A1118A54-D0C9-12EB-94FB-4EC072882DD3}"/>
              </a:ext>
            </a:extLst>
          </p:cNvPr>
          <p:cNvGraphicFramePr/>
          <p:nvPr>
            <p:extLst>
              <p:ext uri="{D42A27DB-BD31-4B8C-83A1-F6EECF244321}">
                <p14:modId xmlns:p14="http://schemas.microsoft.com/office/powerpoint/2010/main" val="299564835"/>
              </p:ext>
            </p:extLst>
          </p:nvPr>
        </p:nvGraphicFramePr>
        <p:xfrm>
          <a:off x="838198" y="1258867"/>
          <a:ext cx="10515600" cy="5259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4027008471"/>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199" y="1010433"/>
            <a:ext cx="1051559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Policy study </a:t>
            </a:r>
          </a:p>
        </p:txBody>
      </p:sp>
      <p:sp>
        <p:nvSpPr>
          <p:cNvPr id="2" name="TextBox 1">
            <a:extLst>
              <a:ext uri="{FF2B5EF4-FFF2-40B4-BE49-F238E27FC236}">
                <a16:creationId xmlns:a16="http://schemas.microsoft.com/office/drawing/2014/main" id="{5C453274-65C8-20C3-ACFB-225790F1EEEE}"/>
              </a:ext>
            </a:extLst>
          </p:cNvPr>
          <p:cNvSpPr txBox="1"/>
          <p:nvPr/>
        </p:nvSpPr>
        <p:spPr>
          <a:xfrm>
            <a:off x="838199" y="1493956"/>
            <a:ext cx="1051559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Strength, Weakness, Opportunity, and Threat (SWOT) </a:t>
            </a:r>
          </a:p>
        </p:txBody>
      </p:sp>
    </p:spTree>
    <p:extLst>
      <p:ext uri="{BB962C8B-B14F-4D97-AF65-F5344CB8AC3E}">
        <p14:creationId xmlns:p14="http://schemas.microsoft.com/office/powerpoint/2010/main" val="117129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841D00-D42A-934A-0847-A677D9885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199" y="1010433"/>
            <a:ext cx="1051559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4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The student expectation on their future career</a:t>
            </a: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p>
        </p:txBody>
      </p:sp>
      <p:graphicFrame>
        <p:nvGraphicFramePr>
          <p:cNvPr id="8" name="Table 7">
            <a:extLst>
              <a:ext uri="{FF2B5EF4-FFF2-40B4-BE49-F238E27FC236}">
                <a16:creationId xmlns:a16="http://schemas.microsoft.com/office/drawing/2014/main" id="{3CB880B4-4AF2-E094-0BE6-900A148F42F9}"/>
              </a:ext>
            </a:extLst>
          </p:cNvPr>
          <p:cNvGraphicFramePr>
            <a:graphicFrameLocks noGrp="1"/>
          </p:cNvGraphicFramePr>
          <p:nvPr>
            <p:extLst>
              <p:ext uri="{D42A27DB-BD31-4B8C-83A1-F6EECF244321}">
                <p14:modId xmlns:p14="http://schemas.microsoft.com/office/powerpoint/2010/main" val="3377051584"/>
              </p:ext>
            </p:extLst>
          </p:nvPr>
        </p:nvGraphicFramePr>
        <p:xfrm>
          <a:off x="1674967" y="1804716"/>
          <a:ext cx="8842061" cy="3248567"/>
        </p:xfrm>
        <a:graphic>
          <a:graphicData uri="http://schemas.openxmlformats.org/drawingml/2006/table">
            <a:tbl>
              <a:tblPr firstRow="1" firstCol="1" lastRow="1">
                <a:tableStyleId>{2D5ABB26-0587-4C30-8999-92F81FD0307C}</a:tableStyleId>
              </a:tblPr>
              <a:tblGrid>
                <a:gridCol w="739476">
                  <a:extLst>
                    <a:ext uri="{9D8B030D-6E8A-4147-A177-3AD203B41FA5}">
                      <a16:colId xmlns:a16="http://schemas.microsoft.com/office/drawing/2014/main" val="2955282429"/>
                    </a:ext>
                  </a:extLst>
                </a:gridCol>
                <a:gridCol w="4045490">
                  <a:extLst>
                    <a:ext uri="{9D8B030D-6E8A-4147-A177-3AD203B41FA5}">
                      <a16:colId xmlns:a16="http://schemas.microsoft.com/office/drawing/2014/main" val="1764691501"/>
                    </a:ext>
                  </a:extLst>
                </a:gridCol>
                <a:gridCol w="1103411">
                  <a:extLst>
                    <a:ext uri="{9D8B030D-6E8A-4147-A177-3AD203B41FA5}">
                      <a16:colId xmlns:a16="http://schemas.microsoft.com/office/drawing/2014/main" val="1324029534"/>
                    </a:ext>
                  </a:extLst>
                </a:gridCol>
                <a:gridCol w="1184638">
                  <a:extLst>
                    <a:ext uri="{9D8B030D-6E8A-4147-A177-3AD203B41FA5}">
                      <a16:colId xmlns:a16="http://schemas.microsoft.com/office/drawing/2014/main" val="633107196"/>
                    </a:ext>
                  </a:extLst>
                </a:gridCol>
                <a:gridCol w="1769046">
                  <a:extLst>
                    <a:ext uri="{9D8B030D-6E8A-4147-A177-3AD203B41FA5}">
                      <a16:colId xmlns:a16="http://schemas.microsoft.com/office/drawing/2014/main" val="3787741450"/>
                    </a:ext>
                  </a:extLst>
                </a:gridCol>
              </a:tblGrid>
              <a:tr h="464081">
                <a:tc>
                  <a:txBody>
                    <a:bodyPr/>
                    <a:lstStyle/>
                    <a:p>
                      <a:pPr algn="ctr">
                        <a:lnSpc>
                          <a:spcPct val="115000"/>
                        </a:lnSpc>
                        <a:spcAft>
                          <a:spcPts val="800"/>
                        </a:spcAft>
                      </a:pPr>
                      <a:r>
                        <a:rPr lang="en-US" sz="1600" b="1">
                          <a:solidFill>
                            <a:srgbClr val="000000"/>
                          </a:solidFill>
                          <a:effectLst/>
                          <a:latin typeface="Montserrat" panose="00000500000000000000" pitchFamily="2" charset="0"/>
                        </a:rPr>
                        <a:t>No</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b="1" dirty="0">
                          <a:solidFill>
                            <a:srgbClr val="000000"/>
                          </a:solidFill>
                          <a:effectLst/>
                          <a:latin typeface="Montserrat" panose="00000500000000000000" pitchFamily="2" charset="0"/>
                        </a:rPr>
                        <a:t>Career expectation</a:t>
                      </a:r>
                      <a:endParaRPr lang="en-US" sz="1400" dirty="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b="1" dirty="0">
                          <a:solidFill>
                            <a:srgbClr val="000000"/>
                          </a:solidFill>
                          <a:effectLst/>
                          <a:latin typeface="Montserrat" panose="00000500000000000000" pitchFamily="2" charset="0"/>
                        </a:rPr>
                        <a:t>Average</a:t>
                      </a:r>
                      <a:endParaRPr lang="en-US" sz="1400" dirty="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b="1">
                          <a:solidFill>
                            <a:srgbClr val="000000"/>
                          </a:solidFill>
                          <a:effectLst/>
                          <a:latin typeface="Montserrat" panose="00000500000000000000" pitchFamily="2" charset="0"/>
                        </a:rPr>
                        <a:t>Variance</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b="1">
                          <a:solidFill>
                            <a:srgbClr val="000000"/>
                          </a:solidFill>
                          <a:effectLst/>
                          <a:latin typeface="Montserrat" panose="00000500000000000000" pitchFamily="2" charset="0"/>
                        </a:rPr>
                        <a:t>Result</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587008980"/>
                  </a:ext>
                </a:extLst>
              </a:tr>
              <a:tr h="464081">
                <a:tc>
                  <a:txBody>
                    <a:bodyPr/>
                    <a:lstStyle/>
                    <a:p>
                      <a:pPr algn="ctr">
                        <a:lnSpc>
                          <a:spcPct val="115000"/>
                        </a:lnSpc>
                        <a:spcAft>
                          <a:spcPts val="800"/>
                        </a:spcAft>
                      </a:pPr>
                      <a:r>
                        <a:rPr lang="en-US" sz="1600">
                          <a:solidFill>
                            <a:srgbClr val="000000"/>
                          </a:solidFill>
                          <a:effectLst/>
                          <a:latin typeface="Montserrat" panose="00000500000000000000" pitchFamily="2" charset="0"/>
                        </a:rPr>
                        <a:t>1.1</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just">
                        <a:lnSpc>
                          <a:spcPct val="115000"/>
                        </a:lnSpc>
                        <a:spcAft>
                          <a:spcPts val="800"/>
                        </a:spcAft>
                      </a:pPr>
                      <a:r>
                        <a:rPr lang="en-US" sz="1600">
                          <a:solidFill>
                            <a:srgbClr val="000000"/>
                          </a:solidFill>
                          <a:effectLst/>
                          <a:latin typeface="Montserrat" panose="00000500000000000000" pitchFamily="2" charset="0"/>
                        </a:rPr>
                        <a:t>Engineering </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3.75</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0.53</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dirty="0">
                          <a:solidFill>
                            <a:srgbClr val="000000"/>
                          </a:solidFill>
                          <a:effectLst/>
                          <a:latin typeface="Montserrat" panose="00000500000000000000" pitchFamily="2" charset="0"/>
                        </a:rPr>
                        <a:t>Need</a:t>
                      </a:r>
                      <a:endParaRPr lang="en-US" sz="1400" dirty="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77216294"/>
                  </a:ext>
                </a:extLst>
              </a:tr>
              <a:tr h="464081">
                <a:tc>
                  <a:txBody>
                    <a:bodyPr/>
                    <a:lstStyle/>
                    <a:p>
                      <a:pPr algn="ctr">
                        <a:lnSpc>
                          <a:spcPct val="115000"/>
                        </a:lnSpc>
                        <a:spcAft>
                          <a:spcPts val="800"/>
                        </a:spcAft>
                      </a:pPr>
                      <a:r>
                        <a:rPr lang="en-US" sz="1600">
                          <a:solidFill>
                            <a:srgbClr val="000000"/>
                          </a:solidFill>
                          <a:effectLst/>
                          <a:latin typeface="Montserrat" panose="00000500000000000000" pitchFamily="2" charset="0"/>
                        </a:rPr>
                        <a:t>1.2</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just">
                        <a:lnSpc>
                          <a:spcPct val="115000"/>
                        </a:lnSpc>
                        <a:spcAft>
                          <a:spcPts val="800"/>
                        </a:spcAft>
                      </a:pPr>
                      <a:r>
                        <a:rPr lang="en-US" sz="1600">
                          <a:solidFill>
                            <a:srgbClr val="000000"/>
                          </a:solidFill>
                          <a:effectLst/>
                          <a:latin typeface="Montserrat" panose="00000500000000000000" pitchFamily="2" charset="0"/>
                        </a:rPr>
                        <a:t>Researcher or Scientist</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3.09</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1.19</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dirty="0">
                          <a:solidFill>
                            <a:srgbClr val="000000"/>
                          </a:solidFill>
                          <a:effectLst/>
                          <a:latin typeface="Montserrat" panose="00000500000000000000" pitchFamily="2" charset="0"/>
                        </a:rPr>
                        <a:t>Median</a:t>
                      </a:r>
                      <a:endParaRPr lang="en-US" sz="1400" dirty="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4058168569"/>
                  </a:ext>
                </a:extLst>
              </a:tr>
              <a:tr h="464081">
                <a:tc>
                  <a:txBody>
                    <a:bodyPr/>
                    <a:lstStyle/>
                    <a:p>
                      <a:pPr algn="ctr">
                        <a:lnSpc>
                          <a:spcPct val="115000"/>
                        </a:lnSpc>
                        <a:spcAft>
                          <a:spcPts val="800"/>
                        </a:spcAft>
                      </a:pPr>
                      <a:r>
                        <a:rPr lang="en-US" sz="1600">
                          <a:solidFill>
                            <a:srgbClr val="000000"/>
                          </a:solidFill>
                          <a:effectLst/>
                          <a:highlight>
                            <a:srgbClr val="FFFF00"/>
                          </a:highlight>
                          <a:latin typeface="Montserrat" panose="00000500000000000000" pitchFamily="2" charset="0"/>
                        </a:rPr>
                        <a:t>1.3</a:t>
                      </a:r>
                      <a:endParaRPr lang="en-US" sz="1400">
                        <a:effectLst/>
                        <a:highlight>
                          <a:srgbClr val="FFFF00"/>
                        </a:highligh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just">
                        <a:lnSpc>
                          <a:spcPct val="115000"/>
                        </a:lnSpc>
                        <a:spcAft>
                          <a:spcPts val="800"/>
                        </a:spcAft>
                      </a:pPr>
                      <a:r>
                        <a:rPr lang="en-US" sz="1600" dirty="0">
                          <a:solidFill>
                            <a:srgbClr val="000000"/>
                          </a:solidFill>
                          <a:effectLst/>
                          <a:highlight>
                            <a:srgbClr val="FFFF00"/>
                          </a:highlight>
                          <a:latin typeface="Montserrat" panose="00000500000000000000" pitchFamily="2" charset="0"/>
                        </a:rPr>
                        <a:t>Government </a:t>
                      </a:r>
                      <a:r>
                        <a:rPr lang="en-US" sz="1600">
                          <a:solidFill>
                            <a:srgbClr val="000000"/>
                          </a:solidFill>
                          <a:effectLst/>
                          <a:highlight>
                            <a:srgbClr val="FFFF00"/>
                          </a:highlight>
                          <a:latin typeface="Montserrat" panose="00000500000000000000" pitchFamily="2" charset="0"/>
                        </a:rPr>
                        <a:t>staffsdfd</a:t>
                      </a:r>
                      <a:endParaRPr lang="en-US" sz="1400">
                        <a:effectLst/>
                        <a:highlight>
                          <a:srgbClr val="FFFF00"/>
                        </a:highligh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highlight>
                            <a:srgbClr val="FFFF00"/>
                          </a:highlight>
                          <a:latin typeface="Montserrat" panose="00000500000000000000" pitchFamily="2" charset="0"/>
                        </a:rPr>
                        <a:t>2.24</a:t>
                      </a:r>
                      <a:endParaRPr lang="en-US" sz="1400">
                        <a:effectLst/>
                        <a:highlight>
                          <a:srgbClr val="FFFF00"/>
                        </a:highligh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highlight>
                            <a:srgbClr val="FFFF00"/>
                          </a:highlight>
                          <a:latin typeface="Montserrat" panose="00000500000000000000" pitchFamily="2" charset="0"/>
                        </a:rPr>
                        <a:t>1.18</a:t>
                      </a:r>
                      <a:endParaRPr lang="en-US" sz="1400">
                        <a:effectLst/>
                        <a:highlight>
                          <a:srgbClr val="FFFF00"/>
                        </a:highligh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dirty="0">
                          <a:solidFill>
                            <a:srgbClr val="000000"/>
                          </a:solidFill>
                          <a:effectLst/>
                          <a:highlight>
                            <a:srgbClr val="FFFF00"/>
                          </a:highlight>
                          <a:latin typeface="Montserrat" panose="00000500000000000000" pitchFamily="2" charset="0"/>
                        </a:rPr>
                        <a:t>Not important</a:t>
                      </a:r>
                      <a:endParaRPr lang="en-US" sz="1400" dirty="0">
                        <a:effectLst/>
                        <a:highlight>
                          <a:srgbClr val="FFFF00"/>
                        </a:highligh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2262187379"/>
                  </a:ext>
                </a:extLst>
              </a:tr>
              <a:tr h="464081">
                <a:tc>
                  <a:txBody>
                    <a:bodyPr/>
                    <a:lstStyle/>
                    <a:p>
                      <a:pPr algn="ctr">
                        <a:lnSpc>
                          <a:spcPct val="115000"/>
                        </a:lnSpc>
                        <a:spcAft>
                          <a:spcPts val="800"/>
                        </a:spcAft>
                      </a:pPr>
                      <a:r>
                        <a:rPr lang="en-US" sz="1600">
                          <a:solidFill>
                            <a:srgbClr val="000000"/>
                          </a:solidFill>
                          <a:effectLst/>
                          <a:latin typeface="Montserrat" panose="00000500000000000000" pitchFamily="2" charset="0"/>
                        </a:rPr>
                        <a:t>1.4</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nSpc>
                          <a:spcPct val="115000"/>
                        </a:lnSpc>
                        <a:spcAft>
                          <a:spcPts val="800"/>
                        </a:spcAft>
                      </a:pPr>
                      <a:r>
                        <a:rPr lang="en-US" sz="1600">
                          <a:solidFill>
                            <a:srgbClr val="000000"/>
                          </a:solidFill>
                          <a:effectLst/>
                          <a:latin typeface="Montserrat" panose="00000500000000000000" pitchFamily="2" charset="0"/>
                        </a:rPr>
                        <a:t>Entrepreneur  </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4.64</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0.98</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Strongly need</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343294179"/>
                  </a:ext>
                </a:extLst>
              </a:tr>
              <a:tr h="464081">
                <a:tc>
                  <a:txBody>
                    <a:bodyPr/>
                    <a:lstStyle/>
                    <a:p>
                      <a:pPr algn="ctr">
                        <a:lnSpc>
                          <a:spcPct val="115000"/>
                        </a:lnSpc>
                        <a:spcAft>
                          <a:spcPts val="800"/>
                        </a:spcAft>
                      </a:pPr>
                      <a:r>
                        <a:rPr lang="en-US" sz="1600">
                          <a:solidFill>
                            <a:srgbClr val="000000"/>
                          </a:solidFill>
                          <a:effectLst/>
                          <a:latin typeface="Montserrat" panose="00000500000000000000" pitchFamily="2" charset="0"/>
                        </a:rPr>
                        <a:t>1.5</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just">
                        <a:lnSpc>
                          <a:spcPct val="115000"/>
                        </a:lnSpc>
                        <a:spcAft>
                          <a:spcPts val="800"/>
                        </a:spcAft>
                      </a:pPr>
                      <a:r>
                        <a:rPr lang="en-US" sz="1600">
                          <a:solidFill>
                            <a:srgbClr val="000000"/>
                          </a:solidFill>
                          <a:effectLst/>
                          <a:latin typeface="Montserrat" panose="00000500000000000000" pitchFamily="2" charset="0"/>
                        </a:rPr>
                        <a:t>Freelance </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3.15</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1.11</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Median</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4202838073"/>
                  </a:ext>
                </a:extLst>
              </a:tr>
              <a:tr h="464081">
                <a:tc>
                  <a:txBody>
                    <a:bodyPr/>
                    <a:lstStyle/>
                    <a:p>
                      <a:pPr algn="ctr">
                        <a:lnSpc>
                          <a:spcPct val="115000"/>
                        </a:lnSpc>
                        <a:spcAft>
                          <a:spcPts val="800"/>
                        </a:spcAft>
                      </a:pPr>
                      <a:r>
                        <a:rPr lang="en-US" sz="1600">
                          <a:solidFill>
                            <a:srgbClr val="000000"/>
                          </a:solidFill>
                          <a:effectLst/>
                          <a:latin typeface="Montserrat" panose="00000500000000000000" pitchFamily="2" charset="0"/>
                        </a:rPr>
                        <a:t>1.6</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just">
                        <a:lnSpc>
                          <a:spcPct val="115000"/>
                        </a:lnSpc>
                        <a:spcAft>
                          <a:spcPts val="800"/>
                        </a:spcAft>
                      </a:pPr>
                      <a:r>
                        <a:rPr lang="en-US" sz="1600">
                          <a:solidFill>
                            <a:srgbClr val="000000"/>
                          </a:solidFill>
                          <a:effectLst/>
                          <a:latin typeface="Montserrat" panose="00000500000000000000" pitchFamily="2" charset="0"/>
                        </a:rPr>
                        <a:t>Working abroad   </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4.72</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a:solidFill>
                            <a:srgbClr val="000000"/>
                          </a:solidFill>
                          <a:effectLst/>
                          <a:latin typeface="Montserrat" panose="00000500000000000000" pitchFamily="2" charset="0"/>
                        </a:rPr>
                        <a:t>1.00</a:t>
                      </a:r>
                      <a:endParaRPr lang="en-US" sz="140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US" sz="1600" dirty="0">
                          <a:solidFill>
                            <a:srgbClr val="000000"/>
                          </a:solidFill>
                          <a:effectLst/>
                          <a:latin typeface="Montserrat" panose="00000500000000000000" pitchFamily="2" charset="0"/>
                        </a:rPr>
                        <a:t>Strongly need</a:t>
                      </a:r>
                      <a:endParaRPr lang="en-US" sz="1400" dirty="0">
                        <a:effectLst/>
                        <a:latin typeface="Montserrat" panose="00000500000000000000" pitchFamily="2"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2835710354"/>
                  </a:ext>
                </a:extLst>
              </a:tr>
            </a:tbl>
          </a:graphicData>
        </a:graphic>
      </p:graphicFrame>
    </p:spTree>
    <p:extLst>
      <p:ext uri="{BB962C8B-B14F-4D97-AF65-F5344CB8AC3E}">
        <p14:creationId xmlns:p14="http://schemas.microsoft.com/office/powerpoint/2010/main" val="649016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057ED0-439D-791F-1FA3-C26277983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4241550821"/>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199" y="1010433"/>
            <a:ext cx="10515599" cy="500778"/>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4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Challenges on Science curriculum development</a:t>
            </a:r>
          </a:p>
        </p:txBody>
      </p:sp>
      <p:sp>
        <p:nvSpPr>
          <p:cNvPr id="3" name="TextBox 2">
            <a:extLst>
              <a:ext uri="{FF2B5EF4-FFF2-40B4-BE49-F238E27FC236}">
                <a16:creationId xmlns:a16="http://schemas.microsoft.com/office/drawing/2014/main" id="{51DC670F-597E-1710-5550-FEC1E2CC58A6}"/>
              </a:ext>
            </a:extLst>
          </p:cNvPr>
          <p:cNvSpPr txBox="1"/>
          <p:nvPr/>
        </p:nvSpPr>
        <p:spPr>
          <a:xfrm>
            <a:off x="838199" y="1510189"/>
            <a:ext cx="10515598" cy="2031325"/>
          </a:xfrm>
          <a:prstGeom prst="rect">
            <a:avLst/>
          </a:prstGeom>
          <a:noFill/>
        </p:spPr>
        <p:txBody>
          <a:bodyPr wrap="square">
            <a:spAutoFit/>
          </a:bodyPr>
          <a:lstStyle/>
          <a:p>
            <a:r>
              <a:rPr lang="en-US" dirty="0">
                <a:highlight>
                  <a:srgbClr val="FFFF00"/>
                </a:highlight>
                <a:latin typeface="Montserrat" panose="00000500000000000000" pitchFamily="2" charset="0"/>
              </a:rPr>
              <a:t>Human resource</a:t>
            </a:r>
          </a:p>
          <a:p>
            <a:r>
              <a:rPr lang="en-US" dirty="0">
                <a:latin typeface="Montserrat" panose="00000500000000000000" pitchFamily="2" charset="0"/>
              </a:rPr>
              <a:t>“the number of teacher in Laos are minimal, we still lack of specific teacher especially the natural science and foreign languages; there are many schools where teacher tough different subject from their majority” </a:t>
            </a:r>
            <a:r>
              <a:rPr lang="en-US" sz="1800" i="1" dirty="0">
                <a:effectLst/>
                <a:latin typeface="Montserrat" panose="00000500000000000000" pitchFamily="2" charset="0"/>
                <a:ea typeface="Calibri" panose="020F0502020204030204" pitchFamily="34" charset="0"/>
                <a:cs typeface="Cordia New" panose="020B0304020202020204" pitchFamily="34" charset="-34"/>
              </a:rPr>
              <a:t>(Ministry of Education and Sport, 2022)</a:t>
            </a:r>
          </a:p>
          <a:p>
            <a:r>
              <a:rPr lang="en-US" dirty="0">
                <a:latin typeface="Montserrat" panose="00000500000000000000" pitchFamily="2" charset="0"/>
                <a:cs typeface="Cordia New" panose="020B0304020202020204" pitchFamily="34" charset="-34"/>
              </a:rPr>
              <a:t>Also in the higher education institution, the number of science teacher are quite low and with some academic issue. Many teacher did not continue their majority on the master on the higher degree</a:t>
            </a:r>
            <a:endParaRPr lang="en-US" dirty="0">
              <a:latin typeface="Montserrat" panose="00000500000000000000" pitchFamily="2" charset="0"/>
            </a:endParaRPr>
          </a:p>
        </p:txBody>
      </p:sp>
      <p:sp>
        <p:nvSpPr>
          <p:cNvPr id="6" name="TextBox 5">
            <a:extLst>
              <a:ext uri="{FF2B5EF4-FFF2-40B4-BE49-F238E27FC236}">
                <a16:creationId xmlns:a16="http://schemas.microsoft.com/office/drawing/2014/main" id="{E719ACE7-508C-CEAC-6D4D-F1C7163E7190}"/>
              </a:ext>
            </a:extLst>
          </p:cNvPr>
          <p:cNvSpPr txBox="1"/>
          <p:nvPr/>
        </p:nvSpPr>
        <p:spPr>
          <a:xfrm>
            <a:off x="838199" y="3438458"/>
            <a:ext cx="10515598" cy="1984774"/>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1800" dirty="0">
                <a:solidFill>
                  <a:prstClr val="black"/>
                </a:solidFill>
                <a:highlight>
                  <a:srgbClr val="FFFF00"/>
                </a:highlight>
                <a:latin typeface="Montserrat" panose="00000500000000000000" pitchFamily="2" charset="0"/>
                <a:ea typeface="Times New Roman" panose="02020603050405020304" pitchFamily="18" charset="0"/>
                <a:cs typeface="Times New Roman" panose="02020603050405020304" pitchFamily="18" charset="0"/>
              </a:rPr>
              <a:t>Facility investment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Since 2021, due to the economic crisis, the government ordered to stop an infrastructure planning or investment except the necessary construction;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18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The aid from international organization or program would be an efficient afford to developing the facilities for science teaching; </a:t>
            </a:r>
            <a:r>
              <a:rPr lang="en-US" sz="1800" i="1"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“SU Academic council</a:t>
            </a:r>
            <a:r>
              <a:rPr lang="en-US" i="1"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a:t>
            </a:r>
            <a:r>
              <a:rPr lang="en-US" sz="1800" i="1"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 2022</a:t>
            </a:r>
            <a:r>
              <a:rPr lang="en-US" sz="18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4C5DDE4E-1A68-92C3-E1AC-E1E1B61090DF}"/>
              </a:ext>
            </a:extLst>
          </p:cNvPr>
          <p:cNvSpPr txBox="1"/>
          <p:nvPr/>
        </p:nvSpPr>
        <p:spPr>
          <a:xfrm>
            <a:off x="838198" y="5469710"/>
            <a:ext cx="10515597" cy="1191736"/>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1800" dirty="0">
                <a:solidFill>
                  <a:prstClr val="black"/>
                </a:solidFill>
                <a:highlight>
                  <a:srgbClr val="FFFF00"/>
                </a:highlight>
                <a:latin typeface="Montserrat" panose="00000500000000000000" pitchFamily="2" charset="0"/>
                <a:ea typeface="Times New Roman" panose="02020603050405020304" pitchFamily="18" charset="0"/>
                <a:cs typeface="Times New Roman" panose="02020603050405020304" pitchFamily="18" charset="0"/>
              </a:rPr>
              <a:t>Student</a:t>
            </a:r>
            <a:endParaRPr lang="lo-LA" sz="1800" dirty="0">
              <a:solidFill>
                <a:prstClr val="black"/>
              </a:solidFill>
              <a:highlight>
                <a:srgbClr val="FFFF00"/>
              </a:highlight>
              <a:latin typeface="Montserrat" panose="00000500000000000000" pitchFamily="2"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18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 the number of student is the most challenges in science curriculum development; now currently we have to stop some of our program due to the less number of enroll student </a:t>
            </a:r>
          </a:p>
        </p:txBody>
      </p:sp>
    </p:spTree>
    <p:extLst>
      <p:ext uri="{BB962C8B-B14F-4D97-AF65-F5344CB8AC3E}">
        <p14:creationId xmlns:p14="http://schemas.microsoft.com/office/powerpoint/2010/main" val="376338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B8AB88-2B37-4C5D-D1C4-70495036E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782930016"/>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967CF0-0B34-EDC7-08D4-848FB6432B19}"/>
              </a:ext>
            </a:extLst>
          </p:cNvPr>
          <p:cNvSpPr txBox="1"/>
          <p:nvPr/>
        </p:nvSpPr>
        <p:spPr>
          <a:xfrm>
            <a:off x="838199" y="1010433"/>
            <a:ext cx="10515599" cy="500778"/>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400" dirty="0">
                <a:solidFill>
                  <a:prstClr val="black"/>
                </a:solidFill>
                <a:latin typeface="Montserrat" panose="00000500000000000000" pitchFamily="2" charset="0"/>
                <a:ea typeface="Times New Roman" panose="02020603050405020304" pitchFamily="18" charset="0"/>
                <a:cs typeface="Times New Roman" panose="02020603050405020304" pitchFamily="18" charset="0"/>
              </a:rPr>
              <a:t>Science education in Northern Laos</a:t>
            </a:r>
          </a:p>
        </p:txBody>
      </p:sp>
      <p:sp>
        <p:nvSpPr>
          <p:cNvPr id="3" name="TextBox 2">
            <a:extLst>
              <a:ext uri="{FF2B5EF4-FFF2-40B4-BE49-F238E27FC236}">
                <a16:creationId xmlns:a16="http://schemas.microsoft.com/office/drawing/2014/main" id="{51DC670F-597E-1710-5550-FEC1E2CC58A6}"/>
              </a:ext>
            </a:extLst>
          </p:cNvPr>
          <p:cNvSpPr txBox="1"/>
          <p:nvPr/>
        </p:nvSpPr>
        <p:spPr>
          <a:xfrm>
            <a:off x="838199" y="1510189"/>
            <a:ext cx="10515598" cy="3416320"/>
          </a:xfrm>
          <a:prstGeom prst="rect">
            <a:avLst/>
          </a:prstGeom>
          <a:noFill/>
        </p:spPr>
        <p:txBody>
          <a:bodyPr wrap="square">
            <a:spAutoFit/>
          </a:bodyPr>
          <a:lstStyle/>
          <a:p>
            <a:r>
              <a:rPr lang="en-US" dirty="0">
                <a:latin typeface="Montserrat" panose="00000500000000000000" pitchFamily="2" charset="0"/>
              </a:rPr>
              <a:t>To develop the science curriculum for the student in northern part of Laos, we still face many challenges and barrier in order to make it efficiency and sustainable</a:t>
            </a:r>
          </a:p>
          <a:p>
            <a:r>
              <a:rPr lang="en-US" dirty="0">
                <a:latin typeface="Montserrat" panose="00000500000000000000" pitchFamily="2" charset="0"/>
              </a:rPr>
              <a:t>However, currently now we have four curriculum that develop by our lecturer and in processing of approval from the ministry name as:</a:t>
            </a:r>
          </a:p>
          <a:p>
            <a:endParaRPr lang="en-US" dirty="0">
              <a:latin typeface="Montserrat" panose="00000500000000000000" pitchFamily="2" charset="0"/>
            </a:endParaRPr>
          </a:p>
          <a:p>
            <a:pPr marL="342900" indent="-342900">
              <a:buAutoNum type="arabicPeriod"/>
            </a:pPr>
            <a:r>
              <a:rPr lang="en-US" dirty="0">
                <a:latin typeface="Montserrat" panose="00000500000000000000" pitchFamily="2" charset="0"/>
              </a:rPr>
              <a:t>Math thematic and Computer</a:t>
            </a:r>
          </a:p>
          <a:p>
            <a:pPr marL="342900" indent="-342900">
              <a:buAutoNum type="arabicPeriod"/>
            </a:pPr>
            <a:r>
              <a:rPr lang="en-US" dirty="0">
                <a:latin typeface="Montserrat" panose="00000500000000000000" pitchFamily="2" charset="0"/>
              </a:rPr>
              <a:t>Physics Metallurgy and Applications</a:t>
            </a:r>
          </a:p>
          <a:p>
            <a:pPr marL="342900" indent="-342900">
              <a:buAutoNum type="arabicPeriod"/>
            </a:pPr>
            <a:r>
              <a:rPr lang="en-US" dirty="0">
                <a:latin typeface="Montserrat" panose="00000500000000000000" pitchFamily="2" charset="0"/>
              </a:rPr>
              <a:t>Environmental management science</a:t>
            </a:r>
          </a:p>
          <a:p>
            <a:pPr marL="342900" indent="-342900">
              <a:buAutoNum type="arabicPeriod"/>
            </a:pPr>
            <a:r>
              <a:rPr lang="en-US" dirty="0">
                <a:latin typeface="Montserrat" panose="00000500000000000000" pitchFamily="2" charset="0"/>
              </a:rPr>
              <a:t>Multimedia technology </a:t>
            </a:r>
          </a:p>
          <a:p>
            <a:pPr marL="342900" indent="-342900">
              <a:buAutoNum type="arabicPeriod"/>
            </a:pPr>
            <a:endParaRPr lang="en-US" dirty="0">
              <a:latin typeface="Montserrat" panose="00000500000000000000" pitchFamily="2" charset="0"/>
            </a:endParaRPr>
          </a:p>
          <a:p>
            <a:pPr marL="342900" indent="-342900">
              <a:buAutoNum type="arabicPeriod"/>
            </a:pPr>
            <a:endParaRPr lang="en-US" dirty="0">
              <a:latin typeface="Montserrat" panose="00000500000000000000" pitchFamily="2" charset="0"/>
            </a:endParaRPr>
          </a:p>
          <a:p>
            <a:pPr marL="342900" indent="-342900">
              <a:buAutoNum type="arabicPeriod"/>
            </a:pPr>
            <a:endParaRPr lang="en-US" dirty="0">
              <a:latin typeface="Montserrat" panose="00000500000000000000" pitchFamily="2" charset="0"/>
            </a:endParaRPr>
          </a:p>
        </p:txBody>
      </p:sp>
    </p:spTree>
    <p:extLst>
      <p:ext uri="{BB962C8B-B14F-4D97-AF65-F5344CB8AC3E}">
        <p14:creationId xmlns:p14="http://schemas.microsoft.com/office/powerpoint/2010/main" val="34802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1C6BBB-0CF4-62BC-62B4-F6C2F9A79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4272654778"/>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2003853C-DDD7-FF6C-FD4C-504B33C64C22}"/>
              </a:ext>
            </a:extLst>
          </p:cNvPr>
          <p:cNvSpPr>
            <a:spLocks noGrp="1"/>
          </p:cNvSpPr>
          <p:nvPr>
            <p:ph idx="1"/>
          </p:nvPr>
        </p:nvSpPr>
        <p:spPr>
          <a:xfrm>
            <a:off x="838197" y="974406"/>
            <a:ext cx="10515599" cy="2573594"/>
          </a:xfrm>
        </p:spPr>
        <p:txBody>
          <a:bodyPr>
            <a:normAutofit/>
          </a:bodyPr>
          <a:lstStyle/>
          <a:p>
            <a:pPr marL="0" indent="0">
              <a:lnSpc>
                <a:spcPct val="110000"/>
              </a:lnSpc>
              <a:buNone/>
            </a:pPr>
            <a:r>
              <a:rPr lang="en-US" sz="1800" b="0" i="0" dirty="0">
                <a:solidFill>
                  <a:srgbClr val="222222"/>
                </a:solidFill>
                <a:effectLst/>
                <a:latin typeface="Montserrat" panose="00000500000000000000" pitchFamily="2" charset="0"/>
                <a:ea typeface="Tahoma" panose="020B0604030504040204" pitchFamily="34" charset="0"/>
                <a:cs typeface="Times New Roman" panose="02020603050405020304" pitchFamily="18" charset="0"/>
              </a:rPr>
              <a:t>Lao PDR is one of the developing countries with an economic base mainly based on agriculture, forestry, tourism and energy industry, mainly hydropower and geothermal energy. Along with these economic sectors, the Lao government also has a policy to encourage foreign investors to invest in other industrial sectors such as the consumer goods industry and other light industries by designating many areas as special economic zones and industrial estates.</a:t>
            </a:r>
            <a:endParaRPr lang="en-US" sz="1800" dirty="0">
              <a:latin typeface="Montserrat" panose="00000500000000000000" pitchFamily="2"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0C43ABD-0EEA-9E24-690C-4EFCF77BC5EC}"/>
              </a:ext>
            </a:extLst>
          </p:cNvPr>
          <p:cNvSpPr txBox="1"/>
          <p:nvPr/>
        </p:nvSpPr>
        <p:spPr>
          <a:xfrm>
            <a:off x="838197" y="2947835"/>
            <a:ext cx="10515599" cy="1200329"/>
          </a:xfrm>
          <a:prstGeom prst="rect">
            <a:avLst/>
          </a:prstGeom>
          <a:noFill/>
        </p:spPr>
        <p:txBody>
          <a:bodyPr wrap="square">
            <a:spAutoFit/>
          </a:bodyPr>
          <a:lstStyle/>
          <a:p>
            <a:r>
              <a:rPr kumimoji="0" lang="en-US" b="0" i="0" u="none" strike="noStrike" kern="1200" cap="none" spc="0" normalizeH="0" baseline="0" noProof="0" dirty="0">
                <a:ln>
                  <a:noFill/>
                </a:ln>
                <a:solidFill>
                  <a:srgbClr val="222222"/>
                </a:solidFill>
                <a:effectLst/>
                <a:uLnTx/>
                <a:uFillTx/>
                <a:latin typeface="Montserrat" panose="00000500000000000000" pitchFamily="2" charset="0"/>
                <a:ea typeface="Tahoma" panose="020B0604030504040204" pitchFamily="34" charset="0"/>
                <a:cs typeface="Times New Roman" panose="02020603050405020304" pitchFamily="18" charset="0"/>
              </a:rPr>
              <a:t>However, from the statistics of foreign direct investment in Laos in the recent period, it can be seen that the investment in the industrial sector is still focused on hydropower and mining, while the investment in other industrial sectors related to the application of science and technology is still minimal.</a:t>
            </a:r>
            <a:endParaRPr lang="en-US" sz="1400" dirty="0">
              <a:latin typeface="Montserrat" panose="00000500000000000000" pitchFamily="2" charset="0"/>
            </a:endParaRPr>
          </a:p>
        </p:txBody>
      </p:sp>
      <p:sp>
        <p:nvSpPr>
          <p:cNvPr id="2" name="Content Placeholder 3">
            <a:extLst>
              <a:ext uri="{FF2B5EF4-FFF2-40B4-BE49-F238E27FC236}">
                <a16:creationId xmlns:a16="http://schemas.microsoft.com/office/drawing/2014/main" id="{979BE186-379A-61DF-A79A-2D4F2A30846D}"/>
              </a:ext>
            </a:extLst>
          </p:cNvPr>
          <p:cNvSpPr txBox="1">
            <a:spLocks/>
          </p:cNvSpPr>
          <p:nvPr/>
        </p:nvSpPr>
        <p:spPr>
          <a:xfrm>
            <a:off x="838197" y="4167673"/>
            <a:ext cx="10515598" cy="1060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800" dirty="0">
                <a:solidFill>
                  <a:srgbClr val="222222"/>
                </a:solidFill>
                <a:latin typeface="Montserrat" panose="00000500000000000000" pitchFamily="2" charset="0"/>
                <a:ea typeface="Tahoma" panose="020B0604030504040204" pitchFamily="34" charset="0"/>
                <a:cs typeface="Times New Roman" panose="02020603050405020304" pitchFamily="18" charset="0"/>
              </a:rPr>
              <a:t>In fact, there are many factors that impact to the minimal of industry, and one of those important part is the lacking of technical or scientific labor in Laos.</a:t>
            </a:r>
          </a:p>
        </p:txBody>
      </p:sp>
      <p:sp>
        <p:nvSpPr>
          <p:cNvPr id="3" name="TextBox 2">
            <a:extLst>
              <a:ext uri="{FF2B5EF4-FFF2-40B4-BE49-F238E27FC236}">
                <a16:creationId xmlns:a16="http://schemas.microsoft.com/office/drawing/2014/main" id="{C541F9D9-A857-7F0F-82A4-C3807DE29FD2}"/>
              </a:ext>
            </a:extLst>
          </p:cNvPr>
          <p:cNvSpPr txBox="1"/>
          <p:nvPr/>
        </p:nvSpPr>
        <p:spPr>
          <a:xfrm>
            <a:off x="838198" y="4964943"/>
            <a:ext cx="10515597" cy="987322"/>
          </a:xfrm>
          <a:prstGeom prst="rect">
            <a:avLst/>
          </a:prstGeom>
          <a:noFill/>
        </p:spPr>
        <p:txBody>
          <a:bodyPr wrap="square">
            <a:spAutoFit/>
          </a:bodyPr>
          <a:lstStyle/>
          <a:p>
            <a:pPr marL="0" indent="0">
              <a:lnSpc>
                <a:spcPct val="110000"/>
              </a:lnSpc>
              <a:buNone/>
            </a:pPr>
            <a:r>
              <a:rPr lang="en-US" dirty="0">
                <a:solidFill>
                  <a:srgbClr val="222222"/>
                </a:solidFill>
                <a:latin typeface="Montserrat" panose="00000500000000000000" pitchFamily="2" charset="0"/>
                <a:ea typeface="Tahoma" panose="020B0604030504040204" pitchFamily="34" charset="0"/>
                <a:cs typeface="Times New Roman" panose="02020603050405020304" pitchFamily="18" charset="0"/>
              </a:rPr>
              <a:t>According to the overall context of the educational policy in Lao PDR refer that need to be align and support to the national planning of economic development, and this is a guide line of every curriculum development </a:t>
            </a:r>
            <a:endParaRPr lang="en-US" dirty="0">
              <a:latin typeface="Montserrat" panose="00000500000000000000" pitchFamily="2"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1266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A70E8D-D03C-8D9D-90D8-BCD36DAC2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888919106"/>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79094C2-7119-3C09-B1B6-89E7181AD99E}"/>
              </a:ext>
            </a:extLst>
          </p:cNvPr>
          <p:cNvSpPr txBox="1"/>
          <p:nvPr/>
        </p:nvSpPr>
        <p:spPr>
          <a:xfrm>
            <a:off x="838199" y="1138812"/>
            <a:ext cx="10515599" cy="4812600"/>
          </a:xfrm>
          <a:prstGeom prst="rect">
            <a:avLst/>
          </a:prstGeom>
          <a:noFill/>
        </p:spPr>
        <p:txBody>
          <a:bodyPr wrap="square">
            <a:spAutoFit/>
          </a:bodyPr>
          <a:lstStyle/>
          <a:p>
            <a:pPr marL="914400" indent="-914400"/>
            <a:r>
              <a:rPr lang="en-US" dirty="0">
                <a:latin typeface="Times New Roman" panose="02020603050405020304" pitchFamily="18" charset="0"/>
                <a:cs typeface="Times New Roman" panose="02020603050405020304" pitchFamily="18" charset="0"/>
              </a:rPr>
              <a:t>Ministry of Education and Sport. (2022). Annual report to National parliament. Vientiane.</a:t>
            </a:r>
          </a:p>
          <a:p>
            <a:pPr marL="914400" indent="-9144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Souphanouvong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University. (2020).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Strategic and master plan 2020-2025.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LuangPrabang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Souphanouvong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University.</a:t>
            </a:r>
          </a:p>
          <a:p>
            <a:pPr marL="914400" indent="-9144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Cordia New" panose="020B0304020202020204" pitchFamily="34" charset="-34"/>
              </a:rPr>
              <a:t>Souphanouvong</a:t>
            </a:r>
            <a:r>
              <a:rPr lang="en-US" sz="1800" dirty="0">
                <a:effectLst/>
                <a:latin typeface="Times New Roman" panose="02020603050405020304" pitchFamily="18" charset="0"/>
                <a:ea typeface="Calibri" panose="020F0502020204030204" pitchFamily="34" charset="0"/>
                <a:cs typeface="Cordia New" panose="020B0304020202020204" pitchFamily="34" charset="-34"/>
              </a:rPr>
              <a:t> University. (2020). </a:t>
            </a:r>
            <a:r>
              <a:rPr lang="en-US" sz="1800" i="1" dirty="0">
                <a:effectLst/>
                <a:latin typeface="Times New Roman" panose="02020603050405020304" pitchFamily="18" charset="0"/>
                <a:ea typeface="Calibri" panose="020F0502020204030204" pitchFamily="34" charset="0"/>
                <a:cs typeface="Cordia New" panose="020B0304020202020204" pitchFamily="34" charset="-34"/>
              </a:rPr>
              <a:t>Strategic and master plan 2020-2025.</a:t>
            </a:r>
            <a:r>
              <a:rPr lang="en-US" sz="1800" dirty="0">
                <a:effectLst/>
                <a:latin typeface="Times New Roman" panose="02020603050405020304" pitchFamily="18" charset="0"/>
                <a:ea typeface="Calibri" panose="020F0502020204030204" pitchFamily="34" charset="0"/>
                <a:cs typeface="Cordia New" panose="020B0304020202020204" pitchFamily="34" charset="-34"/>
              </a:rPr>
              <a:t> </a:t>
            </a:r>
            <a:r>
              <a:rPr lang="en-US" sz="1800" dirty="0" err="1">
                <a:effectLst/>
                <a:latin typeface="Times New Roman" panose="02020603050405020304" pitchFamily="18" charset="0"/>
                <a:ea typeface="Calibri" panose="020F0502020204030204" pitchFamily="34" charset="0"/>
                <a:cs typeface="Cordia New" panose="020B0304020202020204" pitchFamily="34" charset="-34"/>
              </a:rPr>
              <a:t>LuangPrabang</a:t>
            </a:r>
            <a:r>
              <a:rPr lang="en-US" sz="1800" dirty="0">
                <a:effectLst/>
                <a:latin typeface="Times New Roman" panose="02020603050405020304" pitchFamily="18" charset="0"/>
                <a:ea typeface="Calibri" panose="020F0502020204030204" pitchFamily="34" charset="0"/>
                <a:cs typeface="Cordia New" panose="020B0304020202020204" pitchFamily="34" charset="-34"/>
              </a:rPr>
              <a:t>: </a:t>
            </a:r>
            <a:r>
              <a:rPr lang="en-US" sz="1800" dirty="0" err="1">
                <a:effectLst/>
                <a:latin typeface="Times New Roman" panose="02020603050405020304" pitchFamily="18" charset="0"/>
                <a:ea typeface="Calibri" panose="020F0502020204030204" pitchFamily="34" charset="0"/>
                <a:cs typeface="Cordia New" panose="020B0304020202020204" pitchFamily="34" charset="-34"/>
              </a:rPr>
              <a:t>Souphanouvong</a:t>
            </a:r>
            <a:r>
              <a:rPr lang="en-US" sz="1800" dirty="0">
                <a:effectLst/>
                <a:latin typeface="Times New Roman" panose="02020603050405020304" pitchFamily="18" charset="0"/>
                <a:ea typeface="Calibri" panose="020F0502020204030204" pitchFamily="34" charset="0"/>
                <a:cs typeface="Cordia New" panose="020B0304020202020204" pitchFamily="34" charset="-34"/>
              </a:rPr>
              <a:t> University.</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p>
            <a:pPr marL="914400" indent="-9144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Souphanouvong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University. (2021).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President agreement on faculty of science and technology establishment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LuangPrabang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Souphanovong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University</a:t>
            </a:r>
          </a:p>
          <a:p>
            <a:pPr marL="914400" indent="-9144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Souphanouvong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University. (2022).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Research Report.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LuangPrabang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Souphanovong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University Funded by HANDONG GLOBAL UNIVERSITY AND UNITWIN.</a:t>
            </a:r>
          </a:p>
          <a:p>
            <a:pPr marL="914400" indent="-914400"/>
            <a:r>
              <a:rPr lang="en-US" dirty="0">
                <a:latin typeface="Times New Roman" panose="02020603050405020304" pitchFamily="18" charset="0"/>
                <a:cs typeface="Times New Roman" panose="02020603050405020304" pitchFamily="18" charset="0"/>
              </a:rPr>
              <a:t>TAMURA Kazuyuki and KHANTHAVY </a:t>
            </a:r>
            <a:r>
              <a:rPr lang="en-US" dirty="0" err="1">
                <a:latin typeface="Times New Roman" panose="02020603050405020304" pitchFamily="18" charset="0"/>
                <a:cs typeface="Times New Roman" panose="02020603050405020304" pitchFamily="18" charset="0"/>
              </a:rPr>
              <a:t>Houmphanh</a:t>
            </a:r>
            <a:r>
              <a:rPr lang="en-US" dirty="0">
                <a:latin typeface="Times New Roman" panose="02020603050405020304" pitchFamily="18" charset="0"/>
                <a:cs typeface="Times New Roman" panose="02020603050405020304" pitchFamily="18" charset="0"/>
              </a:rPr>
              <a:t>. (2016). Review of Science Education in Lao </a:t>
            </a:r>
            <a:r>
              <a:rPr lang="en-US" dirty="0" err="1">
                <a:latin typeface="Times New Roman" panose="02020603050405020304" pitchFamily="18" charset="0"/>
                <a:cs typeface="Times New Roman" panose="02020603050405020304" pitchFamily="18" charset="0"/>
              </a:rPr>
              <a:t>People‟sDemocratic</a:t>
            </a:r>
            <a:r>
              <a:rPr lang="en-US" dirty="0">
                <a:latin typeface="Times New Roman" panose="02020603050405020304" pitchFamily="18" charset="0"/>
                <a:cs typeface="Times New Roman" panose="02020603050405020304" pitchFamily="18" charset="0"/>
              </a:rPr>
              <a:t> Republic:. Academia, 1. Retrieved from </a:t>
            </a:r>
            <a:r>
              <a:rPr lang="en-US" dirty="0">
                <a:latin typeface="Times New Roman" panose="02020603050405020304" pitchFamily="18" charset="0"/>
                <a:cs typeface="Times New Roman" panose="02020603050405020304" pitchFamily="18" charset="0"/>
                <a:hlinkClick r:id="rId8"/>
              </a:rPr>
              <a:t>https://www.academia.edu/10627533/Review_of_Science_Education_in_Lao_People_s_Democratic_Republic_Aims_and_Issues_with_the_Curriculum</a:t>
            </a:r>
            <a:endParaRPr lang="en-US" dirty="0">
              <a:latin typeface="Times New Roman" panose="02020603050405020304" pitchFamily="18" charset="0"/>
              <a:cs typeface="Times New Roman" panose="02020603050405020304" pitchFamily="18" charset="0"/>
            </a:endParaRPr>
          </a:p>
          <a:p>
            <a:pPr marL="914400" indent="-914400"/>
            <a:endParaRPr lang="en-US" dirty="0"/>
          </a:p>
          <a:p>
            <a:endParaRPr lang="en-US" dirty="0"/>
          </a:p>
        </p:txBody>
      </p:sp>
    </p:spTree>
    <p:extLst>
      <p:ext uri="{BB962C8B-B14F-4D97-AF65-F5344CB8AC3E}">
        <p14:creationId xmlns:p14="http://schemas.microsoft.com/office/powerpoint/2010/main" val="256800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A7D774-0E04-BE44-D450-8F4E9C965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3">
            <a:extLst>
              <a:ext uri="{FF2B5EF4-FFF2-40B4-BE49-F238E27FC236}">
                <a16:creationId xmlns:a16="http://schemas.microsoft.com/office/drawing/2014/main" id="{E7214058-D88E-6564-A7F4-FD947FDE10A3}"/>
              </a:ext>
            </a:extLst>
          </p:cNvPr>
          <p:cNvSpPr>
            <a:spLocks noGrp="1"/>
          </p:cNvSpPr>
          <p:nvPr>
            <p:ph idx="1"/>
          </p:nvPr>
        </p:nvSpPr>
        <p:spPr>
          <a:xfrm>
            <a:off x="838197" y="2170837"/>
            <a:ext cx="10515599" cy="1830342"/>
          </a:xfrm>
        </p:spPr>
        <p:txBody>
          <a:bodyPr>
            <a:normAutofit/>
          </a:bodyPr>
          <a:lstStyle/>
          <a:p>
            <a:pPr marL="0" indent="0">
              <a:lnSpc>
                <a:spcPct val="120000"/>
              </a:lnSpc>
              <a:buNone/>
            </a:pPr>
            <a:r>
              <a:rPr lang="en-US" sz="1800" dirty="0">
                <a:solidFill>
                  <a:srgbClr val="222222"/>
                </a:solidFill>
                <a:latin typeface="Montserrat" panose="00000500000000000000" pitchFamily="2" charset="0"/>
                <a:ea typeface="Tahoma" panose="020B0604030504040204" pitchFamily="34" charset="0"/>
                <a:cs typeface="Tahoma" panose="020B0604030504040204" pitchFamily="34" charset="0"/>
              </a:rPr>
              <a:t>In Lao PDR, science is taught from the 1</a:t>
            </a:r>
            <a:r>
              <a:rPr lang="en-US" sz="1800" baseline="30000" dirty="0">
                <a:solidFill>
                  <a:srgbClr val="222222"/>
                </a:solidFill>
                <a:latin typeface="Montserrat" panose="00000500000000000000" pitchFamily="2" charset="0"/>
                <a:ea typeface="Tahoma" panose="020B0604030504040204" pitchFamily="34" charset="0"/>
                <a:cs typeface="Tahoma" panose="020B0604030504040204" pitchFamily="34" charset="0"/>
              </a:rPr>
              <a:t>st</a:t>
            </a:r>
            <a:r>
              <a:rPr lang="en-US" sz="1800" dirty="0">
                <a:solidFill>
                  <a:srgbClr val="222222"/>
                </a:solidFill>
                <a:latin typeface="Montserrat" panose="00000500000000000000" pitchFamily="2" charset="0"/>
                <a:ea typeface="Tahoma" panose="020B0604030504040204" pitchFamily="34" charset="0"/>
                <a:cs typeface="Tahoma" panose="020B0604030504040204" pitchFamily="34" charset="0"/>
              </a:rPr>
              <a:t> grade as a part of the subject “World Around Us” that consists of topics not only in Science but as well as in Social Science (Geography and History),Environment and Health (e.g., Abe 2007). As expected from the subject name, topics in textbooks for elementary school children are introduced with strong connection with everyday life in Lao PDR. (KHANTHAVY, 2016)</a:t>
            </a:r>
            <a:endParaRPr lang="en-US" sz="1800" dirty="0">
              <a:latin typeface="Montserrat" panose="00000500000000000000" pitchFamily="2"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EA0D5D8-29A8-46BF-422C-6F4D16B7278E}"/>
              </a:ext>
            </a:extLst>
          </p:cNvPr>
          <p:cNvSpPr txBox="1"/>
          <p:nvPr/>
        </p:nvSpPr>
        <p:spPr>
          <a:xfrm>
            <a:off x="838199" y="1120676"/>
            <a:ext cx="10515599" cy="923330"/>
          </a:xfrm>
          <a:prstGeom prst="rect">
            <a:avLst/>
          </a:prstGeom>
          <a:noFill/>
        </p:spPr>
        <p:txBody>
          <a:bodyPr wrap="square">
            <a:spAutoFit/>
          </a:bodyPr>
          <a:lstStyle/>
          <a:p>
            <a:r>
              <a:rPr lang="en-US" b="0" i="0" dirty="0">
                <a:solidFill>
                  <a:srgbClr val="303030"/>
                </a:solidFill>
                <a:effectLst/>
                <a:latin typeface="Montserrat" panose="020B0604020202020204" pitchFamily="2" charset="0"/>
              </a:rPr>
              <a:t>Since January 2022, scientific sessions have been introduced into mobile library activities, offering students experimental and hands-on practice to understand better​ the information contained in their textbooks. (Action education;2023). </a:t>
            </a:r>
            <a:endParaRPr lang="en-US" dirty="0"/>
          </a:p>
        </p:txBody>
      </p:sp>
      <p:sp>
        <p:nvSpPr>
          <p:cNvPr id="3" name="TextBox 2">
            <a:extLst>
              <a:ext uri="{FF2B5EF4-FFF2-40B4-BE49-F238E27FC236}">
                <a16:creationId xmlns:a16="http://schemas.microsoft.com/office/drawing/2014/main" id="{5A1E2F5A-E61A-6251-BCBB-EA90C1E5B136}"/>
              </a:ext>
            </a:extLst>
          </p:cNvPr>
          <p:cNvSpPr txBox="1"/>
          <p:nvPr/>
        </p:nvSpPr>
        <p:spPr>
          <a:xfrm>
            <a:off x="838197" y="4128010"/>
            <a:ext cx="10515599" cy="646331"/>
          </a:xfrm>
          <a:prstGeom prst="rect">
            <a:avLst/>
          </a:prstGeom>
          <a:noFill/>
        </p:spPr>
        <p:txBody>
          <a:bodyPr wrap="square">
            <a:spAutoFit/>
          </a:bodyPr>
          <a:lstStyle/>
          <a:p>
            <a:r>
              <a:rPr lang="en-US" dirty="0">
                <a:latin typeface="Montserrat" panose="00000500000000000000" pitchFamily="2" charset="0"/>
              </a:rPr>
              <a:t>However, this is for the secondary school where also has a science subject to learn along with other general subject. </a:t>
            </a:r>
          </a:p>
        </p:txBody>
      </p:sp>
    </p:spTree>
    <p:extLst>
      <p:ext uri="{BB962C8B-B14F-4D97-AF65-F5344CB8AC3E}">
        <p14:creationId xmlns:p14="http://schemas.microsoft.com/office/powerpoint/2010/main" val="37314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2178B2-CD58-7753-C582-3FCA29EF0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8BDFB03-232B-2899-84E6-BF34611C3461}"/>
              </a:ext>
            </a:extLst>
          </p:cNvPr>
          <p:cNvSpPr txBox="1"/>
          <p:nvPr/>
        </p:nvSpPr>
        <p:spPr>
          <a:xfrm>
            <a:off x="838200" y="959315"/>
            <a:ext cx="10404764" cy="496867"/>
          </a:xfrm>
          <a:prstGeom prst="rect">
            <a:avLst/>
          </a:prstGeom>
          <a:noFill/>
        </p:spPr>
        <p:txBody>
          <a:bodyPr wrap="square">
            <a:spAutoFit/>
          </a:bodyPr>
          <a:lstStyle/>
          <a:p>
            <a:pPr marL="0" indent="0">
              <a:lnSpc>
                <a:spcPct val="120000"/>
              </a:lnSpc>
              <a:buNone/>
            </a:pPr>
            <a:r>
              <a:rPr lang="en-US" sz="2400" dirty="0">
                <a:solidFill>
                  <a:srgbClr val="222222"/>
                </a:solidFill>
                <a:latin typeface="Times New Roman" panose="02020603050405020304" pitchFamily="18" charset="0"/>
                <a:ea typeface="Tahoma" panose="020B0604030504040204" pitchFamily="34" charset="0"/>
                <a:cs typeface="Times New Roman" panose="02020603050405020304" pitchFamily="18" charset="0"/>
              </a:rPr>
              <a:t>The over view of Higher educational in Lao PDR. </a:t>
            </a:r>
          </a:p>
        </p:txBody>
      </p:sp>
      <p:graphicFrame>
        <p:nvGraphicFramePr>
          <p:cNvPr id="6" name="Content Placeholder 2">
            <a:extLst>
              <a:ext uri="{FF2B5EF4-FFF2-40B4-BE49-F238E27FC236}">
                <a16:creationId xmlns:a16="http://schemas.microsoft.com/office/drawing/2014/main" id="{64E733D3-4339-F55A-8637-E9953E9847D0}"/>
              </a:ext>
            </a:extLst>
          </p:cNvPr>
          <p:cNvGraphicFramePr>
            <a:graphicFrameLocks noGrp="1"/>
          </p:cNvGraphicFramePr>
          <p:nvPr>
            <p:ph idx="1"/>
            <p:extLst>
              <p:ext uri="{D42A27DB-BD31-4B8C-83A1-F6EECF244321}">
                <p14:modId xmlns:p14="http://schemas.microsoft.com/office/powerpoint/2010/main" val="3715014557"/>
              </p:ext>
            </p:extLst>
          </p:nvPr>
        </p:nvGraphicFramePr>
        <p:xfrm>
          <a:off x="4800601" y="1665683"/>
          <a:ext cx="7391399" cy="42330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313A6EA6-C9D8-0B14-12B3-F540DFD607A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9036" y="959315"/>
            <a:ext cx="4611831" cy="5479403"/>
          </a:xfrm>
          <a:prstGeom prst="rect">
            <a:avLst/>
          </a:prstGeom>
        </p:spPr>
      </p:pic>
      <p:pic>
        <p:nvPicPr>
          <p:cNvPr id="13" name="Picture 12">
            <a:extLst>
              <a:ext uri="{FF2B5EF4-FFF2-40B4-BE49-F238E27FC236}">
                <a16:creationId xmlns:a16="http://schemas.microsoft.com/office/drawing/2014/main" id="{229506AF-A323-581C-4D79-4B2440DBF1B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25888" y="3126049"/>
            <a:ext cx="789803" cy="789803"/>
          </a:xfrm>
          <a:prstGeom prst="rect">
            <a:avLst/>
          </a:prstGeom>
        </p:spPr>
      </p:pic>
      <p:pic>
        <p:nvPicPr>
          <p:cNvPr id="15" name="Picture 14">
            <a:extLst>
              <a:ext uri="{FF2B5EF4-FFF2-40B4-BE49-F238E27FC236}">
                <a16:creationId xmlns:a16="http://schemas.microsoft.com/office/drawing/2014/main" id="{A6343011-9B57-C8F6-75E2-CD2830C6D27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70018" y="3214162"/>
            <a:ext cx="789803" cy="789803"/>
          </a:xfrm>
          <a:prstGeom prst="rect">
            <a:avLst/>
          </a:prstGeom>
        </p:spPr>
      </p:pic>
      <p:pic>
        <p:nvPicPr>
          <p:cNvPr id="21" name="Picture 20">
            <a:extLst>
              <a:ext uri="{FF2B5EF4-FFF2-40B4-BE49-F238E27FC236}">
                <a16:creationId xmlns:a16="http://schemas.microsoft.com/office/drawing/2014/main" id="{B2A186B3-25BF-7B75-D55F-A566CE60172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85015" y="1985400"/>
            <a:ext cx="789804" cy="789804"/>
          </a:xfrm>
          <a:prstGeom prst="rect">
            <a:avLst/>
          </a:prstGeom>
        </p:spPr>
      </p:pic>
      <p:pic>
        <p:nvPicPr>
          <p:cNvPr id="23" name="Picture 22">
            <a:extLst>
              <a:ext uri="{FF2B5EF4-FFF2-40B4-BE49-F238E27FC236}">
                <a16:creationId xmlns:a16="http://schemas.microsoft.com/office/drawing/2014/main" id="{4C8A22E3-F74A-BC16-7F8B-537A38135EC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4067" y="4003965"/>
            <a:ext cx="885299" cy="885299"/>
          </a:xfrm>
          <a:prstGeom prst="rect">
            <a:avLst/>
          </a:prstGeom>
        </p:spPr>
      </p:pic>
      <p:pic>
        <p:nvPicPr>
          <p:cNvPr id="25" name="Picture 24">
            <a:extLst>
              <a:ext uri="{FF2B5EF4-FFF2-40B4-BE49-F238E27FC236}">
                <a16:creationId xmlns:a16="http://schemas.microsoft.com/office/drawing/2014/main" id="{3D5F1893-D0A0-E993-CC3A-4A9D3D0E080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86187" y="5293910"/>
            <a:ext cx="1209549" cy="1209549"/>
          </a:xfrm>
          <a:prstGeom prst="rect">
            <a:avLst/>
          </a:prstGeom>
        </p:spPr>
      </p:pic>
    </p:spTree>
    <p:extLst>
      <p:ext uri="{BB962C8B-B14F-4D97-AF65-F5344CB8AC3E}">
        <p14:creationId xmlns:p14="http://schemas.microsoft.com/office/powerpoint/2010/main" val="365104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239C08-7DFD-18E5-C9A2-C233656F5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16ADC057-C7C5-4089-ADDC-EA9F94379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2453955"/>
            <a:ext cx="10515601" cy="4054522"/>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3">
            <a:extLst>
              <a:ext uri="{FF2B5EF4-FFF2-40B4-BE49-F238E27FC236}">
                <a16:creationId xmlns:a16="http://schemas.microsoft.com/office/drawing/2014/main" id="{C183A48C-D9F3-CF43-C63E-8B33E37174B8}"/>
              </a:ext>
            </a:extLst>
          </p:cNvPr>
          <p:cNvSpPr>
            <a:spLocks noGrp="1"/>
          </p:cNvSpPr>
          <p:nvPr>
            <p:ph idx="1"/>
          </p:nvPr>
        </p:nvSpPr>
        <p:spPr>
          <a:xfrm>
            <a:off x="838199" y="956779"/>
            <a:ext cx="10515600" cy="963693"/>
          </a:xfrm>
        </p:spPr>
        <p:txBody>
          <a:bodyPr>
            <a:normAutofit/>
          </a:bodyPr>
          <a:lstStyle/>
          <a:p>
            <a:pPr marL="0" indent="0">
              <a:lnSpc>
                <a:spcPct val="100000"/>
              </a:lnSpc>
              <a:buNone/>
            </a:pPr>
            <a:r>
              <a:rPr lang="en-US" sz="1800" kern="100" dirty="0" err="1">
                <a:solidFill>
                  <a:srgbClr val="000000"/>
                </a:solidFill>
                <a:effectLst/>
                <a:latin typeface="Montserrat" panose="00000500000000000000" pitchFamily="2" charset="0"/>
                <a:ea typeface="Tahoma" panose="020B0604030504040204" pitchFamily="34" charset="0"/>
                <a:cs typeface="Times New Roman" panose="02020603050405020304" pitchFamily="18" charset="0"/>
              </a:rPr>
              <a:t>Souphanouvong</a:t>
            </a:r>
            <a:r>
              <a:rPr lang="en-US" sz="1800" kern="100" dirty="0">
                <a:solidFill>
                  <a:srgbClr val="000000"/>
                </a:solidFill>
                <a:effectLst/>
                <a:latin typeface="Montserrat" panose="00000500000000000000" pitchFamily="2" charset="0"/>
                <a:ea typeface="Tahoma" panose="020B0604030504040204" pitchFamily="34" charset="0"/>
                <a:cs typeface="Times New Roman" panose="02020603050405020304" pitchFamily="18" charset="0"/>
              </a:rPr>
              <a:t> University (SU) was established in accordance with the Prime Minister, Decree No. 169/PM, dated 4th November, 2003 as a national university in </a:t>
            </a:r>
            <a:r>
              <a:rPr lang="en-US" sz="1800" kern="100" dirty="0" err="1">
                <a:solidFill>
                  <a:srgbClr val="000000"/>
                </a:solidFill>
                <a:effectLst/>
                <a:latin typeface="Montserrat" panose="00000500000000000000" pitchFamily="2" charset="0"/>
                <a:ea typeface="Tahoma" panose="020B0604030504040204" pitchFamily="34" charset="0"/>
                <a:cs typeface="Times New Roman" panose="02020603050405020304" pitchFamily="18" charset="0"/>
              </a:rPr>
              <a:t>Luangprabang</a:t>
            </a:r>
            <a:r>
              <a:rPr lang="en-US" sz="1800" kern="100" dirty="0">
                <a:solidFill>
                  <a:srgbClr val="000000"/>
                </a:solidFill>
                <a:effectLst/>
                <a:latin typeface="Montserrat" panose="00000500000000000000" pitchFamily="2" charset="0"/>
                <a:ea typeface="Tahoma" panose="020B0604030504040204" pitchFamily="34" charset="0"/>
                <a:cs typeface="Times New Roman" panose="02020603050405020304" pitchFamily="18" charset="0"/>
              </a:rPr>
              <a:t>. SU officially held an inauguration ceremony on 5th November, </a:t>
            </a:r>
          </a:p>
          <a:p>
            <a:pPr marL="0" indent="0">
              <a:lnSpc>
                <a:spcPct val="100000"/>
              </a:lnSpc>
              <a:buNone/>
            </a:pPr>
            <a:endParaRPr lang="en-US" sz="1800" dirty="0">
              <a:solidFill>
                <a:srgbClr val="222222"/>
              </a:solidFill>
              <a:latin typeface="Montserrat" panose="00000500000000000000" pitchFamily="2" charset="0"/>
              <a:ea typeface="Tahoma" panose="020B060403050404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0CDA50B-18E2-C04D-BF62-A2853AE4E74B}"/>
              </a:ext>
            </a:extLst>
          </p:cNvPr>
          <p:cNvSpPr txBox="1"/>
          <p:nvPr/>
        </p:nvSpPr>
        <p:spPr>
          <a:xfrm>
            <a:off x="838199" y="2021845"/>
            <a:ext cx="10515600" cy="1200329"/>
          </a:xfrm>
          <a:prstGeom prst="rect">
            <a:avLst/>
          </a:prstGeom>
          <a:noFill/>
        </p:spPr>
        <p:txBody>
          <a:bodyPr wrap="square">
            <a:spAutoFit/>
          </a:bodyPr>
          <a:lstStyle/>
          <a:p>
            <a:r>
              <a:rPr lang="en-US" dirty="0">
                <a:latin typeface="Montserrat" panose="00000500000000000000" pitchFamily="2" charset="0"/>
              </a:rPr>
              <a:t>According to the Decree No.099/PM dated 3rd April 2009,  on the organizational and functional of SU; </a:t>
            </a:r>
            <a:r>
              <a:rPr lang="en-US" dirty="0" err="1">
                <a:latin typeface="Montserrat" panose="00000500000000000000" pitchFamily="2" charset="0"/>
              </a:rPr>
              <a:t>Souphanouvong</a:t>
            </a:r>
            <a:r>
              <a:rPr lang="en-US" dirty="0">
                <a:latin typeface="Montserrat" panose="00000500000000000000" pitchFamily="2" charset="0"/>
              </a:rPr>
              <a:t> </a:t>
            </a:r>
            <a:r>
              <a:rPr lang="en-US" dirty="0" err="1">
                <a:latin typeface="Montserrat" panose="00000500000000000000" pitchFamily="2" charset="0"/>
              </a:rPr>
              <a:t>Universty</a:t>
            </a:r>
            <a:r>
              <a:rPr lang="en-US" dirty="0">
                <a:latin typeface="Montserrat" panose="00000500000000000000" pitchFamily="2" charset="0"/>
              </a:rPr>
              <a:t> is a national education and cultural center supervised by the Ministry of Education and Sports (</a:t>
            </a:r>
            <a:r>
              <a:rPr lang="en-US" dirty="0" err="1">
                <a:latin typeface="Montserrat" panose="00000500000000000000" pitchFamily="2" charset="0"/>
              </a:rPr>
              <a:t>MoES</a:t>
            </a:r>
            <a:r>
              <a:rPr lang="en-US" dirty="0">
                <a:latin typeface="Montserrat" panose="00000500000000000000" pitchFamily="2" charset="0"/>
              </a:rPr>
              <a:t>) with the main focus of the northern provinces. </a:t>
            </a:r>
          </a:p>
        </p:txBody>
      </p:sp>
    </p:spTree>
    <p:extLst>
      <p:ext uri="{BB962C8B-B14F-4D97-AF65-F5344CB8AC3E}">
        <p14:creationId xmlns:p14="http://schemas.microsoft.com/office/powerpoint/2010/main" val="717745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57E7D0-A886-34CE-CED6-993A4A0C1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2430697569"/>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10">
            <a:extLst>
              <a:ext uri="{FF2B5EF4-FFF2-40B4-BE49-F238E27FC236}">
                <a16:creationId xmlns:a16="http://schemas.microsoft.com/office/drawing/2014/main" id="{5A9A3A33-4303-0836-892F-6C7DE438CA59}"/>
              </a:ext>
            </a:extLst>
          </p:cNvPr>
          <p:cNvGraphicFramePr>
            <a:graphicFrameLocks noGrp="1"/>
          </p:cNvGraphicFramePr>
          <p:nvPr>
            <p:ph idx="1"/>
            <p:extLst>
              <p:ext uri="{D42A27DB-BD31-4B8C-83A1-F6EECF244321}">
                <p14:modId xmlns:p14="http://schemas.microsoft.com/office/powerpoint/2010/main" val="3269761866"/>
              </p:ext>
            </p:extLst>
          </p:nvPr>
        </p:nvGraphicFramePr>
        <p:xfrm>
          <a:off x="838200" y="1420090"/>
          <a:ext cx="6289964" cy="4017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a:extLst>
              <a:ext uri="{FF2B5EF4-FFF2-40B4-BE49-F238E27FC236}">
                <a16:creationId xmlns:a16="http://schemas.microsoft.com/office/drawing/2014/main" id="{C7D10F38-EF4C-31B9-0CD7-05B30C468DD1}"/>
              </a:ext>
            </a:extLst>
          </p:cNvPr>
          <p:cNvSpPr/>
          <p:nvPr/>
        </p:nvSpPr>
        <p:spPr>
          <a:xfrm>
            <a:off x="7356764" y="1551709"/>
            <a:ext cx="4142509" cy="415636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22222"/>
                </a:solidFill>
                <a:latin typeface="Montserrat" panose="00000500000000000000" pitchFamily="2" charset="0"/>
                <a:ea typeface="Tahoma" panose="020B0604030504040204" pitchFamily="34" charset="0"/>
                <a:cs typeface="Times New Roman" panose="02020603050405020304" pitchFamily="18" charset="0"/>
              </a:rPr>
              <a:t>Faculty of Science and Innovation</a:t>
            </a:r>
          </a:p>
          <a:p>
            <a:pPr algn="ctr"/>
            <a:endParaRPr lang="en-US" dirty="0">
              <a:latin typeface="Montserrat" panose="00000500000000000000" pitchFamily="2" charset="0"/>
              <a:cs typeface="Times New Roman" panose="02020603050405020304" pitchFamily="18" charset="0"/>
            </a:endParaRPr>
          </a:p>
        </p:txBody>
      </p:sp>
      <p:sp>
        <p:nvSpPr>
          <p:cNvPr id="7" name="Title 1">
            <a:extLst>
              <a:ext uri="{FF2B5EF4-FFF2-40B4-BE49-F238E27FC236}">
                <a16:creationId xmlns:a16="http://schemas.microsoft.com/office/drawing/2014/main" id="{30E42DF3-3C04-0936-44E4-47E245943F47}"/>
              </a:ext>
            </a:extLst>
          </p:cNvPr>
          <p:cNvSpPr>
            <a:spLocks noGrp="1"/>
          </p:cNvSpPr>
          <p:nvPr>
            <p:ph type="title"/>
          </p:nvPr>
        </p:nvSpPr>
        <p:spPr>
          <a:xfrm>
            <a:off x="838200" y="1079085"/>
            <a:ext cx="10515600" cy="682010"/>
          </a:xfrm>
        </p:spPr>
        <p:txBody>
          <a:bodyPr>
            <a:noAutofit/>
          </a:bodyPr>
          <a:lstStyle/>
          <a:p>
            <a:pPr algn="ctr"/>
            <a:r>
              <a:rPr lang="en-US" sz="2400" kern="100" dirty="0">
                <a:solidFill>
                  <a:srgbClr val="000000"/>
                </a:solidFill>
                <a:latin typeface="Montserrat" panose="00000500000000000000" pitchFamily="2" charset="0"/>
                <a:ea typeface="Tahoma" panose="020B0604030504040204" pitchFamily="34" charset="0"/>
                <a:cs typeface="Times New Roman" panose="02020603050405020304" pitchFamily="18" charset="0"/>
              </a:rPr>
              <a:t>Faculties in </a:t>
            </a:r>
            <a:r>
              <a:rPr lang="en-US" sz="2400" kern="100" dirty="0" err="1">
                <a:solidFill>
                  <a:srgbClr val="000000"/>
                </a:solidFill>
                <a:latin typeface="Montserrat" panose="00000500000000000000" pitchFamily="2" charset="0"/>
                <a:ea typeface="Tahoma" panose="020B0604030504040204" pitchFamily="34" charset="0"/>
                <a:cs typeface="Times New Roman" panose="02020603050405020304" pitchFamily="18" charset="0"/>
              </a:rPr>
              <a:t>Souphanouvong</a:t>
            </a:r>
            <a:r>
              <a:rPr lang="en-US" sz="2400" kern="100" dirty="0">
                <a:solidFill>
                  <a:srgbClr val="000000"/>
                </a:solidFill>
                <a:latin typeface="Montserrat" panose="00000500000000000000" pitchFamily="2" charset="0"/>
                <a:ea typeface="Tahoma" panose="020B0604030504040204" pitchFamily="34" charset="0"/>
                <a:cs typeface="Times New Roman" panose="02020603050405020304" pitchFamily="18" charset="0"/>
              </a:rPr>
              <a:t> University</a:t>
            </a:r>
            <a:endParaRPr lang="en-US" sz="2400" dirty="0">
              <a:latin typeface="Montserra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218092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46E1E-5DC3-9B97-9CC0-E20B1986F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30E42DF3-3C04-0936-44E4-47E245943F47}"/>
              </a:ext>
            </a:extLst>
          </p:cNvPr>
          <p:cNvSpPr>
            <a:spLocks noGrp="1"/>
          </p:cNvSpPr>
          <p:nvPr>
            <p:ph type="title"/>
          </p:nvPr>
        </p:nvSpPr>
        <p:spPr>
          <a:xfrm>
            <a:off x="838200" y="1079085"/>
            <a:ext cx="10515600" cy="682010"/>
          </a:xfrm>
        </p:spPr>
        <p:txBody>
          <a:bodyPr>
            <a:noAutofit/>
          </a:bodyPr>
          <a:lstStyle/>
          <a:p>
            <a:pPr algn="ctr"/>
            <a:r>
              <a:rPr lang="en-US" sz="2400" kern="100" dirty="0">
                <a:solidFill>
                  <a:srgbClr val="000000"/>
                </a:solidFill>
                <a:latin typeface="Montserrat" panose="00000500000000000000" pitchFamily="2" charset="0"/>
                <a:ea typeface="Tahoma" panose="020B0604030504040204" pitchFamily="34" charset="0"/>
                <a:cs typeface="Times New Roman" panose="02020603050405020304" pitchFamily="18" charset="0"/>
              </a:rPr>
              <a:t>Student trending at faculty of education </a:t>
            </a:r>
            <a:endParaRPr lang="en-US" sz="2400" dirty="0">
              <a:latin typeface="Montserrat" panose="00000500000000000000" pitchFamily="2" charset="0"/>
              <a:cs typeface="Times New Roman" panose="02020603050405020304" pitchFamily="18" charset="0"/>
            </a:endParaRPr>
          </a:p>
        </p:txBody>
      </p:sp>
      <p:pic>
        <p:nvPicPr>
          <p:cNvPr id="8" name="Picture 7">
            <a:extLst>
              <a:ext uri="{FF2B5EF4-FFF2-40B4-BE49-F238E27FC236}">
                <a16:creationId xmlns:a16="http://schemas.microsoft.com/office/drawing/2014/main" id="{BBDF2045-1474-81FA-92EE-4E58D6F169AB}"/>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l="5799" t="7463" r="6214"/>
          <a:stretch/>
        </p:blipFill>
        <p:spPr>
          <a:xfrm>
            <a:off x="1683327" y="1420090"/>
            <a:ext cx="8825346" cy="4849091"/>
          </a:xfrm>
          <a:prstGeom prst="rect">
            <a:avLst/>
          </a:prstGeom>
        </p:spPr>
      </p:pic>
    </p:spTree>
    <p:extLst>
      <p:ext uri="{BB962C8B-B14F-4D97-AF65-F5344CB8AC3E}">
        <p14:creationId xmlns:p14="http://schemas.microsoft.com/office/powerpoint/2010/main" val="320556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D0142F-C71C-570E-2153-B2DFD1EF7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extLst>
              <p:ext uri="{D42A27DB-BD31-4B8C-83A1-F6EECF244321}">
                <p14:modId xmlns:p14="http://schemas.microsoft.com/office/powerpoint/2010/main" val="3579671265"/>
              </p:ext>
            </p:extLst>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3DD64866-54E0-CECF-0E68-310246C77DE4}"/>
              </a:ext>
            </a:extLst>
          </p:cNvPr>
          <p:cNvSpPr>
            <a:spLocks noGrp="1"/>
          </p:cNvSpPr>
          <p:nvPr>
            <p:ph type="title"/>
          </p:nvPr>
        </p:nvSpPr>
        <p:spPr>
          <a:xfrm>
            <a:off x="839788" y="866776"/>
            <a:ext cx="10515600" cy="823912"/>
          </a:xfrm>
        </p:spPr>
        <p:txBody>
          <a:bodyPr>
            <a:noAutofit/>
          </a:bodyPr>
          <a:lstStyle/>
          <a:p>
            <a:pPr algn="ctr"/>
            <a:r>
              <a:rPr lang="en-US" sz="2400" kern="100" dirty="0">
                <a:solidFill>
                  <a:srgbClr val="000000"/>
                </a:solidFill>
                <a:latin typeface="Montserrat" panose="00000500000000000000" pitchFamily="2" charset="0"/>
                <a:ea typeface="Tahoma" panose="020B0604030504040204" pitchFamily="34" charset="0"/>
                <a:cs typeface="Times New Roman" panose="02020603050405020304" pitchFamily="18" charset="0"/>
              </a:rPr>
              <a:t>Faculty of Education and Faculty of Science and Innovation</a:t>
            </a:r>
            <a:endParaRPr lang="en-US" sz="2400" dirty="0">
              <a:latin typeface="Montserrat" panose="00000500000000000000" pitchFamily="2" charset="0"/>
              <a:cs typeface="Times New Roman" panose="02020603050405020304" pitchFamily="18" charset="0"/>
            </a:endParaRPr>
          </a:p>
        </p:txBody>
      </p:sp>
      <p:sp>
        <p:nvSpPr>
          <p:cNvPr id="7" name="Text Placeholder 2">
            <a:extLst>
              <a:ext uri="{FF2B5EF4-FFF2-40B4-BE49-F238E27FC236}">
                <a16:creationId xmlns:a16="http://schemas.microsoft.com/office/drawing/2014/main" id="{5C6670F4-150E-E25F-126C-7F7AEC9886D2}"/>
              </a:ext>
            </a:extLst>
          </p:cNvPr>
          <p:cNvSpPr txBox="1">
            <a:spLocks/>
          </p:cNvSpPr>
          <p:nvPr/>
        </p:nvSpPr>
        <p:spPr>
          <a:xfrm>
            <a:off x="862014" y="1679012"/>
            <a:ext cx="5157787" cy="474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kern="100" dirty="0">
                <a:solidFill>
                  <a:srgbClr val="000000"/>
                </a:solidFill>
                <a:latin typeface="Montserrat" panose="00000500000000000000" pitchFamily="2" charset="0"/>
                <a:ea typeface="Tahoma" panose="020B0604030504040204" pitchFamily="34" charset="0"/>
                <a:cs typeface="Times New Roman" panose="02020603050405020304" pitchFamily="18" charset="0"/>
              </a:rPr>
              <a:t>Current Teacher education programs</a:t>
            </a:r>
          </a:p>
        </p:txBody>
      </p:sp>
      <p:sp>
        <p:nvSpPr>
          <p:cNvPr id="8" name="Text Placeholder 4">
            <a:extLst>
              <a:ext uri="{FF2B5EF4-FFF2-40B4-BE49-F238E27FC236}">
                <a16:creationId xmlns:a16="http://schemas.microsoft.com/office/drawing/2014/main" id="{6A8C6EC2-0396-327F-3FCE-DC4264D19199}"/>
              </a:ext>
            </a:extLst>
          </p:cNvPr>
          <p:cNvSpPr txBox="1">
            <a:spLocks/>
          </p:cNvSpPr>
          <p:nvPr/>
        </p:nvSpPr>
        <p:spPr>
          <a:xfrm>
            <a:off x="6172200" y="1681163"/>
            <a:ext cx="5183188" cy="4721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Montserrat" panose="00000500000000000000" pitchFamily="2" charset="0"/>
                <a:ea typeface="Tahoma" panose="020B0604030504040204" pitchFamily="34" charset="0"/>
                <a:cs typeface="Times New Roman" panose="02020603050405020304" pitchFamily="18" charset="0"/>
              </a:rPr>
              <a:t>New science curriculum developing</a:t>
            </a:r>
          </a:p>
        </p:txBody>
      </p:sp>
      <p:graphicFrame>
        <p:nvGraphicFramePr>
          <p:cNvPr id="10" name="Content Placeholder 8">
            <a:extLst>
              <a:ext uri="{FF2B5EF4-FFF2-40B4-BE49-F238E27FC236}">
                <a16:creationId xmlns:a16="http://schemas.microsoft.com/office/drawing/2014/main" id="{D556CCCB-0CF2-5B64-D33E-5CAB867B1FB2}"/>
              </a:ext>
            </a:extLst>
          </p:cNvPr>
          <p:cNvGraphicFramePr>
            <a:graphicFrameLocks/>
          </p:cNvGraphicFramePr>
          <p:nvPr>
            <p:extLst>
              <p:ext uri="{D42A27DB-BD31-4B8C-83A1-F6EECF244321}">
                <p14:modId xmlns:p14="http://schemas.microsoft.com/office/powerpoint/2010/main" val="2059210597"/>
              </p:ext>
            </p:extLst>
          </p:nvPr>
        </p:nvGraphicFramePr>
        <p:xfrm>
          <a:off x="938213" y="2159075"/>
          <a:ext cx="5157787" cy="4036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9">
            <a:extLst>
              <a:ext uri="{FF2B5EF4-FFF2-40B4-BE49-F238E27FC236}">
                <a16:creationId xmlns:a16="http://schemas.microsoft.com/office/drawing/2014/main" id="{B956D6A0-AF0A-3DBE-31C0-64FF656D003F}"/>
              </a:ext>
            </a:extLst>
          </p:cNvPr>
          <p:cNvGraphicFramePr>
            <a:graphicFrameLocks/>
          </p:cNvGraphicFramePr>
          <p:nvPr>
            <p:extLst>
              <p:ext uri="{D42A27DB-BD31-4B8C-83A1-F6EECF244321}">
                <p14:modId xmlns:p14="http://schemas.microsoft.com/office/powerpoint/2010/main" val="281643599"/>
              </p:ext>
            </p:extLst>
          </p:nvPr>
        </p:nvGraphicFramePr>
        <p:xfrm>
          <a:off x="6172200" y="2153265"/>
          <a:ext cx="5183188" cy="40363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6236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004FC-CE70-F710-C888-42EC678F4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Diagram 8">
            <a:extLst>
              <a:ext uri="{FF2B5EF4-FFF2-40B4-BE49-F238E27FC236}">
                <a16:creationId xmlns:a16="http://schemas.microsoft.com/office/drawing/2014/main" id="{1BCA47C5-5D15-3DDA-CD52-38D5E9F6CA87}"/>
              </a:ext>
            </a:extLst>
          </p:cNvPr>
          <p:cNvGraphicFramePr/>
          <p:nvPr/>
        </p:nvGraphicFramePr>
        <p:xfrm>
          <a:off x="838200" y="173396"/>
          <a:ext cx="10515600" cy="6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2">
            <a:extLst>
              <a:ext uri="{FF2B5EF4-FFF2-40B4-BE49-F238E27FC236}">
                <a16:creationId xmlns:a16="http://schemas.microsoft.com/office/drawing/2014/main" id="{C71903FD-A809-947C-75F7-2592D40D8D29}"/>
              </a:ext>
            </a:extLst>
          </p:cNvPr>
          <p:cNvGraphicFramePr>
            <a:graphicFrameLocks noGrp="1"/>
          </p:cNvGraphicFramePr>
          <p:nvPr>
            <p:ph idx="1"/>
            <p:extLst>
              <p:ext uri="{D42A27DB-BD31-4B8C-83A1-F6EECF244321}">
                <p14:modId xmlns:p14="http://schemas.microsoft.com/office/powerpoint/2010/main" val="2476630968"/>
              </p:ext>
            </p:extLst>
          </p:nvPr>
        </p:nvGraphicFramePr>
        <p:xfrm>
          <a:off x="838199" y="1017639"/>
          <a:ext cx="10515599" cy="51593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9748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1418</Words>
  <Application>Microsoft Office PowerPoint</Application>
  <PresentationFormat>Widescreen</PresentationFormat>
  <Paragraphs>198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Montserrat</vt:lpstr>
      <vt:lpstr>Times New Roman</vt:lpstr>
      <vt:lpstr>Office Theme</vt:lpstr>
      <vt:lpstr>PowerPoint Presentation</vt:lpstr>
      <vt:lpstr>PowerPoint Presentation</vt:lpstr>
      <vt:lpstr>PowerPoint Presentation</vt:lpstr>
      <vt:lpstr>PowerPoint Presentation</vt:lpstr>
      <vt:lpstr>PowerPoint Presentation</vt:lpstr>
      <vt:lpstr>Faculties in Souphanouvong University</vt:lpstr>
      <vt:lpstr>Student trending at faculty of education </vt:lpstr>
      <vt:lpstr>Faculty of Education and Faculty of Science and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saiphone khotsaignoh</dc:creator>
  <cp:lastModifiedBy>Kinnaly</cp:lastModifiedBy>
  <cp:revision>17</cp:revision>
  <dcterms:created xsi:type="dcterms:W3CDTF">2023-10-24T07:48:44Z</dcterms:created>
  <dcterms:modified xsi:type="dcterms:W3CDTF">2023-11-02T13:47:11Z</dcterms:modified>
</cp:coreProperties>
</file>