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ms-office.chartcolorstyle+xml" PartName="/ppt/charts/colors1.xml"/>
  <Override ContentType="application/vnd.openxmlformats-officedocument.theme+xml" PartName="/ppt/theme/theme1.xml"/>
  <Override ContentType="application/vnd.openxmlformats-officedocument.theme+xml" PartName="/ppt/theme/theme2.xml"/>
  <Override ContentType="application/vnd.openxmlformats-officedocument.drawingml.chart+xml" PartName="/ppt/charts/chart1.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ms-office.chartstyle+xml" PartName="/ppt/charts/style1.xml"/>
  <Override ContentType="application/vnd.openxmlformats-officedocument.presentationml.presProps+xml" PartName="/ppt/pres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7" roundtripDataSignature="AMtx7mg6cEBuvBDrZHVGaH3MBqWwL91Wl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2463B470-A7C4-4131-A48A-B7F847E37D83}">
  <a:tblStyle styleId="{2463B470-A7C4-4131-A48A-B7F847E37D83}"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EEDDD61C-DFA3-4A11-98E8-7E60B907BFC2}" styleName="Table_1">
    <a:wholeTbl>
      <a:tcTxStyle b="off" i="off">
        <a:font>
          <a:latin typeface="Meiryo"/>
          <a:ea typeface="Meiryo"/>
          <a:cs typeface="Meiryo"/>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CF2E6"/>
          </a:solidFill>
        </a:fill>
      </a:tcStyle>
    </a:wholeTbl>
    <a:band1H>
      <a:tcTxStyle/>
      <a:tcStyle>
        <a:fill>
          <a:solidFill>
            <a:srgbClr val="D7E4CA"/>
          </a:solidFill>
        </a:fill>
      </a:tcStyle>
    </a:band1H>
    <a:band2H>
      <a:tcTxStyle/>
    </a:band2H>
    <a:band1V>
      <a:tcTxStyle/>
      <a:tcStyle>
        <a:fill>
          <a:solidFill>
            <a:srgbClr val="D7E4CA"/>
          </a:solidFill>
        </a:fill>
      </a:tcStyle>
    </a:band1V>
    <a:band2V>
      <a:tcTxStyle/>
    </a:band2V>
    <a:lastCol>
      <a:tcTxStyle b="on" i="off">
        <a:font>
          <a:latin typeface="Meiryo"/>
          <a:ea typeface="Meiryo"/>
          <a:cs typeface="Meiryo"/>
        </a:font>
        <a:schemeClr val="lt1"/>
      </a:tcTxStyle>
      <a:tcStyle>
        <a:fill>
          <a:solidFill>
            <a:schemeClr val="accent4"/>
          </a:solidFill>
        </a:fill>
      </a:tcStyle>
    </a:lastCol>
    <a:firstCol>
      <a:tcTxStyle b="on" i="off">
        <a:font>
          <a:latin typeface="Meiryo"/>
          <a:ea typeface="Meiryo"/>
          <a:cs typeface="Meiryo"/>
        </a:font>
        <a:schemeClr val="lt1"/>
      </a:tcTxStyle>
      <a:tcStyle>
        <a:fill>
          <a:solidFill>
            <a:schemeClr val="accent4"/>
          </a:solidFill>
        </a:fill>
      </a:tcStyle>
    </a:firstCol>
    <a:lastRow>
      <a:tcTxStyle b="on" i="off">
        <a:font>
          <a:latin typeface="Meiryo"/>
          <a:ea typeface="Meiryo"/>
          <a:cs typeface="Meiryo"/>
        </a:font>
        <a:schemeClr val="lt1"/>
      </a:tcTxStyle>
      <a:tcStyle>
        <a:tcBdr>
          <a:top>
            <a:ln cap="flat" cmpd="sng" w="38100">
              <a:solidFill>
                <a:schemeClr val="lt1"/>
              </a:solidFill>
              <a:prstDash val="solid"/>
              <a:round/>
              <a:headEnd len="sm" w="sm" type="none"/>
              <a:tailEnd len="sm" w="sm" type="none"/>
            </a:ln>
          </a:top>
        </a:tcBdr>
        <a:fill>
          <a:solidFill>
            <a:schemeClr val="accent4"/>
          </a:solidFill>
        </a:fill>
      </a:tcStyle>
    </a:lastRow>
    <a:seCell>
      <a:tcTxStyle/>
    </a:seCell>
    <a:swCell>
      <a:tcTxStyle/>
    </a:swCell>
    <a:firstRow>
      <a:tcTxStyle b="on" i="off">
        <a:font>
          <a:latin typeface="Meiryo"/>
          <a:ea typeface="Meiryo"/>
          <a:cs typeface="Meiryo"/>
        </a:font>
        <a:schemeClr val="lt1"/>
      </a:tcTxStyle>
      <a:tcStyle>
        <a:tcBdr>
          <a:bottom>
            <a:ln cap="flat" cmpd="sng" w="38100">
              <a:solidFill>
                <a:schemeClr val="lt1"/>
              </a:solidFill>
              <a:prstDash val="solid"/>
              <a:round/>
              <a:headEnd len="sm" w="sm" type="none"/>
              <a:tailEnd len="sm" w="sm" type="none"/>
            </a:ln>
          </a:bottom>
        </a:tcBdr>
        <a:fill>
          <a:solidFill>
            <a:schemeClr val="accent4"/>
          </a:solidFill>
        </a:fill>
      </a:tcStyle>
    </a:firstRow>
    <a:neCell>
      <a:tcTxStyle/>
    </a:neCell>
    <a:nwCell>
      <a:tcTxStyle/>
    </a:nwCell>
  </a:tblStyle>
  <a:tblStyle styleId="{27339298-C8D1-4C33-9263-1B3FF225439D}" styleName="Table_2">
    <a:wholeTbl>
      <a:tcTxStyle b="off" i="off">
        <a:font>
          <a:latin typeface="Meiryo"/>
          <a:ea typeface="Meiryo"/>
          <a:cs typeface="Meiryo"/>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F3E7"/>
          </a:solidFill>
        </a:fill>
      </a:tcStyle>
    </a:wholeTbl>
    <a:band1H>
      <a:tcTxStyle/>
      <a:tcStyle>
        <a:fill>
          <a:solidFill>
            <a:srgbClr val="CEE6CB"/>
          </a:solidFill>
        </a:fill>
      </a:tcStyle>
    </a:band1H>
    <a:band2H>
      <a:tcTxStyle/>
    </a:band2H>
    <a:band1V>
      <a:tcTxStyle/>
      <a:tcStyle>
        <a:fill>
          <a:solidFill>
            <a:srgbClr val="CEE6CB"/>
          </a:solidFill>
        </a:fill>
      </a:tcStyle>
    </a:band1V>
    <a:band2V>
      <a:tcTxStyle/>
    </a:band2V>
    <a:lastCol>
      <a:tcTxStyle b="on" i="off">
        <a:font>
          <a:latin typeface="Meiryo"/>
          <a:ea typeface="Meiryo"/>
          <a:cs typeface="Meiryo"/>
        </a:font>
        <a:schemeClr val="lt1"/>
      </a:tcTxStyle>
      <a:tcStyle>
        <a:fill>
          <a:solidFill>
            <a:schemeClr val="accent5"/>
          </a:solidFill>
        </a:fill>
      </a:tcStyle>
    </a:lastCol>
    <a:firstCol>
      <a:tcTxStyle b="on" i="off">
        <a:font>
          <a:latin typeface="Meiryo"/>
          <a:ea typeface="Meiryo"/>
          <a:cs typeface="Meiryo"/>
        </a:font>
        <a:schemeClr val="lt1"/>
      </a:tcTxStyle>
      <a:tcStyle>
        <a:fill>
          <a:solidFill>
            <a:schemeClr val="accent5"/>
          </a:solidFill>
        </a:fill>
      </a:tcStyle>
    </a:firstCol>
    <a:lastRow>
      <a:tcTxStyle b="on" i="off">
        <a:font>
          <a:latin typeface="Meiryo"/>
          <a:ea typeface="Meiryo"/>
          <a:cs typeface="Meiryo"/>
        </a:font>
        <a:schemeClr val="lt1"/>
      </a:tcTxStyle>
      <a:tcStyle>
        <a:tcBdr>
          <a:top>
            <a:ln cap="flat" cmpd="sng" w="38100">
              <a:solidFill>
                <a:schemeClr val="lt1"/>
              </a:solidFill>
              <a:prstDash val="solid"/>
              <a:round/>
              <a:headEnd len="sm" w="sm" type="none"/>
              <a:tailEnd len="sm" w="sm" type="none"/>
            </a:ln>
          </a:top>
        </a:tcBdr>
        <a:fill>
          <a:solidFill>
            <a:schemeClr val="accent5"/>
          </a:solidFill>
        </a:fill>
      </a:tcStyle>
    </a:lastRow>
    <a:seCell>
      <a:tcTxStyle/>
    </a:seCell>
    <a:swCell>
      <a:tcTxStyle/>
    </a:swCell>
    <a:firstRow>
      <a:tcTxStyle b="on" i="off">
        <a:font>
          <a:latin typeface="Meiryo"/>
          <a:ea typeface="Meiryo"/>
          <a:cs typeface="Meiryo"/>
        </a:font>
        <a:schemeClr val="lt1"/>
      </a:tcTxStyle>
      <a:tcStyle>
        <a:tcBdr>
          <a:bottom>
            <a:ln cap="flat" cmpd="sng" w="38100">
              <a:solidFill>
                <a:schemeClr val="lt1"/>
              </a:solidFill>
              <a:prstDash val="solid"/>
              <a:round/>
              <a:headEnd len="sm" w="sm" type="none"/>
              <a:tailEnd len="sm" w="sm" type="none"/>
            </a:ln>
          </a:bottom>
        </a:tcBdr>
        <a:fill>
          <a:solidFill>
            <a:schemeClr val="accent5"/>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customschemas.google.com/relationships/presentationmetadata" Target="metadata"/><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oleObject" Target="file:///C:\Users\phongsavanh%20it\Desktop\Impact%20Fund\Pre-training%20Result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900" b="1" i="0" u="none" strike="noStrike" kern="1200" spc="0" baseline="0">
                <a:solidFill>
                  <a:srgbClr val="002060"/>
                </a:solidFill>
                <a:latin typeface="+mn-lt"/>
                <a:ea typeface="+mn-ea"/>
                <a:cs typeface="+mn-cs"/>
              </a:defRPr>
            </a:pPr>
            <a:r>
              <a:rPr lang="en-US" sz="1600" b="1" dirty="0">
                <a:solidFill>
                  <a:srgbClr val="002060"/>
                </a:solidFill>
              </a:rPr>
              <a:t>Training</a:t>
            </a:r>
            <a:r>
              <a:rPr lang="en-US" sz="1600" b="1" baseline="0" dirty="0">
                <a:solidFill>
                  <a:srgbClr val="002060"/>
                </a:solidFill>
              </a:rPr>
              <a:t> </a:t>
            </a:r>
            <a:r>
              <a:rPr lang="en-US" sz="1600" b="1" dirty="0">
                <a:solidFill>
                  <a:srgbClr val="002060"/>
                </a:solidFill>
              </a:rPr>
              <a:t>Participants</a:t>
            </a:r>
          </a:p>
        </c:rich>
      </c:tx>
      <c:layout/>
      <c:overlay val="0"/>
      <c:spPr>
        <a:noFill/>
        <a:ln>
          <a:noFill/>
        </a:ln>
        <a:effectLst/>
      </c:spPr>
      <c:txPr>
        <a:bodyPr rot="0" spcFirstLastPara="1" vertOverflow="ellipsis" vert="horz" wrap="square" anchor="ctr" anchorCtr="1"/>
        <a:lstStyle/>
        <a:p>
          <a:pPr>
            <a:defRPr sz="900" b="1" i="0" u="none" strike="noStrike" kern="1200" spc="0" baseline="0">
              <a:solidFill>
                <a:srgbClr val="002060"/>
              </a:solidFill>
              <a:latin typeface="+mn-lt"/>
              <a:ea typeface="+mn-ea"/>
              <a:cs typeface="+mn-cs"/>
            </a:defRPr>
          </a:pPr>
          <a:endParaRPr lang="en-US"/>
        </a:p>
      </c:txPr>
    </c:title>
    <c:autoTitleDeleted val="0"/>
    <c:plotArea>
      <c:layout/>
      <c:pieChart>
        <c:varyColors val="1"/>
        <c:ser>
          <c:idx val="0"/>
          <c:order val="0"/>
          <c:dPt>
            <c:idx val="0"/>
            <c:bubble3D val="0"/>
            <c:spPr>
              <a:solidFill>
                <a:srgbClr val="0070C0"/>
              </a:solidFill>
              <a:ln w="19050">
                <a:solidFill>
                  <a:schemeClr val="lt1"/>
                </a:solidFill>
              </a:ln>
              <a:effectLst/>
            </c:spPr>
            <c:extLst xmlns:c16r2="http://schemas.microsoft.com/office/drawing/2015/06/chart">
              <c:ext xmlns:c16="http://schemas.microsoft.com/office/drawing/2014/chart" uri="{C3380CC4-5D6E-409C-BE32-E72D297353CC}">
                <c16:uniqueId val="{00000001-9969-4EBB-B46E-2CFC628043C8}"/>
              </c:ext>
            </c:extLst>
          </c:dPt>
          <c:dPt>
            <c:idx val="1"/>
            <c:bubble3D val="0"/>
            <c:spPr>
              <a:solidFill>
                <a:srgbClr val="92D050"/>
              </a:solidFill>
              <a:ln w="19050">
                <a:solidFill>
                  <a:schemeClr val="lt1"/>
                </a:solidFill>
              </a:ln>
              <a:effectLst/>
            </c:spPr>
            <c:extLst xmlns:c16r2="http://schemas.microsoft.com/office/drawing/2015/06/chart">
              <c:ext xmlns:c16="http://schemas.microsoft.com/office/drawing/2014/chart" uri="{C3380CC4-5D6E-409C-BE32-E72D297353CC}">
                <c16:uniqueId val="{00000003-9969-4EBB-B46E-2CFC628043C8}"/>
              </c:ext>
            </c:extLst>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95000"/>
                        <a:lumOff val="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layout/>
              </c:ext>
            </c:extLst>
          </c:dLbls>
          <c:cat>
            <c:strLit>
              <c:ptCount val="2"/>
              <c:pt idx="0">
                <c:v>Male</c:v>
              </c:pt>
              <c:pt idx="1">
                <c:v>Female</c:v>
              </c:pt>
            </c:strLit>
          </c:cat>
          <c:val>
            <c:numRef>
              <c:f>Sheet1!$B$54:$C$54</c:f>
              <c:numCache>
                <c:formatCode>General</c:formatCode>
                <c:ptCount val="2"/>
                <c:pt idx="0">
                  <c:v>18</c:v>
                </c:pt>
                <c:pt idx="1">
                  <c:v>32</c:v>
                </c:pt>
              </c:numCache>
            </c:numRef>
          </c:val>
          <c:extLst xmlns:c16r2="http://schemas.microsoft.com/office/drawing/2015/06/chart">
            <c:ext xmlns:c16="http://schemas.microsoft.com/office/drawing/2014/chart" uri="{C3380CC4-5D6E-409C-BE32-E72D297353CC}">
              <c16:uniqueId val="{00000004-9969-4EBB-B46E-2CFC628043C8}"/>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76847640860199395"/>
          <c:y val="0.44527596274683262"/>
          <c:w val="0.22339413823272092"/>
          <c:h val="0.12905147273257508"/>
        </c:manualLayout>
      </c:layout>
      <c:overlay val="0"/>
      <c:spPr>
        <a:noFill/>
        <a:ln>
          <a:noFill/>
        </a:ln>
        <a:effectLst/>
      </c:spPr>
      <c:txPr>
        <a:bodyPr rot="0" spcFirstLastPara="1" vertOverflow="ellipsis" vert="horz" wrap="square" anchor="ctr" anchorCtr="1"/>
        <a:lstStyle/>
        <a:p>
          <a:pPr rtl="0">
            <a:defRPr sz="1600" b="1" i="0" u="none" strike="noStrike" kern="1200" baseline="0">
              <a:solidFill>
                <a:srgbClr val="002060"/>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2" name="Shape 12"/>
        <p:cNvGrpSpPr/>
        <p:nvPr/>
      </p:nvGrpSpPr>
      <p:grpSpPr>
        <a:xfrm>
          <a:off x="0" y="0"/>
          <a:ext cx="0" cy="0"/>
          <a:chOff x="0" y="0"/>
          <a:chExt cx="0" cy="0"/>
        </a:xfrm>
      </p:grpSpPr>
      <p:sp>
        <p:nvSpPr>
          <p:cNvPr id="13" name="Google Shape;13;p13"/>
          <p:cNvSpPr/>
          <p:nvPr/>
        </p:nvSpPr>
        <p:spPr>
          <a:xfrm>
            <a:off x="0" y="0"/>
            <a:ext cx="3496422" cy="6858000"/>
          </a:xfrm>
          <a:custGeom>
            <a:rect b="b" l="l" r="r" t="t"/>
            <a:pathLst>
              <a:path extrusionOk="0" h="6858000" w="3496422">
                <a:moveTo>
                  <a:pt x="0" y="0"/>
                </a:moveTo>
                <a:lnTo>
                  <a:pt x="1873399" y="0"/>
                </a:lnTo>
                <a:lnTo>
                  <a:pt x="1895523" y="14997"/>
                </a:lnTo>
                <a:cubicBezTo>
                  <a:pt x="2922686" y="754641"/>
                  <a:pt x="3496422" y="2093192"/>
                  <a:pt x="3496422" y="3621656"/>
                </a:cubicBezTo>
                <a:cubicBezTo>
                  <a:pt x="3496422" y="4969131"/>
                  <a:pt x="2567697" y="5602839"/>
                  <a:pt x="1622072" y="6374814"/>
                </a:cubicBezTo>
                <a:cubicBezTo>
                  <a:pt x="1449869" y="6515397"/>
                  <a:pt x="1279242" y="6653108"/>
                  <a:pt x="1105424" y="6780599"/>
                </a:cubicBezTo>
                <a:lnTo>
                  <a:pt x="993668" y="6858000"/>
                </a:lnTo>
                <a:lnTo>
                  <a:pt x="0" y="6858000"/>
                </a:lnTo>
                <a:close/>
              </a:path>
            </a:pathLst>
          </a:custGeom>
          <a:solidFill>
            <a:srgbClr val="FFFFFF">
              <a:alpha val="6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14" name="Google Shape;14;p13"/>
          <p:cNvSpPr txBox="1"/>
          <p:nvPr>
            <p:ph type="ctrTitle"/>
          </p:nvPr>
        </p:nvSpPr>
        <p:spPr>
          <a:xfrm>
            <a:off x="4654295" y="1346268"/>
            <a:ext cx="7060135" cy="3285207"/>
          </a:xfrm>
          <a:prstGeom prst="rect">
            <a:avLst/>
          </a:prstGeom>
          <a:noFill/>
          <a:ln>
            <a:noFill/>
          </a:ln>
        </p:spPr>
        <p:txBody>
          <a:bodyPr anchorCtr="0" anchor="b" bIns="91425" lIns="109725" spcFirstLastPara="1" rIns="109725" wrap="square" tIns="109725">
            <a:noAutofit/>
          </a:bodyPr>
          <a:lstStyle>
            <a:lvl1pPr lvl="0" algn="l">
              <a:lnSpc>
                <a:spcPct val="120000"/>
              </a:lnSpc>
              <a:spcBef>
                <a:spcPts val="0"/>
              </a:spcBef>
              <a:spcAft>
                <a:spcPts val="0"/>
              </a:spcAft>
              <a:buClr>
                <a:srgbClr val="262626"/>
              </a:buClr>
              <a:buSzPts val="5400"/>
              <a:buFont typeface="Meiryo"/>
              <a:buNone/>
              <a:defRPr sz="54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 name="Google Shape;15;p13"/>
          <p:cNvSpPr txBox="1"/>
          <p:nvPr>
            <p:ph idx="1" type="subTitle"/>
          </p:nvPr>
        </p:nvSpPr>
        <p:spPr>
          <a:xfrm>
            <a:off x="4662312" y="4631475"/>
            <a:ext cx="7052117" cy="1150200"/>
          </a:xfrm>
          <a:prstGeom prst="rect">
            <a:avLst/>
          </a:prstGeom>
          <a:noFill/>
          <a:ln>
            <a:noFill/>
          </a:ln>
        </p:spPr>
        <p:txBody>
          <a:bodyPr anchorCtr="0" anchor="t" bIns="91425" lIns="109725" spcFirstLastPara="1" rIns="109725" wrap="square" tIns="109725">
            <a:normAutofit/>
          </a:bodyPr>
          <a:lstStyle>
            <a:lvl1pPr lvl="0" algn="l">
              <a:lnSpc>
                <a:spcPct val="130000"/>
              </a:lnSpc>
              <a:spcBef>
                <a:spcPts val="930"/>
              </a:spcBef>
              <a:spcAft>
                <a:spcPts val="0"/>
              </a:spcAft>
              <a:buClr>
                <a:srgbClr val="262626"/>
              </a:buClr>
              <a:buSzPts val="2400"/>
              <a:buNone/>
              <a:defRPr sz="2400">
                <a:solidFill>
                  <a:srgbClr val="262626"/>
                </a:solidFill>
              </a:defRPr>
            </a:lvl1pPr>
            <a:lvl2pPr lvl="1" algn="ctr">
              <a:lnSpc>
                <a:spcPct val="140000"/>
              </a:lnSpc>
              <a:spcBef>
                <a:spcPts val="930"/>
              </a:spcBef>
              <a:spcAft>
                <a:spcPts val="0"/>
              </a:spcAft>
              <a:buClr>
                <a:srgbClr val="3F3F3F"/>
              </a:buClr>
              <a:buSzPts val="2000"/>
              <a:buNone/>
              <a:defRPr sz="2000"/>
            </a:lvl2pPr>
            <a:lvl3pPr lvl="2" algn="ctr">
              <a:lnSpc>
                <a:spcPct val="140000"/>
              </a:lnSpc>
              <a:spcBef>
                <a:spcPts val="930"/>
              </a:spcBef>
              <a:spcAft>
                <a:spcPts val="0"/>
              </a:spcAft>
              <a:buClr>
                <a:srgbClr val="3F3F3F"/>
              </a:buClr>
              <a:buSzPts val="1800"/>
              <a:buNone/>
              <a:defRPr sz="1800"/>
            </a:lvl3pPr>
            <a:lvl4pPr lvl="3" algn="ctr">
              <a:lnSpc>
                <a:spcPct val="140000"/>
              </a:lnSpc>
              <a:spcBef>
                <a:spcPts val="930"/>
              </a:spcBef>
              <a:spcAft>
                <a:spcPts val="0"/>
              </a:spcAft>
              <a:buClr>
                <a:srgbClr val="3F3F3F"/>
              </a:buClr>
              <a:buSzPts val="1600"/>
              <a:buNone/>
              <a:defRPr sz="1600"/>
            </a:lvl4pPr>
            <a:lvl5pPr lvl="4" algn="ctr">
              <a:lnSpc>
                <a:spcPct val="140000"/>
              </a:lnSpc>
              <a:spcBef>
                <a:spcPts val="930"/>
              </a:spcBef>
              <a:spcAft>
                <a:spcPts val="0"/>
              </a:spcAft>
              <a:buClr>
                <a:srgbClr val="3F3F3F"/>
              </a:buClr>
              <a:buSzPts val="1600"/>
              <a:buNone/>
              <a:defRPr sz="1600"/>
            </a:lvl5pPr>
            <a:lvl6pPr lvl="5" algn="ctr">
              <a:lnSpc>
                <a:spcPct val="111000"/>
              </a:lnSpc>
              <a:spcBef>
                <a:spcPts val="930"/>
              </a:spcBef>
              <a:spcAft>
                <a:spcPts val="0"/>
              </a:spcAft>
              <a:buClr>
                <a:srgbClr val="B71D14"/>
              </a:buClr>
              <a:buSzPts val="1600"/>
              <a:buNone/>
              <a:defRPr sz="1600"/>
            </a:lvl6pPr>
            <a:lvl7pPr lvl="6" algn="ctr">
              <a:lnSpc>
                <a:spcPct val="111000"/>
              </a:lnSpc>
              <a:spcBef>
                <a:spcPts val="930"/>
              </a:spcBef>
              <a:spcAft>
                <a:spcPts val="0"/>
              </a:spcAft>
              <a:buClr>
                <a:srgbClr val="B71D14"/>
              </a:buClr>
              <a:buSzPts val="1600"/>
              <a:buNone/>
              <a:defRPr sz="1600"/>
            </a:lvl7pPr>
            <a:lvl8pPr lvl="7" algn="ctr">
              <a:lnSpc>
                <a:spcPct val="111000"/>
              </a:lnSpc>
              <a:spcBef>
                <a:spcPts val="930"/>
              </a:spcBef>
              <a:spcAft>
                <a:spcPts val="0"/>
              </a:spcAft>
              <a:buClr>
                <a:srgbClr val="B71D14"/>
              </a:buClr>
              <a:buSzPts val="1600"/>
              <a:buNone/>
              <a:defRPr sz="1600"/>
            </a:lvl8pPr>
            <a:lvl9pPr lvl="8" algn="ctr">
              <a:lnSpc>
                <a:spcPct val="111000"/>
              </a:lnSpc>
              <a:spcBef>
                <a:spcPts val="930"/>
              </a:spcBef>
              <a:spcAft>
                <a:spcPts val="0"/>
              </a:spcAft>
              <a:buClr>
                <a:srgbClr val="B71D14"/>
              </a:buClr>
              <a:buSzPts val="1600"/>
              <a:buNone/>
              <a:defRPr sz="1600"/>
            </a:lvl9pPr>
          </a:lstStyle>
          <a:p/>
        </p:txBody>
      </p:sp>
      <p:sp>
        <p:nvSpPr>
          <p:cNvPr id="16" name="Google Shape;16;p13"/>
          <p:cNvSpPr txBox="1"/>
          <p:nvPr>
            <p:ph idx="10" type="dt"/>
          </p:nvPr>
        </p:nvSpPr>
        <p:spPr>
          <a:xfrm>
            <a:off x="4654295" y="617415"/>
            <a:ext cx="7123723" cy="457200"/>
          </a:xfrm>
          <a:prstGeom prst="rect">
            <a:avLst/>
          </a:prstGeom>
          <a:noFill/>
          <a:ln>
            <a:noFill/>
          </a:ln>
        </p:spPr>
        <p:txBody>
          <a:bodyPr anchorCtr="0" anchor="ctr" bIns="91425" lIns="109725" spcFirstLastPara="1" rIns="109725" wrap="square" tIns="109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13"/>
          <p:cNvSpPr txBox="1"/>
          <p:nvPr>
            <p:ph idx="11" type="ftr"/>
          </p:nvPr>
        </p:nvSpPr>
        <p:spPr>
          <a:xfrm>
            <a:off x="4654295" y="6170490"/>
            <a:ext cx="5588349" cy="457200"/>
          </a:xfrm>
          <a:prstGeom prst="rect">
            <a:avLst/>
          </a:prstGeom>
          <a:noFill/>
          <a:ln>
            <a:noFill/>
          </a:ln>
        </p:spPr>
        <p:txBody>
          <a:bodyPr anchorCtr="0" anchor="ctr" bIns="91425" lIns="109725" spcFirstLastPara="1" rIns="109725" wrap="square" tIns="109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13"/>
          <p:cNvSpPr txBox="1"/>
          <p:nvPr>
            <p:ph idx="12" type="sldNum"/>
          </p:nvPr>
        </p:nvSpPr>
        <p:spPr>
          <a:xfrm>
            <a:off x="10515600" y="6170490"/>
            <a:ext cx="1198829" cy="457200"/>
          </a:xfrm>
          <a:prstGeom prst="rect">
            <a:avLst/>
          </a:prstGeom>
          <a:noFill/>
          <a:ln>
            <a:noFill/>
          </a:ln>
        </p:spPr>
        <p:txBody>
          <a:bodyPr anchorCtr="0" anchor="b" bIns="91425" lIns="109725" spcFirstLastPara="1" rIns="109725" wrap="square" tIns="109725">
            <a:noAutofit/>
          </a:bodyPr>
          <a:lstStyle>
            <a:lvl1pPr indent="0" lvl="0" marL="0" algn="r">
              <a:spcBef>
                <a:spcPts val="0"/>
              </a:spcBef>
              <a:buNone/>
              <a:defRPr b="1" i="0" sz="1600" u="none" cap="none" strike="noStrike">
                <a:solidFill>
                  <a:srgbClr val="3F3F3F"/>
                </a:solidFill>
                <a:latin typeface="Meiryo"/>
                <a:ea typeface="Meiryo"/>
                <a:cs typeface="Meiryo"/>
                <a:sym typeface="Meiryo"/>
              </a:defRPr>
            </a:lvl1pPr>
            <a:lvl2pPr indent="0" lvl="1" marL="0" algn="r">
              <a:spcBef>
                <a:spcPts val="0"/>
              </a:spcBef>
              <a:buNone/>
              <a:defRPr b="1" i="0" sz="1600" u="none" cap="none" strike="noStrike">
                <a:solidFill>
                  <a:srgbClr val="3F3F3F"/>
                </a:solidFill>
                <a:latin typeface="Meiryo"/>
                <a:ea typeface="Meiryo"/>
                <a:cs typeface="Meiryo"/>
                <a:sym typeface="Meiryo"/>
              </a:defRPr>
            </a:lvl2pPr>
            <a:lvl3pPr indent="0" lvl="2" marL="0" algn="r">
              <a:spcBef>
                <a:spcPts val="0"/>
              </a:spcBef>
              <a:buNone/>
              <a:defRPr b="1" i="0" sz="1600" u="none" cap="none" strike="noStrike">
                <a:solidFill>
                  <a:srgbClr val="3F3F3F"/>
                </a:solidFill>
                <a:latin typeface="Meiryo"/>
                <a:ea typeface="Meiryo"/>
                <a:cs typeface="Meiryo"/>
                <a:sym typeface="Meiryo"/>
              </a:defRPr>
            </a:lvl3pPr>
            <a:lvl4pPr indent="0" lvl="3" marL="0" algn="r">
              <a:spcBef>
                <a:spcPts val="0"/>
              </a:spcBef>
              <a:buNone/>
              <a:defRPr b="1" i="0" sz="1600" u="none" cap="none" strike="noStrike">
                <a:solidFill>
                  <a:srgbClr val="3F3F3F"/>
                </a:solidFill>
                <a:latin typeface="Meiryo"/>
                <a:ea typeface="Meiryo"/>
                <a:cs typeface="Meiryo"/>
                <a:sym typeface="Meiryo"/>
              </a:defRPr>
            </a:lvl4pPr>
            <a:lvl5pPr indent="0" lvl="4" marL="0" algn="r">
              <a:spcBef>
                <a:spcPts val="0"/>
              </a:spcBef>
              <a:buNone/>
              <a:defRPr b="1" i="0" sz="1600" u="none" cap="none" strike="noStrike">
                <a:solidFill>
                  <a:srgbClr val="3F3F3F"/>
                </a:solidFill>
                <a:latin typeface="Meiryo"/>
                <a:ea typeface="Meiryo"/>
                <a:cs typeface="Meiryo"/>
                <a:sym typeface="Meiryo"/>
              </a:defRPr>
            </a:lvl5pPr>
            <a:lvl6pPr indent="0" lvl="5" marL="0" algn="r">
              <a:spcBef>
                <a:spcPts val="0"/>
              </a:spcBef>
              <a:buNone/>
              <a:defRPr b="1" i="0" sz="1600" u="none" cap="none" strike="noStrike">
                <a:solidFill>
                  <a:srgbClr val="3F3F3F"/>
                </a:solidFill>
                <a:latin typeface="Meiryo"/>
                <a:ea typeface="Meiryo"/>
                <a:cs typeface="Meiryo"/>
                <a:sym typeface="Meiryo"/>
              </a:defRPr>
            </a:lvl6pPr>
            <a:lvl7pPr indent="0" lvl="6" marL="0" algn="r">
              <a:spcBef>
                <a:spcPts val="0"/>
              </a:spcBef>
              <a:buNone/>
              <a:defRPr b="1" i="0" sz="1600" u="none" cap="none" strike="noStrike">
                <a:solidFill>
                  <a:srgbClr val="3F3F3F"/>
                </a:solidFill>
                <a:latin typeface="Meiryo"/>
                <a:ea typeface="Meiryo"/>
                <a:cs typeface="Meiryo"/>
                <a:sym typeface="Meiryo"/>
              </a:defRPr>
            </a:lvl7pPr>
            <a:lvl8pPr indent="0" lvl="7" marL="0" algn="r">
              <a:spcBef>
                <a:spcPts val="0"/>
              </a:spcBef>
              <a:buNone/>
              <a:defRPr b="1" i="0" sz="1600" u="none" cap="none" strike="noStrike">
                <a:solidFill>
                  <a:srgbClr val="3F3F3F"/>
                </a:solidFill>
                <a:latin typeface="Meiryo"/>
                <a:ea typeface="Meiryo"/>
                <a:cs typeface="Meiryo"/>
                <a:sym typeface="Meiryo"/>
              </a:defRPr>
            </a:lvl8pPr>
            <a:lvl9pPr indent="0" lvl="8" marL="0" algn="r">
              <a:spcBef>
                <a:spcPts val="0"/>
              </a:spcBef>
              <a:buNone/>
              <a:defRPr b="1" i="0" sz="1600" u="none" cap="none" strike="noStrike">
                <a:solidFill>
                  <a:srgbClr val="3F3F3F"/>
                </a:solidFill>
                <a:latin typeface="Meiryo"/>
                <a:ea typeface="Meiryo"/>
                <a:cs typeface="Meiryo"/>
                <a:sym typeface="Meiryo"/>
              </a:defRPr>
            </a:lvl9pPr>
          </a:lstStyle>
          <a:p>
            <a:pPr indent="0" lvl="0" marL="0" rtl="0" algn="r">
              <a:spcBef>
                <a:spcPts val="0"/>
              </a:spcBef>
              <a:spcAft>
                <a:spcPts val="0"/>
              </a:spcAft>
              <a:buNone/>
            </a:pPr>
            <a:fld id="{00000000-1234-1234-1234-123412341234}" type="slidenum">
              <a:rPr lang="en-US"/>
              <a:t>‹#›</a:t>
            </a:fld>
            <a:endParaRPr/>
          </a:p>
        </p:txBody>
      </p:sp>
      <p:sp>
        <p:nvSpPr>
          <p:cNvPr id="19" name="Google Shape;19;p13"/>
          <p:cNvSpPr/>
          <p:nvPr/>
        </p:nvSpPr>
        <p:spPr>
          <a:xfrm>
            <a:off x="1375409" y="0"/>
            <a:ext cx="2529723" cy="6858000"/>
          </a:xfrm>
          <a:custGeom>
            <a:rect b="b" l="l" r="r" t="t"/>
            <a:pathLst>
              <a:path extrusionOk="0" h="6858000" w="2529723">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
        <p:nvSpPr>
          <p:cNvPr id="20" name="Google Shape;20;p13"/>
          <p:cNvSpPr/>
          <p:nvPr/>
        </p:nvSpPr>
        <p:spPr>
          <a:xfrm>
            <a:off x="1155402" y="0"/>
            <a:ext cx="2536434" cy="6858000"/>
          </a:xfrm>
          <a:custGeom>
            <a:rect b="b" l="l" r="r" t="t"/>
            <a:pathLst>
              <a:path extrusionOk="0" h="6858000" w="2536434">
                <a:moveTo>
                  <a:pt x="879731" y="0"/>
                </a:moveTo>
                <a:lnTo>
                  <a:pt x="913411" y="0"/>
                </a:lnTo>
                <a:lnTo>
                  <a:pt x="935535" y="14997"/>
                </a:lnTo>
                <a:cubicBezTo>
                  <a:pt x="1962698" y="754641"/>
                  <a:pt x="2536434" y="2093192"/>
                  <a:pt x="2536434" y="3621656"/>
                </a:cubicBezTo>
                <a:cubicBezTo>
                  <a:pt x="2536434" y="4969131"/>
                  <a:pt x="1607709" y="5602839"/>
                  <a:pt x="662084" y="6374814"/>
                </a:cubicBezTo>
                <a:cubicBezTo>
                  <a:pt x="489881" y="6515397"/>
                  <a:pt x="319254" y="6653108"/>
                  <a:pt x="145436" y="6780599"/>
                </a:cubicBezTo>
                <a:lnTo>
                  <a:pt x="33680"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
        <p:nvSpPr>
          <p:cNvPr id="21" name="Google Shape;21;p13"/>
          <p:cNvSpPr/>
          <p:nvPr/>
        </p:nvSpPr>
        <p:spPr>
          <a:xfrm>
            <a:off x="924161" y="0"/>
            <a:ext cx="2261351" cy="6858000"/>
          </a:xfrm>
          <a:custGeom>
            <a:rect b="b" l="l" r="r" t="t"/>
            <a:pathLst>
              <a:path extrusionOk="0" h="6858000" w="2521425">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C8D3D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88" name="Shape 88"/>
        <p:cNvGrpSpPr/>
        <p:nvPr/>
      </p:nvGrpSpPr>
      <p:grpSpPr>
        <a:xfrm>
          <a:off x="0" y="0"/>
          <a:ext cx="0" cy="0"/>
          <a:chOff x="0" y="0"/>
          <a:chExt cx="0" cy="0"/>
        </a:xfrm>
      </p:grpSpPr>
      <p:sp>
        <p:nvSpPr>
          <p:cNvPr id="89" name="Google Shape;89;p22"/>
          <p:cNvSpPr txBox="1"/>
          <p:nvPr>
            <p:ph type="title"/>
          </p:nvPr>
        </p:nvSpPr>
        <p:spPr>
          <a:xfrm>
            <a:off x="1920240" y="442220"/>
            <a:ext cx="8770571" cy="1345269"/>
          </a:xfrm>
          <a:prstGeom prst="rect">
            <a:avLst/>
          </a:prstGeom>
          <a:noFill/>
          <a:ln>
            <a:noFill/>
          </a:ln>
        </p:spPr>
        <p:txBody>
          <a:bodyPr anchorCtr="0" anchor="b" bIns="91425" lIns="109725" spcFirstLastPara="1" rIns="109725" wrap="square" tIns="109725">
            <a:normAutofit/>
          </a:bodyPr>
          <a:lstStyle>
            <a:lvl1pPr lvl="0" algn="l">
              <a:lnSpc>
                <a:spcPct val="130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0" name="Google Shape;90;p22"/>
          <p:cNvSpPr txBox="1"/>
          <p:nvPr>
            <p:ph idx="1" type="body"/>
          </p:nvPr>
        </p:nvSpPr>
        <p:spPr>
          <a:xfrm rot="5400000">
            <a:off x="4479774" y="-247258"/>
            <a:ext cx="3651504" cy="8770571"/>
          </a:xfrm>
          <a:prstGeom prst="rect">
            <a:avLst/>
          </a:prstGeom>
          <a:noFill/>
          <a:ln>
            <a:noFill/>
          </a:ln>
        </p:spPr>
        <p:txBody>
          <a:bodyPr anchorCtr="0" anchor="t" bIns="91425" lIns="109725" spcFirstLastPara="1" rIns="109725" wrap="square" tIns="109725">
            <a:normAutofit/>
          </a:bodyPr>
          <a:lstStyle>
            <a:lvl1pPr indent="-228600" lvl="0" marL="457200" algn="l">
              <a:lnSpc>
                <a:spcPct val="140000"/>
              </a:lnSpc>
              <a:spcBef>
                <a:spcPts val="930"/>
              </a:spcBef>
              <a:spcAft>
                <a:spcPts val="0"/>
              </a:spcAft>
              <a:buClr>
                <a:srgbClr val="3F3F3F"/>
              </a:buClr>
              <a:buSzPts val="1800"/>
              <a:buNone/>
              <a:defRPr/>
            </a:lvl1pPr>
            <a:lvl2pPr indent="-228600" lvl="1" marL="914400" algn="l">
              <a:lnSpc>
                <a:spcPct val="140000"/>
              </a:lnSpc>
              <a:spcBef>
                <a:spcPts val="930"/>
              </a:spcBef>
              <a:spcAft>
                <a:spcPts val="0"/>
              </a:spcAft>
              <a:buClr>
                <a:srgbClr val="3F3F3F"/>
              </a:buClr>
              <a:buSzPts val="1800"/>
              <a:buNone/>
              <a:defRPr/>
            </a:lvl2pPr>
            <a:lvl3pPr indent="-342900" lvl="2" marL="1371600" algn="l">
              <a:lnSpc>
                <a:spcPct val="140000"/>
              </a:lnSpc>
              <a:spcBef>
                <a:spcPts val="930"/>
              </a:spcBef>
              <a:spcAft>
                <a:spcPts val="0"/>
              </a:spcAft>
              <a:buClr>
                <a:srgbClr val="3F3F3F"/>
              </a:buClr>
              <a:buSzPts val="1800"/>
              <a:buChar char="–"/>
              <a:defRPr/>
            </a:lvl3pPr>
            <a:lvl4pPr indent="-342900" lvl="3" marL="1828800" algn="l">
              <a:lnSpc>
                <a:spcPct val="140000"/>
              </a:lnSpc>
              <a:spcBef>
                <a:spcPts val="930"/>
              </a:spcBef>
              <a:spcAft>
                <a:spcPts val="0"/>
              </a:spcAft>
              <a:buClr>
                <a:srgbClr val="3F3F3F"/>
              </a:buClr>
              <a:buSzPts val="1800"/>
              <a:buChar char="–"/>
              <a:defRPr/>
            </a:lvl4pPr>
            <a:lvl5pPr indent="-342900" lvl="4" marL="2286000" algn="l">
              <a:lnSpc>
                <a:spcPct val="140000"/>
              </a:lnSpc>
              <a:spcBef>
                <a:spcPts val="930"/>
              </a:spcBef>
              <a:spcAft>
                <a:spcPts val="0"/>
              </a:spcAft>
              <a:buClr>
                <a:srgbClr val="3F3F3F"/>
              </a:buClr>
              <a:buSzPts val="1800"/>
              <a:buChar char="–"/>
              <a:defRPr/>
            </a:lvl5pPr>
            <a:lvl6pPr indent="-342900" lvl="5" marL="2743200" algn="l">
              <a:lnSpc>
                <a:spcPct val="111000"/>
              </a:lnSpc>
              <a:spcBef>
                <a:spcPts val="930"/>
              </a:spcBef>
              <a:spcAft>
                <a:spcPts val="0"/>
              </a:spcAft>
              <a:buClr>
                <a:srgbClr val="B71D14"/>
              </a:buClr>
              <a:buSzPts val="1800"/>
              <a:buChar char="–"/>
              <a:defRPr/>
            </a:lvl6pPr>
            <a:lvl7pPr indent="-342900" lvl="6" marL="3200400" algn="l">
              <a:lnSpc>
                <a:spcPct val="111000"/>
              </a:lnSpc>
              <a:spcBef>
                <a:spcPts val="930"/>
              </a:spcBef>
              <a:spcAft>
                <a:spcPts val="0"/>
              </a:spcAft>
              <a:buClr>
                <a:srgbClr val="B71D14"/>
              </a:buClr>
              <a:buSzPts val="1800"/>
              <a:buChar char="–"/>
              <a:defRPr/>
            </a:lvl7pPr>
            <a:lvl8pPr indent="-342900" lvl="7" marL="3657600" algn="l">
              <a:lnSpc>
                <a:spcPct val="111000"/>
              </a:lnSpc>
              <a:spcBef>
                <a:spcPts val="930"/>
              </a:spcBef>
              <a:spcAft>
                <a:spcPts val="0"/>
              </a:spcAft>
              <a:buClr>
                <a:srgbClr val="B71D14"/>
              </a:buClr>
              <a:buSzPts val="1800"/>
              <a:buChar char="–"/>
              <a:defRPr/>
            </a:lvl8pPr>
            <a:lvl9pPr indent="-342900" lvl="8" marL="4114800" algn="l">
              <a:lnSpc>
                <a:spcPct val="111000"/>
              </a:lnSpc>
              <a:spcBef>
                <a:spcPts val="930"/>
              </a:spcBef>
              <a:spcAft>
                <a:spcPts val="0"/>
              </a:spcAft>
              <a:buClr>
                <a:srgbClr val="B71D14"/>
              </a:buClr>
              <a:buSzPts val="1800"/>
              <a:buChar char="–"/>
              <a:defRPr/>
            </a:lvl9pPr>
          </a:lstStyle>
          <a:p/>
        </p:txBody>
      </p:sp>
      <p:sp>
        <p:nvSpPr>
          <p:cNvPr id="91" name="Google Shape;91;p22"/>
          <p:cNvSpPr txBox="1"/>
          <p:nvPr>
            <p:ph idx="10" type="dt"/>
          </p:nvPr>
        </p:nvSpPr>
        <p:spPr>
          <a:xfrm>
            <a:off x="7850727" y="6170491"/>
            <a:ext cx="2840083" cy="457200"/>
          </a:xfrm>
          <a:prstGeom prst="rect">
            <a:avLst/>
          </a:prstGeom>
          <a:noFill/>
          <a:ln>
            <a:noFill/>
          </a:ln>
        </p:spPr>
        <p:txBody>
          <a:bodyPr anchorCtr="0" anchor="ctr" bIns="91425" lIns="109725" spcFirstLastPara="1" rIns="109725" wrap="square" tIns="109725">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22"/>
          <p:cNvSpPr txBox="1"/>
          <p:nvPr>
            <p:ph idx="11" type="ftr"/>
          </p:nvPr>
        </p:nvSpPr>
        <p:spPr>
          <a:xfrm>
            <a:off x="1920240" y="6170490"/>
            <a:ext cx="5667375" cy="457200"/>
          </a:xfrm>
          <a:prstGeom prst="rect">
            <a:avLst/>
          </a:prstGeom>
          <a:noFill/>
          <a:ln>
            <a:noFill/>
          </a:ln>
        </p:spPr>
        <p:txBody>
          <a:bodyPr anchorCtr="0" anchor="ctr" bIns="91425" lIns="109725" spcFirstLastPara="1" rIns="109725" wrap="square" tIns="109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22"/>
          <p:cNvSpPr txBox="1"/>
          <p:nvPr>
            <p:ph idx="12" type="sldNum"/>
          </p:nvPr>
        </p:nvSpPr>
        <p:spPr>
          <a:xfrm>
            <a:off x="10853744" y="6170490"/>
            <a:ext cx="1188720" cy="457200"/>
          </a:xfrm>
          <a:prstGeom prst="rect">
            <a:avLst/>
          </a:prstGeom>
          <a:noFill/>
          <a:ln>
            <a:noFill/>
          </a:ln>
        </p:spPr>
        <p:txBody>
          <a:bodyPr anchorCtr="0" anchor="b" bIns="91425" lIns="109725" spcFirstLastPara="1" rIns="109725" wrap="square" tIns="109725">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showMasterSp="0" type="vertTitleAndTx">
  <p:cSld name="VERTICAL_TITLE_AND_VERTICAL_TEXT">
    <p:spTree>
      <p:nvGrpSpPr>
        <p:cNvPr id="94" name="Shape 94"/>
        <p:cNvGrpSpPr/>
        <p:nvPr/>
      </p:nvGrpSpPr>
      <p:grpSpPr>
        <a:xfrm>
          <a:off x="0" y="0"/>
          <a:ext cx="0" cy="0"/>
          <a:chOff x="0" y="0"/>
          <a:chExt cx="0" cy="0"/>
        </a:xfrm>
      </p:grpSpPr>
      <p:sp>
        <p:nvSpPr>
          <p:cNvPr id="95" name="Google Shape;95;p23"/>
          <p:cNvSpPr txBox="1"/>
          <p:nvPr>
            <p:ph type="title"/>
          </p:nvPr>
        </p:nvSpPr>
        <p:spPr>
          <a:xfrm rot="5400000">
            <a:off x="7393812" y="2391190"/>
            <a:ext cx="5339932" cy="1571626"/>
          </a:xfrm>
          <a:prstGeom prst="rect">
            <a:avLst/>
          </a:prstGeom>
          <a:noFill/>
          <a:ln>
            <a:noFill/>
          </a:ln>
        </p:spPr>
        <p:txBody>
          <a:bodyPr anchorCtr="0" anchor="b" bIns="91425" lIns="109725" spcFirstLastPara="1" rIns="109725" wrap="square" tIns="109725">
            <a:normAutofit/>
          </a:bodyPr>
          <a:lstStyle>
            <a:lvl1pPr lvl="0" algn="l">
              <a:lnSpc>
                <a:spcPct val="130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6" name="Google Shape;96;p23"/>
          <p:cNvSpPr txBox="1"/>
          <p:nvPr>
            <p:ph idx="1" type="body"/>
          </p:nvPr>
        </p:nvSpPr>
        <p:spPr>
          <a:xfrm rot="5400000">
            <a:off x="3252190" y="205883"/>
            <a:ext cx="5322596" cy="5959577"/>
          </a:xfrm>
          <a:prstGeom prst="rect">
            <a:avLst/>
          </a:prstGeom>
          <a:noFill/>
          <a:ln>
            <a:noFill/>
          </a:ln>
        </p:spPr>
        <p:txBody>
          <a:bodyPr anchorCtr="0" anchor="t" bIns="91425" lIns="109725" spcFirstLastPara="1" rIns="109725" wrap="square" tIns="109725">
            <a:normAutofit/>
          </a:bodyPr>
          <a:lstStyle>
            <a:lvl1pPr indent="-228600" lvl="0" marL="457200" algn="l">
              <a:lnSpc>
                <a:spcPct val="140000"/>
              </a:lnSpc>
              <a:spcBef>
                <a:spcPts val="930"/>
              </a:spcBef>
              <a:spcAft>
                <a:spcPts val="0"/>
              </a:spcAft>
              <a:buClr>
                <a:srgbClr val="3F3F3F"/>
              </a:buClr>
              <a:buSzPts val="1800"/>
              <a:buNone/>
              <a:defRPr/>
            </a:lvl1pPr>
            <a:lvl2pPr indent="-228600" lvl="1" marL="914400" algn="l">
              <a:lnSpc>
                <a:spcPct val="140000"/>
              </a:lnSpc>
              <a:spcBef>
                <a:spcPts val="930"/>
              </a:spcBef>
              <a:spcAft>
                <a:spcPts val="0"/>
              </a:spcAft>
              <a:buClr>
                <a:srgbClr val="3F3F3F"/>
              </a:buClr>
              <a:buSzPts val="1800"/>
              <a:buNone/>
              <a:defRPr/>
            </a:lvl2pPr>
            <a:lvl3pPr indent="-342900" lvl="2" marL="1371600" algn="l">
              <a:lnSpc>
                <a:spcPct val="140000"/>
              </a:lnSpc>
              <a:spcBef>
                <a:spcPts val="930"/>
              </a:spcBef>
              <a:spcAft>
                <a:spcPts val="0"/>
              </a:spcAft>
              <a:buClr>
                <a:srgbClr val="3F3F3F"/>
              </a:buClr>
              <a:buSzPts val="1800"/>
              <a:buChar char="–"/>
              <a:defRPr/>
            </a:lvl3pPr>
            <a:lvl4pPr indent="-342900" lvl="3" marL="1828800" algn="l">
              <a:lnSpc>
                <a:spcPct val="140000"/>
              </a:lnSpc>
              <a:spcBef>
                <a:spcPts val="930"/>
              </a:spcBef>
              <a:spcAft>
                <a:spcPts val="0"/>
              </a:spcAft>
              <a:buClr>
                <a:srgbClr val="3F3F3F"/>
              </a:buClr>
              <a:buSzPts val="1800"/>
              <a:buChar char="–"/>
              <a:defRPr/>
            </a:lvl4pPr>
            <a:lvl5pPr indent="-342900" lvl="4" marL="2286000" algn="l">
              <a:lnSpc>
                <a:spcPct val="140000"/>
              </a:lnSpc>
              <a:spcBef>
                <a:spcPts val="930"/>
              </a:spcBef>
              <a:spcAft>
                <a:spcPts val="0"/>
              </a:spcAft>
              <a:buClr>
                <a:srgbClr val="3F3F3F"/>
              </a:buClr>
              <a:buSzPts val="1800"/>
              <a:buChar char="–"/>
              <a:defRPr/>
            </a:lvl5pPr>
            <a:lvl6pPr indent="-342900" lvl="5" marL="2743200" algn="l">
              <a:lnSpc>
                <a:spcPct val="111000"/>
              </a:lnSpc>
              <a:spcBef>
                <a:spcPts val="930"/>
              </a:spcBef>
              <a:spcAft>
                <a:spcPts val="0"/>
              </a:spcAft>
              <a:buClr>
                <a:srgbClr val="B71D14"/>
              </a:buClr>
              <a:buSzPts val="1800"/>
              <a:buChar char="–"/>
              <a:defRPr/>
            </a:lvl6pPr>
            <a:lvl7pPr indent="-342900" lvl="6" marL="3200400" algn="l">
              <a:lnSpc>
                <a:spcPct val="111000"/>
              </a:lnSpc>
              <a:spcBef>
                <a:spcPts val="930"/>
              </a:spcBef>
              <a:spcAft>
                <a:spcPts val="0"/>
              </a:spcAft>
              <a:buClr>
                <a:srgbClr val="B71D14"/>
              </a:buClr>
              <a:buSzPts val="1800"/>
              <a:buChar char="–"/>
              <a:defRPr/>
            </a:lvl7pPr>
            <a:lvl8pPr indent="-342900" lvl="7" marL="3657600" algn="l">
              <a:lnSpc>
                <a:spcPct val="111000"/>
              </a:lnSpc>
              <a:spcBef>
                <a:spcPts val="930"/>
              </a:spcBef>
              <a:spcAft>
                <a:spcPts val="0"/>
              </a:spcAft>
              <a:buClr>
                <a:srgbClr val="B71D14"/>
              </a:buClr>
              <a:buSzPts val="1800"/>
              <a:buChar char="–"/>
              <a:defRPr/>
            </a:lvl8pPr>
            <a:lvl9pPr indent="-342900" lvl="8" marL="4114800" algn="l">
              <a:lnSpc>
                <a:spcPct val="111000"/>
              </a:lnSpc>
              <a:spcBef>
                <a:spcPts val="930"/>
              </a:spcBef>
              <a:spcAft>
                <a:spcPts val="0"/>
              </a:spcAft>
              <a:buClr>
                <a:srgbClr val="B71D14"/>
              </a:buClr>
              <a:buSzPts val="1800"/>
              <a:buChar char="–"/>
              <a:defRPr/>
            </a:lvl9pPr>
          </a:lstStyle>
          <a:p/>
        </p:txBody>
      </p:sp>
      <p:sp>
        <p:nvSpPr>
          <p:cNvPr id="97" name="Google Shape;97;p23"/>
          <p:cNvSpPr txBox="1"/>
          <p:nvPr>
            <p:ph idx="10" type="dt"/>
          </p:nvPr>
        </p:nvSpPr>
        <p:spPr>
          <a:xfrm>
            <a:off x="9277965" y="6296615"/>
            <a:ext cx="2505996" cy="365125"/>
          </a:xfrm>
          <a:prstGeom prst="rect">
            <a:avLst/>
          </a:prstGeom>
          <a:noFill/>
          <a:ln>
            <a:noFill/>
          </a:ln>
        </p:spPr>
        <p:txBody>
          <a:bodyPr anchorCtr="0" anchor="ctr" bIns="91425" lIns="109725" spcFirstLastPara="1" rIns="109725" wrap="square" tIns="109725">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23"/>
          <p:cNvSpPr txBox="1"/>
          <p:nvPr>
            <p:ph idx="11" type="ftr"/>
          </p:nvPr>
        </p:nvSpPr>
        <p:spPr>
          <a:xfrm>
            <a:off x="2933699" y="6296615"/>
            <a:ext cx="5959577" cy="365125"/>
          </a:xfrm>
          <a:prstGeom prst="rect">
            <a:avLst/>
          </a:prstGeom>
          <a:noFill/>
          <a:ln>
            <a:noFill/>
          </a:ln>
        </p:spPr>
        <p:txBody>
          <a:bodyPr anchorCtr="0" anchor="ctr" bIns="91425" lIns="109725" spcFirstLastPara="1" rIns="109725" wrap="square" tIns="109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3"/>
          <p:cNvSpPr txBox="1"/>
          <p:nvPr>
            <p:ph idx="12" type="sldNum"/>
          </p:nvPr>
        </p:nvSpPr>
        <p:spPr>
          <a:xfrm rot="5400000">
            <a:off x="8734643" y="2853201"/>
            <a:ext cx="5383267" cy="604269"/>
          </a:xfrm>
          <a:prstGeom prst="rect">
            <a:avLst/>
          </a:prstGeom>
          <a:noFill/>
          <a:ln>
            <a:noFill/>
          </a:ln>
        </p:spPr>
        <p:txBody>
          <a:bodyPr anchorCtr="0" anchor="b" bIns="91425" lIns="109725" spcFirstLastPara="1" rIns="109725" wrap="square" tIns="109725">
            <a:noAutofit/>
          </a:bodyPr>
          <a:lstStyle>
            <a:lvl1pPr indent="0" lvl="0" marL="0" algn="l">
              <a:spcBef>
                <a:spcPts val="0"/>
              </a:spcBef>
              <a:buNone/>
              <a:defRPr b="1" sz="1600">
                <a:solidFill>
                  <a:srgbClr val="3F3F3F"/>
                </a:solidFill>
                <a:latin typeface="Meiryo"/>
                <a:ea typeface="Meiryo"/>
                <a:cs typeface="Meiryo"/>
                <a:sym typeface="Meiryo"/>
              </a:defRPr>
            </a:lvl1pPr>
            <a:lvl2pPr indent="0" lvl="1" marL="0" algn="l">
              <a:spcBef>
                <a:spcPts val="0"/>
              </a:spcBef>
              <a:buNone/>
              <a:defRPr b="1" sz="1600">
                <a:solidFill>
                  <a:srgbClr val="3F3F3F"/>
                </a:solidFill>
                <a:latin typeface="Meiryo"/>
                <a:ea typeface="Meiryo"/>
                <a:cs typeface="Meiryo"/>
                <a:sym typeface="Meiryo"/>
              </a:defRPr>
            </a:lvl2pPr>
            <a:lvl3pPr indent="0" lvl="2" marL="0" algn="l">
              <a:spcBef>
                <a:spcPts val="0"/>
              </a:spcBef>
              <a:buNone/>
              <a:defRPr b="1" sz="1600">
                <a:solidFill>
                  <a:srgbClr val="3F3F3F"/>
                </a:solidFill>
                <a:latin typeface="Meiryo"/>
                <a:ea typeface="Meiryo"/>
                <a:cs typeface="Meiryo"/>
                <a:sym typeface="Meiryo"/>
              </a:defRPr>
            </a:lvl3pPr>
            <a:lvl4pPr indent="0" lvl="3" marL="0" algn="l">
              <a:spcBef>
                <a:spcPts val="0"/>
              </a:spcBef>
              <a:buNone/>
              <a:defRPr b="1" sz="1600">
                <a:solidFill>
                  <a:srgbClr val="3F3F3F"/>
                </a:solidFill>
                <a:latin typeface="Meiryo"/>
                <a:ea typeface="Meiryo"/>
                <a:cs typeface="Meiryo"/>
                <a:sym typeface="Meiryo"/>
              </a:defRPr>
            </a:lvl4pPr>
            <a:lvl5pPr indent="0" lvl="4" marL="0" algn="l">
              <a:spcBef>
                <a:spcPts val="0"/>
              </a:spcBef>
              <a:buNone/>
              <a:defRPr b="1" sz="1600">
                <a:solidFill>
                  <a:srgbClr val="3F3F3F"/>
                </a:solidFill>
                <a:latin typeface="Meiryo"/>
                <a:ea typeface="Meiryo"/>
                <a:cs typeface="Meiryo"/>
                <a:sym typeface="Meiryo"/>
              </a:defRPr>
            </a:lvl5pPr>
            <a:lvl6pPr indent="0" lvl="5" marL="0" algn="l">
              <a:spcBef>
                <a:spcPts val="0"/>
              </a:spcBef>
              <a:buNone/>
              <a:defRPr b="1" sz="1600">
                <a:solidFill>
                  <a:srgbClr val="3F3F3F"/>
                </a:solidFill>
                <a:latin typeface="Meiryo"/>
                <a:ea typeface="Meiryo"/>
                <a:cs typeface="Meiryo"/>
                <a:sym typeface="Meiryo"/>
              </a:defRPr>
            </a:lvl6pPr>
            <a:lvl7pPr indent="0" lvl="6" marL="0" algn="l">
              <a:spcBef>
                <a:spcPts val="0"/>
              </a:spcBef>
              <a:buNone/>
              <a:defRPr b="1" sz="1600">
                <a:solidFill>
                  <a:srgbClr val="3F3F3F"/>
                </a:solidFill>
                <a:latin typeface="Meiryo"/>
                <a:ea typeface="Meiryo"/>
                <a:cs typeface="Meiryo"/>
                <a:sym typeface="Meiryo"/>
              </a:defRPr>
            </a:lvl7pPr>
            <a:lvl8pPr indent="0" lvl="7" marL="0" algn="l">
              <a:spcBef>
                <a:spcPts val="0"/>
              </a:spcBef>
              <a:buNone/>
              <a:defRPr b="1" sz="1600">
                <a:solidFill>
                  <a:srgbClr val="3F3F3F"/>
                </a:solidFill>
                <a:latin typeface="Meiryo"/>
                <a:ea typeface="Meiryo"/>
                <a:cs typeface="Meiryo"/>
                <a:sym typeface="Meiryo"/>
              </a:defRPr>
            </a:lvl8pPr>
            <a:lvl9pPr indent="0" lvl="8" marL="0" algn="l">
              <a:spcBef>
                <a:spcPts val="0"/>
              </a:spcBef>
              <a:buNone/>
              <a:defRPr b="1" sz="1600">
                <a:solidFill>
                  <a:srgbClr val="3F3F3F"/>
                </a:solidFill>
                <a:latin typeface="Meiryo"/>
                <a:ea typeface="Meiryo"/>
                <a:cs typeface="Meiryo"/>
                <a:sym typeface="Meiryo"/>
              </a:defRPr>
            </a:lvl9pPr>
          </a:lstStyle>
          <a:p>
            <a:pPr indent="0" lvl="0" marL="0" rtl="0" algn="l">
              <a:spcBef>
                <a:spcPts val="0"/>
              </a:spcBef>
              <a:spcAft>
                <a:spcPts val="0"/>
              </a:spcAft>
              <a:buNone/>
            </a:pPr>
            <a:fld id="{00000000-1234-1234-1234-123412341234}" type="slidenum">
              <a:rPr lang="en-US"/>
              <a:t>‹#›</a:t>
            </a:fld>
            <a:endParaRPr/>
          </a:p>
        </p:txBody>
      </p:sp>
      <p:cxnSp>
        <p:nvCxnSpPr>
          <p:cNvPr id="100" name="Google Shape;100;p23" title="Rule Line"/>
          <p:cNvCxnSpPr/>
          <p:nvPr/>
        </p:nvCxnSpPr>
        <p:spPr>
          <a:xfrm>
            <a:off x="9111582" y="571502"/>
            <a:ext cx="0" cy="5275467"/>
          </a:xfrm>
          <a:prstGeom prst="straightConnector1">
            <a:avLst/>
          </a:prstGeom>
          <a:noFill/>
          <a:ln cap="flat" cmpd="sng" w="38100">
            <a:solidFill>
              <a:srgbClr val="595959"/>
            </a:solidFill>
            <a:prstDash val="solid"/>
            <a:round/>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howMasterSp="0" type="blank">
  <p:cSld name="BLANK">
    <p:bg>
      <p:bgPr>
        <a:solidFill>
          <a:schemeClr val="lt2"/>
        </a:solidFill>
      </p:bgPr>
    </p:bg>
    <p:spTree>
      <p:nvGrpSpPr>
        <p:cNvPr id="22" name="Shape 22"/>
        <p:cNvGrpSpPr/>
        <p:nvPr/>
      </p:nvGrpSpPr>
      <p:grpSpPr>
        <a:xfrm>
          <a:off x="0" y="0"/>
          <a:ext cx="0" cy="0"/>
          <a:chOff x="0" y="0"/>
          <a:chExt cx="0" cy="0"/>
        </a:xfrm>
      </p:grpSpPr>
      <p:sp>
        <p:nvSpPr>
          <p:cNvPr id="23" name="Google Shape;23;p14"/>
          <p:cNvSpPr txBox="1"/>
          <p:nvPr>
            <p:ph idx="10" type="dt"/>
          </p:nvPr>
        </p:nvSpPr>
        <p:spPr>
          <a:xfrm>
            <a:off x="7850727" y="6170491"/>
            <a:ext cx="2840083" cy="457200"/>
          </a:xfrm>
          <a:prstGeom prst="rect">
            <a:avLst/>
          </a:prstGeom>
          <a:noFill/>
          <a:ln>
            <a:noFill/>
          </a:ln>
        </p:spPr>
        <p:txBody>
          <a:bodyPr anchorCtr="0" anchor="ctr" bIns="91425" lIns="109725" spcFirstLastPara="1" rIns="109725" wrap="square" tIns="109725">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14"/>
          <p:cNvSpPr txBox="1"/>
          <p:nvPr>
            <p:ph idx="11" type="ftr"/>
          </p:nvPr>
        </p:nvSpPr>
        <p:spPr>
          <a:xfrm>
            <a:off x="1920240" y="6170490"/>
            <a:ext cx="5667375" cy="457200"/>
          </a:xfrm>
          <a:prstGeom prst="rect">
            <a:avLst/>
          </a:prstGeom>
          <a:noFill/>
          <a:ln>
            <a:noFill/>
          </a:ln>
        </p:spPr>
        <p:txBody>
          <a:bodyPr anchorCtr="0" anchor="ctr" bIns="91425" lIns="109725" spcFirstLastPara="1" rIns="109725" wrap="square" tIns="109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4"/>
          <p:cNvSpPr txBox="1"/>
          <p:nvPr>
            <p:ph idx="12" type="sldNum"/>
          </p:nvPr>
        </p:nvSpPr>
        <p:spPr>
          <a:xfrm>
            <a:off x="10853744" y="6170490"/>
            <a:ext cx="1188720" cy="457200"/>
          </a:xfrm>
          <a:prstGeom prst="rect">
            <a:avLst/>
          </a:prstGeom>
          <a:noFill/>
          <a:ln>
            <a:noFill/>
          </a:ln>
        </p:spPr>
        <p:txBody>
          <a:bodyPr anchorCtr="0" anchor="b" bIns="91425" lIns="109725" spcFirstLastPara="1" rIns="109725" wrap="square" tIns="109725">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15"/>
          <p:cNvSpPr txBox="1"/>
          <p:nvPr>
            <p:ph type="title"/>
          </p:nvPr>
        </p:nvSpPr>
        <p:spPr>
          <a:xfrm>
            <a:off x="1920240" y="442220"/>
            <a:ext cx="8770571" cy="1345269"/>
          </a:xfrm>
          <a:prstGeom prst="rect">
            <a:avLst/>
          </a:prstGeom>
          <a:noFill/>
          <a:ln>
            <a:noFill/>
          </a:ln>
        </p:spPr>
        <p:txBody>
          <a:bodyPr anchorCtr="0" anchor="b" bIns="91425" lIns="109725" spcFirstLastPara="1" rIns="109725" wrap="square" tIns="109725">
            <a:normAutofit/>
          </a:bodyPr>
          <a:lstStyle>
            <a:lvl1pPr lvl="0" algn="l">
              <a:lnSpc>
                <a:spcPct val="130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8" name="Google Shape;28;p15"/>
          <p:cNvSpPr txBox="1"/>
          <p:nvPr>
            <p:ph idx="1" type="body"/>
          </p:nvPr>
        </p:nvSpPr>
        <p:spPr>
          <a:xfrm>
            <a:off x="1920240" y="2312276"/>
            <a:ext cx="8770571" cy="3651504"/>
          </a:xfrm>
          <a:prstGeom prst="rect">
            <a:avLst/>
          </a:prstGeom>
          <a:noFill/>
          <a:ln>
            <a:noFill/>
          </a:ln>
        </p:spPr>
        <p:txBody>
          <a:bodyPr anchorCtr="0" anchor="t" bIns="91425" lIns="109725" spcFirstLastPara="1" rIns="109725" wrap="square" tIns="109725">
            <a:normAutofit/>
          </a:bodyPr>
          <a:lstStyle>
            <a:lvl1pPr indent="-228600" lvl="0" marL="457200" algn="l">
              <a:lnSpc>
                <a:spcPct val="140000"/>
              </a:lnSpc>
              <a:spcBef>
                <a:spcPts val="930"/>
              </a:spcBef>
              <a:spcAft>
                <a:spcPts val="0"/>
              </a:spcAft>
              <a:buClr>
                <a:srgbClr val="3F3F3F"/>
              </a:buClr>
              <a:buSzPts val="1800"/>
              <a:buNone/>
              <a:defRPr/>
            </a:lvl1pPr>
            <a:lvl2pPr indent="-228600" lvl="1" marL="914400" algn="l">
              <a:lnSpc>
                <a:spcPct val="140000"/>
              </a:lnSpc>
              <a:spcBef>
                <a:spcPts val="930"/>
              </a:spcBef>
              <a:spcAft>
                <a:spcPts val="0"/>
              </a:spcAft>
              <a:buClr>
                <a:srgbClr val="3F3F3F"/>
              </a:buClr>
              <a:buSzPts val="1800"/>
              <a:buNone/>
              <a:defRPr/>
            </a:lvl2pPr>
            <a:lvl3pPr indent="-342900" lvl="2" marL="1371600" algn="l">
              <a:lnSpc>
                <a:spcPct val="140000"/>
              </a:lnSpc>
              <a:spcBef>
                <a:spcPts val="930"/>
              </a:spcBef>
              <a:spcAft>
                <a:spcPts val="0"/>
              </a:spcAft>
              <a:buClr>
                <a:srgbClr val="3F3F3F"/>
              </a:buClr>
              <a:buSzPts val="1800"/>
              <a:buChar char="–"/>
              <a:defRPr/>
            </a:lvl3pPr>
            <a:lvl4pPr indent="-342900" lvl="3" marL="1828800" algn="l">
              <a:lnSpc>
                <a:spcPct val="140000"/>
              </a:lnSpc>
              <a:spcBef>
                <a:spcPts val="930"/>
              </a:spcBef>
              <a:spcAft>
                <a:spcPts val="0"/>
              </a:spcAft>
              <a:buClr>
                <a:srgbClr val="3F3F3F"/>
              </a:buClr>
              <a:buSzPts val="1800"/>
              <a:buChar char="–"/>
              <a:defRPr/>
            </a:lvl4pPr>
            <a:lvl5pPr indent="-342900" lvl="4" marL="2286000" algn="l">
              <a:lnSpc>
                <a:spcPct val="140000"/>
              </a:lnSpc>
              <a:spcBef>
                <a:spcPts val="930"/>
              </a:spcBef>
              <a:spcAft>
                <a:spcPts val="0"/>
              </a:spcAft>
              <a:buClr>
                <a:srgbClr val="3F3F3F"/>
              </a:buClr>
              <a:buSzPts val="1800"/>
              <a:buChar char="–"/>
              <a:defRPr/>
            </a:lvl5pPr>
            <a:lvl6pPr indent="-342900" lvl="5" marL="2743200" algn="l">
              <a:lnSpc>
                <a:spcPct val="111000"/>
              </a:lnSpc>
              <a:spcBef>
                <a:spcPts val="930"/>
              </a:spcBef>
              <a:spcAft>
                <a:spcPts val="0"/>
              </a:spcAft>
              <a:buClr>
                <a:srgbClr val="B71D14"/>
              </a:buClr>
              <a:buSzPts val="1800"/>
              <a:buChar char="–"/>
              <a:defRPr/>
            </a:lvl6pPr>
            <a:lvl7pPr indent="-342900" lvl="6" marL="3200400" algn="l">
              <a:lnSpc>
                <a:spcPct val="111000"/>
              </a:lnSpc>
              <a:spcBef>
                <a:spcPts val="930"/>
              </a:spcBef>
              <a:spcAft>
                <a:spcPts val="0"/>
              </a:spcAft>
              <a:buClr>
                <a:srgbClr val="B71D14"/>
              </a:buClr>
              <a:buSzPts val="1800"/>
              <a:buChar char="–"/>
              <a:defRPr/>
            </a:lvl7pPr>
            <a:lvl8pPr indent="-342900" lvl="7" marL="3657600" algn="l">
              <a:lnSpc>
                <a:spcPct val="111000"/>
              </a:lnSpc>
              <a:spcBef>
                <a:spcPts val="930"/>
              </a:spcBef>
              <a:spcAft>
                <a:spcPts val="0"/>
              </a:spcAft>
              <a:buClr>
                <a:srgbClr val="B71D14"/>
              </a:buClr>
              <a:buSzPts val="1800"/>
              <a:buChar char="–"/>
              <a:defRPr/>
            </a:lvl8pPr>
            <a:lvl9pPr indent="-342900" lvl="8" marL="4114800" algn="l">
              <a:lnSpc>
                <a:spcPct val="111000"/>
              </a:lnSpc>
              <a:spcBef>
                <a:spcPts val="930"/>
              </a:spcBef>
              <a:spcAft>
                <a:spcPts val="0"/>
              </a:spcAft>
              <a:buClr>
                <a:srgbClr val="B71D14"/>
              </a:buClr>
              <a:buSzPts val="1800"/>
              <a:buChar char="–"/>
              <a:defRPr/>
            </a:lvl9pPr>
          </a:lstStyle>
          <a:p/>
        </p:txBody>
      </p:sp>
      <p:sp>
        <p:nvSpPr>
          <p:cNvPr id="29" name="Google Shape;29;p15"/>
          <p:cNvSpPr txBox="1"/>
          <p:nvPr>
            <p:ph idx="10" type="dt"/>
          </p:nvPr>
        </p:nvSpPr>
        <p:spPr>
          <a:xfrm>
            <a:off x="7850727" y="6170491"/>
            <a:ext cx="2840083" cy="457200"/>
          </a:xfrm>
          <a:prstGeom prst="rect">
            <a:avLst/>
          </a:prstGeom>
          <a:noFill/>
          <a:ln>
            <a:noFill/>
          </a:ln>
        </p:spPr>
        <p:txBody>
          <a:bodyPr anchorCtr="0" anchor="ctr" bIns="91425" lIns="109725" spcFirstLastPara="1" rIns="109725" wrap="square" tIns="109725">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15"/>
          <p:cNvSpPr txBox="1"/>
          <p:nvPr>
            <p:ph idx="11" type="ftr"/>
          </p:nvPr>
        </p:nvSpPr>
        <p:spPr>
          <a:xfrm>
            <a:off x="1920240" y="6170490"/>
            <a:ext cx="5667375" cy="457200"/>
          </a:xfrm>
          <a:prstGeom prst="rect">
            <a:avLst/>
          </a:prstGeom>
          <a:noFill/>
          <a:ln>
            <a:noFill/>
          </a:ln>
        </p:spPr>
        <p:txBody>
          <a:bodyPr anchorCtr="0" anchor="ctr" bIns="91425" lIns="109725" spcFirstLastPara="1" rIns="109725" wrap="square" tIns="109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5"/>
          <p:cNvSpPr txBox="1"/>
          <p:nvPr>
            <p:ph idx="12" type="sldNum"/>
          </p:nvPr>
        </p:nvSpPr>
        <p:spPr>
          <a:xfrm>
            <a:off x="10853744" y="6170490"/>
            <a:ext cx="1188720" cy="457200"/>
          </a:xfrm>
          <a:prstGeom prst="rect">
            <a:avLst/>
          </a:prstGeom>
          <a:noFill/>
          <a:ln>
            <a:noFill/>
          </a:ln>
        </p:spPr>
        <p:txBody>
          <a:bodyPr anchorCtr="0" anchor="b" bIns="91425" lIns="109725" spcFirstLastPara="1" rIns="109725" wrap="square" tIns="109725">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showMasterSp="0" type="secHead">
  <p:cSld name="SECTION_HEADER">
    <p:spTree>
      <p:nvGrpSpPr>
        <p:cNvPr id="32" name="Shape 32"/>
        <p:cNvGrpSpPr/>
        <p:nvPr/>
      </p:nvGrpSpPr>
      <p:grpSpPr>
        <a:xfrm>
          <a:off x="0" y="0"/>
          <a:ext cx="0" cy="0"/>
          <a:chOff x="0" y="0"/>
          <a:chExt cx="0" cy="0"/>
        </a:xfrm>
      </p:grpSpPr>
      <p:grpSp>
        <p:nvGrpSpPr>
          <p:cNvPr id="33" name="Google Shape;33;p16"/>
          <p:cNvGrpSpPr/>
          <p:nvPr/>
        </p:nvGrpSpPr>
        <p:grpSpPr>
          <a:xfrm>
            <a:off x="3124577" y="0"/>
            <a:ext cx="4389519" cy="2916937"/>
            <a:chOff x="3124577" y="0"/>
            <a:chExt cx="4389519" cy="2916937"/>
          </a:xfrm>
        </p:grpSpPr>
        <p:sp>
          <p:nvSpPr>
            <p:cNvPr id="34" name="Google Shape;34;p16"/>
            <p:cNvSpPr/>
            <p:nvPr/>
          </p:nvSpPr>
          <p:spPr>
            <a:xfrm>
              <a:off x="3320637" y="0"/>
              <a:ext cx="4013331" cy="2742133"/>
            </a:xfrm>
            <a:custGeom>
              <a:rect b="b" l="l" r="r" t="t"/>
              <a:pathLst>
                <a:path extrusionOk="0" h="2742133" w="4013331">
                  <a:moveTo>
                    <a:pt x="294151" y="0"/>
                  </a:moveTo>
                  <a:lnTo>
                    <a:pt x="3844057" y="0"/>
                  </a:lnTo>
                  <a:lnTo>
                    <a:pt x="3892490" y="131440"/>
                  </a:lnTo>
                  <a:cubicBezTo>
                    <a:pt x="3971777" y="378867"/>
                    <a:pt x="4013331" y="652783"/>
                    <a:pt x="4013331" y="941251"/>
                  </a:cubicBezTo>
                  <a:cubicBezTo>
                    <a:pt x="4013331" y="1171430"/>
                    <a:pt x="3948997" y="1356167"/>
                    <a:pt x="3804827" y="1540292"/>
                  </a:cubicBezTo>
                  <a:cubicBezTo>
                    <a:pt x="3654026" y="1732895"/>
                    <a:pt x="3427436" y="1910292"/>
                    <a:pt x="3187498" y="2098087"/>
                  </a:cubicBezTo>
                  <a:cubicBezTo>
                    <a:pt x="3143231" y="2132693"/>
                    <a:pt x="3097499" y="2168522"/>
                    <a:pt x="3051769" y="2204787"/>
                  </a:cubicBezTo>
                  <a:cubicBezTo>
                    <a:pt x="2642425" y="2529345"/>
                    <a:pt x="2343664" y="2742133"/>
                    <a:pt x="1936476" y="2742133"/>
                  </a:cubicBezTo>
                  <a:cubicBezTo>
                    <a:pt x="1316045" y="2742133"/>
                    <a:pt x="876647" y="2480932"/>
                    <a:pt x="467303" y="1868695"/>
                  </a:cubicBezTo>
                  <a:cubicBezTo>
                    <a:pt x="413736" y="1788559"/>
                    <a:pt x="361372" y="1715679"/>
                    <a:pt x="310732" y="1645244"/>
                  </a:cubicBezTo>
                  <a:cubicBezTo>
                    <a:pt x="100850" y="1353195"/>
                    <a:pt x="0" y="1201315"/>
                    <a:pt x="0" y="941251"/>
                  </a:cubicBezTo>
                  <a:cubicBezTo>
                    <a:pt x="0" y="683021"/>
                    <a:pt x="63214" y="427935"/>
                    <a:pt x="187749" y="183076"/>
                  </a:cubicBezTo>
                  <a:cubicBezTo>
                    <a:pt x="218215" y="123194"/>
                    <a:pt x="251953" y="64578"/>
                    <a:pt x="288888" y="7329"/>
                  </a:cubicBezTo>
                  <a:close/>
                </a:path>
              </a:pathLst>
            </a:custGeom>
            <a:solidFill>
              <a:srgbClr val="FFFFFF">
                <a:alpha val="6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
          <p:nvSpPr>
            <p:cNvPr id="35" name="Google Shape;35;p16"/>
            <p:cNvSpPr/>
            <p:nvPr/>
          </p:nvSpPr>
          <p:spPr>
            <a:xfrm>
              <a:off x="3566319" y="0"/>
              <a:ext cx="3401415" cy="2440484"/>
            </a:xfrm>
            <a:custGeom>
              <a:rect b="b" l="l" r="r" t="t"/>
              <a:pathLst>
                <a:path extrusionOk="0" h="2440484" w="3401415">
                  <a:moveTo>
                    <a:pt x="332917" y="0"/>
                  </a:moveTo>
                  <a:lnTo>
                    <a:pt x="3207137" y="0"/>
                  </a:lnTo>
                  <a:lnTo>
                    <a:pt x="3242654" y="74937"/>
                  </a:lnTo>
                  <a:cubicBezTo>
                    <a:pt x="3346386" y="322243"/>
                    <a:pt x="3401415" y="608579"/>
                    <a:pt x="3401415" y="914184"/>
                  </a:cubicBezTo>
                  <a:cubicBezTo>
                    <a:pt x="3401415" y="1109268"/>
                    <a:pt x="3346890" y="1265837"/>
                    <a:pt x="3224702" y="1421888"/>
                  </a:cubicBezTo>
                  <a:cubicBezTo>
                    <a:pt x="3096894" y="1585125"/>
                    <a:pt x="2904852" y="1735475"/>
                    <a:pt x="2701498" y="1894635"/>
                  </a:cubicBezTo>
                  <a:cubicBezTo>
                    <a:pt x="2663980" y="1923966"/>
                    <a:pt x="2625221" y="1954332"/>
                    <a:pt x="2586463" y="1985068"/>
                  </a:cubicBezTo>
                  <a:cubicBezTo>
                    <a:pt x="2239532" y="2260140"/>
                    <a:pt x="1986324" y="2440484"/>
                    <a:pt x="1641219" y="2440484"/>
                  </a:cubicBezTo>
                  <a:cubicBezTo>
                    <a:pt x="1115386" y="2440484"/>
                    <a:pt x="742984" y="2219109"/>
                    <a:pt x="396053" y="1700219"/>
                  </a:cubicBezTo>
                  <a:cubicBezTo>
                    <a:pt x="350653" y="1632303"/>
                    <a:pt x="306273" y="1570535"/>
                    <a:pt x="263354" y="1510839"/>
                  </a:cubicBezTo>
                  <a:cubicBezTo>
                    <a:pt x="85473" y="1263318"/>
                    <a:pt x="0" y="1134597"/>
                    <a:pt x="0" y="914184"/>
                  </a:cubicBezTo>
                  <a:cubicBezTo>
                    <a:pt x="0" y="695327"/>
                    <a:pt x="53576" y="479135"/>
                    <a:pt x="159122" y="271610"/>
                  </a:cubicBezTo>
                  <a:cubicBezTo>
                    <a:pt x="184943" y="220858"/>
                    <a:pt x="213538" y="171179"/>
                    <a:pt x="244841" y="122658"/>
                  </a:cubicBezTo>
                  <a:close/>
                </a:path>
              </a:pathLst>
            </a:custGeom>
            <a:noFill/>
            <a:ln cap="flat" cmpd="sng" w="15875">
              <a:solidFill>
                <a:srgbClr val="C8D3D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
          <p:nvSpPr>
            <p:cNvPr id="36" name="Google Shape;36;p16"/>
            <p:cNvSpPr/>
            <p:nvPr/>
          </p:nvSpPr>
          <p:spPr>
            <a:xfrm>
              <a:off x="3232490" y="0"/>
              <a:ext cx="4164597" cy="2817185"/>
            </a:xfrm>
            <a:custGeom>
              <a:rect b="b" l="l" r="r" t="t"/>
              <a:pathLst>
                <a:path extrusionOk="0" h="2806419" w="4130517">
                  <a:moveTo>
                    <a:pt x="237339" y="0"/>
                  </a:moveTo>
                  <a:lnTo>
                    <a:pt x="3997489" y="0"/>
                  </a:lnTo>
                  <a:lnTo>
                    <a:pt x="4006148" y="24333"/>
                  </a:lnTo>
                  <a:cubicBezTo>
                    <a:pt x="4087750" y="288004"/>
                    <a:pt x="4130517" y="579903"/>
                    <a:pt x="4130517" y="887307"/>
                  </a:cubicBezTo>
                  <a:cubicBezTo>
                    <a:pt x="4130517" y="1132599"/>
                    <a:pt x="4064304" y="1329464"/>
                    <a:pt x="3915925" y="1525677"/>
                  </a:cubicBezTo>
                  <a:cubicBezTo>
                    <a:pt x="3760721" y="1730924"/>
                    <a:pt x="3527514" y="1919967"/>
                    <a:pt x="3280571" y="2120090"/>
                  </a:cubicBezTo>
                  <a:cubicBezTo>
                    <a:pt x="3235011" y="2156968"/>
                    <a:pt x="3187944" y="2195151"/>
                    <a:pt x="3140878" y="2233796"/>
                  </a:cubicBezTo>
                  <a:cubicBezTo>
                    <a:pt x="2719582" y="2579662"/>
                    <a:pt x="2412097" y="2806419"/>
                    <a:pt x="1993019" y="2806419"/>
                  </a:cubicBezTo>
                  <a:cubicBezTo>
                    <a:pt x="1354472" y="2806419"/>
                    <a:pt x="902244" y="2528070"/>
                    <a:pt x="480948" y="1875638"/>
                  </a:cubicBezTo>
                  <a:cubicBezTo>
                    <a:pt x="425816" y="1790244"/>
                    <a:pt x="371924" y="1712578"/>
                    <a:pt x="319805" y="1637519"/>
                  </a:cubicBezTo>
                  <a:cubicBezTo>
                    <a:pt x="103795" y="1326296"/>
                    <a:pt x="0" y="1164446"/>
                    <a:pt x="0" y="887307"/>
                  </a:cubicBezTo>
                  <a:cubicBezTo>
                    <a:pt x="0" y="612125"/>
                    <a:pt x="65060" y="340293"/>
                    <a:pt x="193231" y="79360"/>
                  </a:cubicBezTo>
                  <a:close/>
                </a:path>
              </a:pathLst>
            </a:custGeom>
            <a:noFill/>
            <a:ln cap="flat" cmpd="sng" w="19050">
              <a:solidFill>
                <a:srgbClr val="FFFF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
          <p:nvSpPr>
            <p:cNvPr id="37" name="Google Shape;37;p16"/>
            <p:cNvSpPr/>
            <p:nvPr/>
          </p:nvSpPr>
          <p:spPr>
            <a:xfrm>
              <a:off x="3124577" y="0"/>
              <a:ext cx="4389519" cy="2916937"/>
            </a:xfrm>
            <a:custGeom>
              <a:rect b="b" l="l" r="r" t="t"/>
              <a:pathLst>
                <a:path extrusionOk="0" h="2916937" w="4389519">
                  <a:moveTo>
                    <a:pt x="208215" y="0"/>
                  </a:moveTo>
                  <a:lnTo>
                    <a:pt x="4284014" y="0"/>
                  </a:lnTo>
                  <a:lnTo>
                    <a:pt x="4335794" y="207911"/>
                  </a:lnTo>
                  <a:cubicBezTo>
                    <a:pt x="4388748" y="479686"/>
                    <a:pt x="4403109" y="773803"/>
                    <a:pt x="4376420" y="1078865"/>
                  </a:cubicBezTo>
                  <a:cubicBezTo>
                    <a:pt x="4353703" y="1338514"/>
                    <a:pt x="4265383" y="1540772"/>
                    <a:pt x="4090147" y="1734728"/>
                  </a:cubicBezTo>
                  <a:cubicBezTo>
                    <a:pt x="3906850" y="1937616"/>
                    <a:pt x="3642485" y="2116128"/>
                    <a:pt x="3362552" y="2305097"/>
                  </a:cubicBezTo>
                  <a:cubicBezTo>
                    <a:pt x="3310910" y="2339914"/>
                    <a:pt x="3257553" y="2375972"/>
                    <a:pt x="3204152" y="2412521"/>
                  </a:cubicBezTo>
                  <a:cubicBezTo>
                    <a:pt x="2726165" y="2739616"/>
                    <a:pt x="2379682" y="2951171"/>
                    <a:pt x="1936072" y="2912360"/>
                  </a:cubicBezTo>
                  <a:cubicBezTo>
                    <a:pt x="1260148" y="2853224"/>
                    <a:pt x="807225" y="2516700"/>
                    <a:pt x="421690" y="1787063"/>
                  </a:cubicBezTo>
                  <a:cubicBezTo>
                    <a:pt x="371240" y="1691563"/>
                    <a:pt x="321385" y="1604361"/>
                    <a:pt x="273167" y="1520080"/>
                  </a:cubicBezTo>
                  <a:cubicBezTo>
                    <a:pt x="73334" y="1170636"/>
                    <a:pt x="-21548" y="989700"/>
                    <a:pt x="4118" y="696338"/>
                  </a:cubicBezTo>
                  <a:cubicBezTo>
                    <a:pt x="23232" y="477870"/>
                    <a:pt x="80908" y="264786"/>
                    <a:pt x="175984" y="60381"/>
                  </a:cubicBezTo>
                  <a:close/>
                </a:path>
              </a:pathLst>
            </a:custGeom>
            <a:noFill/>
            <a:ln cap="flat" cmpd="sng" w="19050">
              <a:solidFill>
                <a:srgbClr val="FFFF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grpSp>
      <p:grpSp>
        <p:nvGrpSpPr>
          <p:cNvPr id="38" name="Google Shape;38;p16"/>
          <p:cNvGrpSpPr/>
          <p:nvPr/>
        </p:nvGrpSpPr>
        <p:grpSpPr>
          <a:xfrm>
            <a:off x="8122942" y="0"/>
            <a:ext cx="4069058" cy="3547008"/>
            <a:chOff x="8122942" y="0"/>
            <a:chExt cx="4069058" cy="3547008"/>
          </a:xfrm>
        </p:grpSpPr>
        <p:sp>
          <p:nvSpPr>
            <p:cNvPr id="39" name="Google Shape;39;p16"/>
            <p:cNvSpPr/>
            <p:nvPr/>
          </p:nvSpPr>
          <p:spPr>
            <a:xfrm>
              <a:off x="8122942" y="0"/>
              <a:ext cx="4069058" cy="3547008"/>
            </a:xfrm>
            <a:custGeom>
              <a:rect b="b" l="l" r="r" t="t"/>
              <a:pathLst>
                <a:path extrusionOk="0" h="3547008" w="4069058">
                  <a:moveTo>
                    <a:pt x="305212" y="0"/>
                  </a:moveTo>
                  <a:lnTo>
                    <a:pt x="4069058" y="0"/>
                  </a:lnTo>
                  <a:lnTo>
                    <a:pt x="4069058" y="2865785"/>
                  </a:lnTo>
                  <a:lnTo>
                    <a:pt x="3996814" y="2947457"/>
                  </a:lnTo>
                  <a:cubicBezTo>
                    <a:pt x="3654887" y="3311545"/>
                    <a:pt x="3252443" y="3496175"/>
                    <a:pt x="2732780" y="3541640"/>
                  </a:cubicBezTo>
                  <a:cubicBezTo>
                    <a:pt x="2236701" y="3585041"/>
                    <a:pt x="1850359" y="3361306"/>
                    <a:pt x="1317550" y="3015110"/>
                  </a:cubicBezTo>
                  <a:cubicBezTo>
                    <a:pt x="1258026" y="2976425"/>
                    <a:pt x="1198546" y="2938265"/>
                    <a:pt x="1140977" y="2901419"/>
                  </a:cubicBezTo>
                  <a:cubicBezTo>
                    <a:pt x="828927" y="2701433"/>
                    <a:pt x="534230" y="2512513"/>
                    <a:pt x="330269" y="2297252"/>
                  </a:cubicBezTo>
                  <a:cubicBezTo>
                    <a:pt x="135278" y="2091465"/>
                    <a:pt x="37487" y="1876435"/>
                    <a:pt x="13299" y="1599966"/>
                  </a:cubicBezTo>
                  <a:cubicBezTo>
                    <a:pt x="-32170" y="1080250"/>
                    <a:pt x="39709" y="589889"/>
                    <a:pt x="217457" y="178659"/>
                  </a:cubicBezTo>
                  <a:close/>
                </a:path>
              </a:pathLst>
            </a:custGeom>
            <a:noFill/>
            <a:ln cap="flat" cmpd="sng" w="19050">
              <a:solidFill>
                <a:srgbClr val="FFFF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
          <p:nvSpPr>
            <p:cNvPr id="40" name="Google Shape;40;p16"/>
            <p:cNvSpPr/>
            <p:nvPr/>
          </p:nvSpPr>
          <p:spPr>
            <a:xfrm flipH="1">
              <a:off x="8319994" y="0"/>
              <a:ext cx="3872006" cy="3321595"/>
            </a:xfrm>
            <a:custGeom>
              <a:rect b="b" l="l" r="r" t="t"/>
              <a:pathLst>
                <a:path extrusionOk="0" h="3321595" w="3872006">
                  <a:moveTo>
                    <a:pt x="3466434" y="0"/>
                  </a:moveTo>
                  <a:lnTo>
                    <a:pt x="65800" y="0"/>
                  </a:lnTo>
                  <a:lnTo>
                    <a:pt x="0" y="59511"/>
                  </a:lnTo>
                  <a:lnTo>
                    <a:pt x="0" y="2518435"/>
                  </a:lnTo>
                  <a:lnTo>
                    <a:pt x="80122" y="2618704"/>
                  </a:lnTo>
                  <a:cubicBezTo>
                    <a:pt x="490323" y="3108658"/>
                    <a:pt x="942414" y="3321595"/>
                    <a:pt x="1549501" y="3321595"/>
                  </a:cubicBezTo>
                  <a:cubicBezTo>
                    <a:pt x="2004852" y="3321595"/>
                    <a:pt x="2338950" y="3095023"/>
                    <a:pt x="2796711" y="2749441"/>
                  </a:cubicBezTo>
                  <a:cubicBezTo>
                    <a:pt x="2847850" y="2710827"/>
                    <a:pt x="2898991" y="2672676"/>
                    <a:pt x="2948494" y="2635829"/>
                  </a:cubicBezTo>
                  <a:cubicBezTo>
                    <a:pt x="3216812" y="2435869"/>
                    <a:pt x="3470203" y="2246981"/>
                    <a:pt x="3638840" y="2041901"/>
                  </a:cubicBezTo>
                  <a:cubicBezTo>
                    <a:pt x="3800062" y="1845849"/>
                    <a:pt x="3872006" y="1649145"/>
                    <a:pt x="3872006" y="1404055"/>
                  </a:cubicBezTo>
                  <a:cubicBezTo>
                    <a:pt x="3872006" y="866538"/>
                    <a:pt x="3729694" y="376466"/>
                    <a:pt x="3467973" y="1974"/>
                  </a:cubicBezTo>
                  <a:close/>
                </a:path>
              </a:pathLst>
            </a:custGeom>
            <a:solidFill>
              <a:srgbClr val="FFFFFF">
                <a:alpha val="6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41" name="Google Shape;41;p16"/>
            <p:cNvSpPr/>
            <p:nvPr/>
          </p:nvSpPr>
          <p:spPr>
            <a:xfrm flipH="1">
              <a:off x="8729240" y="9274"/>
              <a:ext cx="3462454" cy="3010961"/>
            </a:xfrm>
            <a:custGeom>
              <a:rect b="b" l="l" r="r" t="t"/>
              <a:pathLst>
                <a:path extrusionOk="0" h="3010961" w="3462454">
                  <a:moveTo>
                    <a:pt x="2953507" y="0"/>
                  </a:moveTo>
                  <a:lnTo>
                    <a:pt x="477652" y="0"/>
                  </a:lnTo>
                  <a:lnTo>
                    <a:pt x="327396" y="113681"/>
                  </a:lnTo>
                  <a:cubicBezTo>
                    <a:pt x="222344" y="200626"/>
                    <a:pt x="128536" y="293564"/>
                    <a:pt x="46554" y="391785"/>
                  </a:cubicBezTo>
                  <a:lnTo>
                    <a:pt x="0" y="453516"/>
                  </a:lnTo>
                  <a:lnTo>
                    <a:pt x="0" y="2083461"/>
                  </a:lnTo>
                  <a:lnTo>
                    <a:pt x="26382" y="2118637"/>
                  </a:lnTo>
                  <a:cubicBezTo>
                    <a:pt x="51135" y="2152065"/>
                    <a:pt x="76235" y="2186586"/>
                    <a:pt x="101620" y="2222744"/>
                  </a:cubicBezTo>
                  <a:cubicBezTo>
                    <a:pt x="489585" y="2775245"/>
                    <a:pt x="906035" y="3010961"/>
                    <a:pt x="1494064" y="3010961"/>
                  </a:cubicBezTo>
                  <a:cubicBezTo>
                    <a:pt x="1879987" y="3010961"/>
                    <a:pt x="2163144" y="2818935"/>
                    <a:pt x="2551110" y="2526044"/>
                  </a:cubicBezTo>
                  <a:cubicBezTo>
                    <a:pt x="2594452" y="2493317"/>
                    <a:pt x="2637795" y="2460984"/>
                    <a:pt x="2679751" y="2429754"/>
                  </a:cubicBezTo>
                  <a:cubicBezTo>
                    <a:pt x="2907158" y="2260282"/>
                    <a:pt x="3121914" y="2100194"/>
                    <a:pt x="3264840" y="1926383"/>
                  </a:cubicBezTo>
                  <a:cubicBezTo>
                    <a:pt x="3401480" y="1760224"/>
                    <a:pt x="3462454" y="1593511"/>
                    <a:pt x="3462454" y="1385790"/>
                  </a:cubicBezTo>
                  <a:cubicBezTo>
                    <a:pt x="3462454" y="865148"/>
                    <a:pt x="3304918" y="397028"/>
                    <a:pt x="3018820" y="67626"/>
                  </a:cubicBezTo>
                  <a:close/>
                </a:path>
              </a:pathLst>
            </a:custGeom>
            <a:noFill/>
            <a:ln cap="flat" cmpd="sng" w="15875">
              <a:solidFill>
                <a:srgbClr val="C8D3D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42" name="Google Shape;42;p16"/>
            <p:cNvSpPr/>
            <p:nvPr/>
          </p:nvSpPr>
          <p:spPr>
            <a:xfrm flipH="1">
              <a:off x="8243247" y="9274"/>
              <a:ext cx="3948447" cy="3411460"/>
            </a:xfrm>
            <a:custGeom>
              <a:rect b="b" l="l" r="r" t="t"/>
              <a:pathLst>
                <a:path extrusionOk="0" h="3411460" w="3904481">
                  <a:moveTo>
                    <a:pt x="3564894" y="0"/>
                  </a:moveTo>
                  <a:lnTo>
                    <a:pt x="0" y="0"/>
                  </a:lnTo>
                  <a:lnTo>
                    <a:pt x="0" y="2659993"/>
                  </a:lnTo>
                  <a:lnTo>
                    <a:pt x="1876" y="2662425"/>
                  </a:lnTo>
                  <a:cubicBezTo>
                    <a:pt x="424055" y="3184544"/>
                    <a:pt x="889346" y="3411460"/>
                    <a:pt x="1514161" y="3411460"/>
                  </a:cubicBezTo>
                  <a:cubicBezTo>
                    <a:pt x="1982808" y="3411460"/>
                    <a:pt x="2326661" y="3170014"/>
                    <a:pt x="2797788" y="2801744"/>
                  </a:cubicBezTo>
                  <a:cubicBezTo>
                    <a:pt x="2850420" y="2760595"/>
                    <a:pt x="2903054" y="2719940"/>
                    <a:pt x="2954004" y="2680673"/>
                  </a:cubicBezTo>
                  <a:cubicBezTo>
                    <a:pt x="3230156" y="2467586"/>
                    <a:pt x="3490946" y="2266297"/>
                    <a:pt x="3664508" y="2047754"/>
                  </a:cubicBezTo>
                  <a:cubicBezTo>
                    <a:pt x="3830437" y="1838832"/>
                    <a:pt x="3904481" y="1629214"/>
                    <a:pt x="3904481" y="1368033"/>
                  </a:cubicBezTo>
                  <a:cubicBezTo>
                    <a:pt x="3904481" y="877057"/>
                    <a:pt x="3796872" y="423228"/>
                    <a:pt x="3596499" y="52268"/>
                  </a:cubicBezTo>
                  <a:close/>
                </a:path>
              </a:pathLst>
            </a:custGeom>
            <a:noFill/>
            <a:ln cap="flat" cmpd="sng" w="19050">
              <a:solidFill>
                <a:srgbClr val="FFFF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grpSp>
      <p:grpSp>
        <p:nvGrpSpPr>
          <p:cNvPr id="43" name="Google Shape;43;p16"/>
          <p:cNvGrpSpPr/>
          <p:nvPr/>
        </p:nvGrpSpPr>
        <p:grpSpPr>
          <a:xfrm>
            <a:off x="-1" y="1355238"/>
            <a:ext cx="4381339" cy="5510713"/>
            <a:chOff x="0" y="1347287"/>
            <a:chExt cx="4259808" cy="5510713"/>
          </a:xfrm>
        </p:grpSpPr>
        <p:sp>
          <p:nvSpPr>
            <p:cNvPr id="44" name="Google Shape;44;p16"/>
            <p:cNvSpPr/>
            <p:nvPr/>
          </p:nvSpPr>
          <p:spPr>
            <a:xfrm>
              <a:off x="0" y="1676545"/>
              <a:ext cx="4174269" cy="5181455"/>
            </a:xfrm>
            <a:custGeom>
              <a:rect b="b" l="l" r="r" t="t"/>
              <a:pathLst>
                <a:path extrusionOk="0" h="5181455" w="4174269">
                  <a:moveTo>
                    <a:pt x="1155130" y="990"/>
                  </a:moveTo>
                  <a:cubicBezTo>
                    <a:pt x="1564667" y="12730"/>
                    <a:pt x="1984593" y="129250"/>
                    <a:pt x="2396955" y="367328"/>
                  </a:cubicBezTo>
                  <a:cubicBezTo>
                    <a:pt x="3871760" y="1218807"/>
                    <a:pt x="4678347" y="3276416"/>
                    <a:pt x="3827960" y="4749328"/>
                  </a:cubicBezTo>
                  <a:cubicBezTo>
                    <a:pt x="3748235" y="4887417"/>
                    <a:pt x="3658928" y="4998272"/>
                    <a:pt x="3561502" y="5090948"/>
                  </a:cubicBezTo>
                  <a:lnTo>
                    <a:pt x="3452726" y="5181455"/>
                  </a:lnTo>
                  <a:lnTo>
                    <a:pt x="0" y="5181455"/>
                  </a:lnTo>
                  <a:lnTo>
                    <a:pt x="0" y="251605"/>
                  </a:lnTo>
                  <a:lnTo>
                    <a:pt x="157396" y="182600"/>
                  </a:lnTo>
                  <a:cubicBezTo>
                    <a:pt x="475610" y="54980"/>
                    <a:pt x="811718" y="-8854"/>
                    <a:pt x="1155130" y="990"/>
                  </a:cubicBezTo>
                  <a:close/>
                </a:path>
              </a:pathLst>
            </a:custGeom>
            <a:solidFill>
              <a:srgbClr val="FFFFFF">
                <a:alpha val="6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
          <p:nvSpPr>
            <p:cNvPr id="45" name="Google Shape;45;p16"/>
            <p:cNvSpPr/>
            <p:nvPr/>
          </p:nvSpPr>
          <p:spPr>
            <a:xfrm>
              <a:off x="0" y="1347287"/>
              <a:ext cx="4259808" cy="5510713"/>
            </a:xfrm>
            <a:custGeom>
              <a:rect b="b" l="l" r="r" t="t"/>
              <a:pathLst>
                <a:path extrusionOk="0" h="5510713" w="4259808">
                  <a:moveTo>
                    <a:pt x="948905" y="1556"/>
                  </a:moveTo>
                  <a:cubicBezTo>
                    <a:pt x="1395136" y="16867"/>
                    <a:pt x="1853354" y="145625"/>
                    <a:pt x="2304106" y="405867"/>
                  </a:cubicBezTo>
                  <a:cubicBezTo>
                    <a:pt x="3916211" y="1336616"/>
                    <a:pt x="4808028" y="3568218"/>
                    <a:pt x="3890982" y="5156588"/>
                  </a:cubicBezTo>
                  <a:cubicBezTo>
                    <a:pt x="3826502" y="5268272"/>
                    <a:pt x="3756052" y="5363347"/>
                    <a:pt x="3680329" y="5445948"/>
                  </a:cubicBezTo>
                  <a:lnTo>
                    <a:pt x="3616504" y="5510713"/>
                  </a:lnTo>
                  <a:lnTo>
                    <a:pt x="0" y="5510713"/>
                  </a:lnTo>
                  <a:lnTo>
                    <a:pt x="0" y="144797"/>
                  </a:lnTo>
                  <a:lnTo>
                    <a:pt x="164164" y="92266"/>
                  </a:lnTo>
                  <a:cubicBezTo>
                    <a:pt x="418657" y="23914"/>
                    <a:pt x="681631" y="-7614"/>
                    <a:pt x="948905" y="1556"/>
                  </a:cubicBezTo>
                  <a:close/>
                </a:path>
              </a:pathLst>
            </a:custGeom>
            <a:noFill/>
            <a:ln cap="flat" cmpd="sng" w="19050">
              <a:solidFill>
                <a:srgbClr val="FFFF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
          <p:nvSpPr>
            <p:cNvPr id="46" name="Google Shape;46;p16"/>
            <p:cNvSpPr/>
            <p:nvPr/>
          </p:nvSpPr>
          <p:spPr>
            <a:xfrm>
              <a:off x="0" y="1592806"/>
              <a:ext cx="4029221" cy="5265194"/>
            </a:xfrm>
            <a:custGeom>
              <a:rect b="b" l="l" r="r" t="t"/>
              <a:pathLst>
                <a:path extrusionOk="0" h="5265194" w="4029221">
                  <a:moveTo>
                    <a:pt x="812878" y="840"/>
                  </a:moveTo>
                  <a:cubicBezTo>
                    <a:pt x="862065" y="-449"/>
                    <a:pt x="911443" y="-258"/>
                    <a:pt x="960980" y="1442"/>
                  </a:cubicBezTo>
                  <a:cubicBezTo>
                    <a:pt x="1374507" y="15631"/>
                    <a:pt x="1799140" y="134952"/>
                    <a:pt x="2216856" y="376120"/>
                  </a:cubicBezTo>
                  <a:cubicBezTo>
                    <a:pt x="3710806" y="1238652"/>
                    <a:pt x="4537261" y="3306696"/>
                    <a:pt x="3687427" y="4778650"/>
                  </a:cubicBezTo>
                  <a:cubicBezTo>
                    <a:pt x="3567917" y="4985647"/>
                    <a:pt x="3426282" y="5131074"/>
                    <a:pt x="3267677" y="5245601"/>
                  </a:cubicBezTo>
                  <a:lnTo>
                    <a:pt x="3237167" y="5265194"/>
                  </a:lnTo>
                  <a:lnTo>
                    <a:pt x="0" y="5265194"/>
                  </a:lnTo>
                  <a:lnTo>
                    <a:pt x="0" y="162790"/>
                  </a:lnTo>
                  <a:lnTo>
                    <a:pt x="58408" y="139352"/>
                  </a:lnTo>
                  <a:cubicBezTo>
                    <a:pt x="301661" y="55163"/>
                    <a:pt x="554646" y="7607"/>
                    <a:pt x="812878" y="840"/>
                  </a:cubicBezTo>
                  <a:close/>
                </a:path>
              </a:pathLst>
            </a:custGeom>
            <a:noFill/>
            <a:ln cap="flat" cmpd="sng" w="19050">
              <a:solidFill>
                <a:srgbClr val="C8D3D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
          <p:nvSpPr>
            <p:cNvPr id="47" name="Google Shape;47;p16"/>
            <p:cNvSpPr/>
            <p:nvPr/>
          </p:nvSpPr>
          <p:spPr>
            <a:xfrm>
              <a:off x="0" y="2147333"/>
              <a:ext cx="3702048" cy="4710667"/>
            </a:xfrm>
            <a:custGeom>
              <a:rect b="b" l="l" r="r" t="t"/>
              <a:pathLst>
                <a:path extrusionOk="0" h="4710667" w="3702048">
                  <a:moveTo>
                    <a:pt x="1057511" y="1243"/>
                  </a:moveTo>
                  <a:cubicBezTo>
                    <a:pt x="1413932" y="13473"/>
                    <a:pt x="1779927" y="116316"/>
                    <a:pt x="2139959" y="324180"/>
                  </a:cubicBezTo>
                  <a:cubicBezTo>
                    <a:pt x="3427605" y="1067603"/>
                    <a:pt x="4139931" y="2850064"/>
                    <a:pt x="3407455" y="4118750"/>
                  </a:cubicBezTo>
                  <a:cubicBezTo>
                    <a:pt x="3235777" y="4416105"/>
                    <a:pt x="3011128" y="4566048"/>
                    <a:pt x="2754080" y="4690965"/>
                  </a:cubicBezTo>
                  <a:lnTo>
                    <a:pt x="2711405" y="4710667"/>
                  </a:lnTo>
                  <a:lnTo>
                    <a:pt x="0" y="4710667"/>
                  </a:lnTo>
                  <a:lnTo>
                    <a:pt x="0" y="239601"/>
                  </a:lnTo>
                  <a:lnTo>
                    <a:pt x="72857" y="203063"/>
                  </a:lnTo>
                  <a:cubicBezTo>
                    <a:pt x="383165" y="61024"/>
                    <a:pt x="715942" y="-10476"/>
                    <a:pt x="1057511" y="1243"/>
                  </a:cubicBezTo>
                  <a:close/>
                </a:path>
              </a:pathLst>
            </a:custGeom>
            <a:noFill/>
            <a:ln cap="flat" cmpd="sng" w="15875">
              <a:solidFill>
                <a:srgbClr val="C8D3D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grpSp>
      <p:sp>
        <p:nvSpPr>
          <p:cNvPr id="48" name="Google Shape;48;p16"/>
          <p:cNvSpPr txBox="1"/>
          <p:nvPr>
            <p:ph type="title"/>
          </p:nvPr>
        </p:nvSpPr>
        <p:spPr>
          <a:xfrm>
            <a:off x="4654296" y="3420734"/>
            <a:ext cx="6665976" cy="2129674"/>
          </a:xfrm>
          <a:prstGeom prst="rect">
            <a:avLst/>
          </a:prstGeom>
          <a:noFill/>
          <a:ln>
            <a:noFill/>
          </a:ln>
        </p:spPr>
        <p:txBody>
          <a:bodyPr anchorCtr="0" anchor="b" bIns="91425" lIns="109725" spcFirstLastPara="1" rIns="109725" wrap="square" tIns="109725">
            <a:noAutofit/>
          </a:bodyPr>
          <a:lstStyle>
            <a:lvl1pPr lvl="0" algn="l">
              <a:lnSpc>
                <a:spcPct val="110000"/>
              </a:lnSpc>
              <a:spcBef>
                <a:spcPts val="0"/>
              </a:spcBef>
              <a:spcAft>
                <a:spcPts val="0"/>
              </a:spcAft>
              <a:buClr>
                <a:srgbClr val="3F3F3F"/>
              </a:buClr>
              <a:buSzPts val="4800"/>
              <a:buFont typeface="Meiryo"/>
              <a:buNone/>
              <a:defRPr sz="4800" cap="none">
                <a:solidFill>
                  <a:srgbClr val="3F3F3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16"/>
          <p:cNvSpPr txBox="1"/>
          <p:nvPr>
            <p:ph idx="11" type="ftr"/>
          </p:nvPr>
        </p:nvSpPr>
        <p:spPr>
          <a:xfrm>
            <a:off x="4654296" y="6170490"/>
            <a:ext cx="5713314" cy="457200"/>
          </a:xfrm>
          <a:prstGeom prst="rect">
            <a:avLst/>
          </a:prstGeom>
          <a:noFill/>
          <a:ln>
            <a:noFill/>
          </a:ln>
        </p:spPr>
        <p:txBody>
          <a:bodyPr anchorCtr="0" anchor="ctr" bIns="91425" lIns="109725" spcFirstLastPara="1" rIns="109725" wrap="square" tIns="109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16"/>
          <p:cNvSpPr txBox="1"/>
          <p:nvPr>
            <p:ph idx="12" type="sldNum"/>
          </p:nvPr>
        </p:nvSpPr>
        <p:spPr>
          <a:xfrm>
            <a:off x="10853744" y="6170490"/>
            <a:ext cx="1188720" cy="457200"/>
          </a:xfrm>
          <a:prstGeom prst="rect">
            <a:avLst/>
          </a:prstGeom>
          <a:noFill/>
          <a:ln>
            <a:noFill/>
          </a:ln>
        </p:spPr>
        <p:txBody>
          <a:bodyPr anchorCtr="0" anchor="b" bIns="91425" lIns="109725" spcFirstLastPara="1" rIns="109725" wrap="square" tIns="109725">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
        <p:nvSpPr>
          <p:cNvPr id="51" name="Google Shape;51;p16"/>
          <p:cNvSpPr txBox="1"/>
          <p:nvPr>
            <p:ph idx="1" type="body"/>
          </p:nvPr>
        </p:nvSpPr>
        <p:spPr>
          <a:xfrm>
            <a:off x="4654295" y="5550408"/>
            <a:ext cx="6665975" cy="512064"/>
          </a:xfrm>
          <a:prstGeom prst="rect">
            <a:avLst/>
          </a:prstGeom>
          <a:noFill/>
          <a:ln>
            <a:noFill/>
          </a:ln>
        </p:spPr>
        <p:txBody>
          <a:bodyPr anchorCtr="0" anchor="t" bIns="91425" lIns="109725" spcFirstLastPara="1" rIns="109725" wrap="square" tIns="109725">
            <a:normAutofit/>
          </a:bodyPr>
          <a:lstStyle>
            <a:lvl1pPr indent="-228600" lvl="0" marL="457200" algn="l">
              <a:lnSpc>
                <a:spcPct val="130000"/>
              </a:lnSpc>
              <a:spcBef>
                <a:spcPts val="0"/>
              </a:spcBef>
              <a:spcAft>
                <a:spcPts val="0"/>
              </a:spcAft>
              <a:buClr>
                <a:srgbClr val="3F3F3F"/>
              </a:buClr>
              <a:buSzPts val="2000"/>
              <a:buNone/>
              <a:defRPr sz="2000">
                <a:solidFill>
                  <a:srgbClr val="3F3F3F"/>
                </a:solidFill>
              </a:defRPr>
            </a:lvl1pPr>
            <a:lvl2pPr indent="-228600" lvl="1" marL="914400" algn="l">
              <a:lnSpc>
                <a:spcPct val="140000"/>
              </a:lnSpc>
              <a:spcBef>
                <a:spcPts val="930"/>
              </a:spcBef>
              <a:spcAft>
                <a:spcPts val="0"/>
              </a:spcAft>
              <a:buClr>
                <a:srgbClr val="888888"/>
              </a:buClr>
              <a:buSzPts val="2000"/>
              <a:buNone/>
              <a:defRPr sz="2000">
                <a:solidFill>
                  <a:srgbClr val="888888"/>
                </a:solidFill>
              </a:defRPr>
            </a:lvl2pPr>
            <a:lvl3pPr indent="-228600" lvl="2" marL="1371600" algn="l">
              <a:lnSpc>
                <a:spcPct val="140000"/>
              </a:lnSpc>
              <a:spcBef>
                <a:spcPts val="930"/>
              </a:spcBef>
              <a:spcAft>
                <a:spcPts val="0"/>
              </a:spcAft>
              <a:buClr>
                <a:srgbClr val="888888"/>
              </a:buClr>
              <a:buSzPts val="1800"/>
              <a:buNone/>
              <a:defRPr sz="1800">
                <a:solidFill>
                  <a:srgbClr val="888888"/>
                </a:solidFill>
              </a:defRPr>
            </a:lvl3pPr>
            <a:lvl4pPr indent="-228600" lvl="3" marL="1828800" algn="l">
              <a:lnSpc>
                <a:spcPct val="140000"/>
              </a:lnSpc>
              <a:spcBef>
                <a:spcPts val="930"/>
              </a:spcBef>
              <a:spcAft>
                <a:spcPts val="0"/>
              </a:spcAft>
              <a:buClr>
                <a:srgbClr val="888888"/>
              </a:buClr>
              <a:buSzPts val="1600"/>
              <a:buNone/>
              <a:defRPr sz="1600">
                <a:solidFill>
                  <a:srgbClr val="888888"/>
                </a:solidFill>
              </a:defRPr>
            </a:lvl4pPr>
            <a:lvl5pPr indent="-228600" lvl="4" marL="2286000" algn="l">
              <a:lnSpc>
                <a:spcPct val="140000"/>
              </a:lnSpc>
              <a:spcBef>
                <a:spcPts val="930"/>
              </a:spcBef>
              <a:spcAft>
                <a:spcPts val="0"/>
              </a:spcAft>
              <a:buClr>
                <a:srgbClr val="888888"/>
              </a:buClr>
              <a:buSzPts val="1600"/>
              <a:buNone/>
              <a:defRPr sz="1600">
                <a:solidFill>
                  <a:srgbClr val="888888"/>
                </a:solidFill>
              </a:defRPr>
            </a:lvl5pPr>
            <a:lvl6pPr indent="-228600" lvl="5" marL="2743200" algn="l">
              <a:lnSpc>
                <a:spcPct val="111000"/>
              </a:lnSpc>
              <a:spcBef>
                <a:spcPts val="930"/>
              </a:spcBef>
              <a:spcAft>
                <a:spcPts val="0"/>
              </a:spcAft>
              <a:buClr>
                <a:srgbClr val="888888"/>
              </a:buClr>
              <a:buSzPts val="1600"/>
              <a:buNone/>
              <a:defRPr sz="1600">
                <a:solidFill>
                  <a:srgbClr val="888888"/>
                </a:solidFill>
              </a:defRPr>
            </a:lvl6pPr>
            <a:lvl7pPr indent="-228600" lvl="6" marL="3200400" algn="l">
              <a:lnSpc>
                <a:spcPct val="111000"/>
              </a:lnSpc>
              <a:spcBef>
                <a:spcPts val="930"/>
              </a:spcBef>
              <a:spcAft>
                <a:spcPts val="0"/>
              </a:spcAft>
              <a:buClr>
                <a:srgbClr val="888888"/>
              </a:buClr>
              <a:buSzPts val="1600"/>
              <a:buNone/>
              <a:defRPr sz="1600">
                <a:solidFill>
                  <a:srgbClr val="888888"/>
                </a:solidFill>
              </a:defRPr>
            </a:lvl7pPr>
            <a:lvl8pPr indent="-228600" lvl="7" marL="3657600" algn="l">
              <a:lnSpc>
                <a:spcPct val="111000"/>
              </a:lnSpc>
              <a:spcBef>
                <a:spcPts val="930"/>
              </a:spcBef>
              <a:spcAft>
                <a:spcPts val="0"/>
              </a:spcAft>
              <a:buClr>
                <a:srgbClr val="888888"/>
              </a:buClr>
              <a:buSzPts val="1600"/>
              <a:buNone/>
              <a:defRPr sz="1600">
                <a:solidFill>
                  <a:srgbClr val="888888"/>
                </a:solidFill>
              </a:defRPr>
            </a:lvl8pPr>
            <a:lvl9pPr indent="-228600" lvl="8" marL="4114800" algn="l">
              <a:lnSpc>
                <a:spcPct val="111000"/>
              </a:lnSpc>
              <a:spcBef>
                <a:spcPts val="930"/>
              </a:spcBef>
              <a:spcAft>
                <a:spcPts val="0"/>
              </a:spcAft>
              <a:buClr>
                <a:srgbClr val="888888"/>
              </a:buClr>
              <a:buSzPts val="1600"/>
              <a:buNone/>
              <a:defRPr sz="1600">
                <a:solidFill>
                  <a:srgbClr val="888888"/>
                </a:solidFill>
              </a:defRPr>
            </a:lvl9pPr>
          </a:lstStyle>
          <a:p/>
        </p:txBody>
      </p:sp>
      <p:sp>
        <p:nvSpPr>
          <p:cNvPr id="52" name="Google Shape;52;p16"/>
          <p:cNvSpPr txBox="1"/>
          <p:nvPr>
            <p:ph idx="10" type="dt"/>
          </p:nvPr>
        </p:nvSpPr>
        <p:spPr>
          <a:xfrm>
            <a:off x="640080" y="6170491"/>
            <a:ext cx="2840083" cy="457200"/>
          </a:xfrm>
          <a:prstGeom prst="rect">
            <a:avLst/>
          </a:prstGeom>
          <a:noFill/>
          <a:ln>
            <a:noFill/>
          </a:ln>
        </p:spPr>
        <p:txBody>
          <a:bodyPr anchorCtr="0" anchor="ctr" bIns="91425" lIns="109725" spcFirstLastPara="1" rIns="109725" wrap="square" tIns="109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3" name="Shape 53"/>
        <p:cNvGrpSpPr/>
        <p:nvPr/>
      </p:nvGrpSpPr>
      <p:grpSpPr>
        <a:xfrm>
          <a:off x="0" y="0"/>
          <a:ext cx="0" cy="0"/>
          <a:chOff x="0" y="0"/>
          <a:chExt cx="0" cy="0"/>
        </a:xfrm>
      </p:grpSpPr>
      <p:sp>
        <p:nvSpPr>
          <p:cNvPr id="54" name="Google Shape;54;p17"/>
          <p:cNvSpPr txBox="1"/>
          <p:nvPr>
            <p:ph type="title"/>
          </p:nvPr>
        </p:nvSpPr>
        <p:spPr>
          <a:xfrm>
            <a:off x="1920240" y="442220"/>
            <a:ext cx="8770571" cy="1345269"/>
          </a:xfrm>
          <a:prstGeom prst="rect">
            <a:avLst/>
          </a:prstGeom>
          <a:noFill/>
          <a:ln>
            <a:noFill/>
          </a:ln>
        </p:spPr>
        <p:txBody>
          <a:bodyPr anchorCtr="0" anchor="b" bIns="91425" lIns="109725" spcFirstLastPara="1" rIns="109725" wrap="square" tIns="109725">
            <a:normAutofit/>
          </a:bodyPr>
          <a:lstStyle>
            <a:lvl1pPr lvl="0" algn="l">
              <a:lnSpc>
                <a:spcPct val="130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17"/>
          <p:cNvSpPr txBox="1"/>
          <p:nvPr>
            <p:ph idx="1" type="body"/>
          </p:nvPr>
        </p:nvSpPr>
        <p:spPr>
          <a:xfrm>
            <a:off x="1920240" y="2438399"/>
            <a:ext cx="4160520" cy="3657601"/>
          </a:xfrm>
          <a:prstGeom prst="rect">
            <a:avLst/>
          </a:prstGeom>
          <a:noFill/>
          <a:ln>
            <a:noFill/>
          </a:ln>
        </p:spPr>
        <p:txBody>
          <a:bodyPr anchorCtr="0" anchor="t" bIns="91425" lIns="109725" spcFirstLastPara="1" rIns="109725" wrap="square" tIns="109725">
            <a:normAutofit/>
          </a:bodyPr>
          <a:lstStyle>
            <a:lvl1pPr indent="-228600" lvl="0" marL="457200" algn="l">
              <a:lnSpc>
                <a:spcPct val="140000"/>
              </a:lnSpc>
              <a:spcBef>
                <a:spcPts val="930"/>
              </a:spcBef>
              <a:spcAft>
                <a:spcPts val="0"/>
              </a:spcAft>
              <a:buClr>
                <a:srgbClr val="3F3F3F"/>
              </a:buClr>
              <a:buSzPts val="1800"/>
              <a:buNone/>
              <a:defRPr/>
            </a:lvl1pPr>
            <a:lvl2pPr indent="-228600" lvl="1" marL="914400" algn="l">
              <a:lnSpc>
                <a:spcPct val="140000"/>
              </a:lnSpc>
              <a:spcBef>
                <a:spcPts val="930"/>
              </a:spcBef>
              <a:spcAft>
                <a:spcPts val="0"/>
              </a:spcAft>
              <a:buClr>
                <a:srgbClr val="3F3F3F"/>
              </a:buClr>
              <a:buSzPts val="1800"/>
              <a:buNone/>
              <a:defRPr/>
            </a:lvl2pPr>
            <a:lvl3pPr indent="-342900" lvl="2" marL="1371600" algn="l">
              <a:lnSpc>
                <a:spcPct val="140000"/>
              </a:lnSpc>
              <a:spcBef>
                <a:spcPts val="930"/>
              </a:spcBef>
              <a:spcAft>
                <a:spcPts val="0"/>
              </a:spcAft>
              <a:buClr>
                <a:srgbClr val="3F3F3F"/>
              </a:buClr>
              <a:buSzPts val="1800"/>
              <a:buChar char="–"/>
              <a:defRPr/>
            </a:lvl3pPr>
            <a:lvl4pPr indent="-342900" lvl="3" marL="1828800" algn="l">
              <a:lnSpc>
                <a:spcPct val="140000"/>
              </a:lnSpc>
              <a:spcBef>
                <a:spcPts val="930"/>
              </a:spcBef>
              <a:spcAft>
                <a:spcPts val="0"/>
              </a:spcAft>
              <a:buClr>
                <a:srgbClr val="3F3F3F"/>
              </a:buClr>
              <a:buSzPts val="1800"/>
              <a:buChar char="–"/>
              <a:defRPr/>
            </a:lvl4pPr>
            <a:lvl5pPr indent="-342900" lvl="4" marL="2286000" algn="l">
              <a:lnSpc>
                <a:spcPct val="140000"/>
              </a:lnSpc>
              <a:spcBef>
                <a:spcPts val="930"/>
              </a:spcBef>
              <a:spcAft>
                <a:spcPts val="0"/>
              </a:spcAft>
              <a:buClr>
                <a:srgbClr val="3F3F3F"/>
              </a:buClr>
              <a:buSzPts val="1800"/>
              <a:buChar char="–"/>
              <a:defRPr/>
            </a:lvl5pPr>
            <a:lvl6pPr indent="-342900" lvl="5" marL="2743200" algn="l">
              <a:lnSpc>
                <a:spcPct val="111000"/>
              </a:lnSpc>
              <a:spcBef>
                <a:spcPts val="930"/>
              </a:spcBef>
              <a:spcAft>
                <a:spcPts val="0"/>
              </a:spcAft>
              <a:buClr>
                <a:srgbClr val="B71D14"/>
              </a:buClr>
              <a:buSzPts val="1800"/>
              <a:buChar char="–"/>
              <a:defRPr/>
            </a:lvl6pPr>
            <a:lvl7pPr indent="-342900" lvl="6" marL="3200400" algn="l">
              <a:lnSpc>
                <a:spcPct val="111000"/>
              </a:lnSpc>
              <a:spcBef>
                <a:spcPts val="930"/>
              </a:spcBef>
              <a:spcAft>
                <a:spcPts val="0"/>
              </a:spcAft>
              <a:buClr>
                <a:srgbClr val="B71D14"/>
              </a:buClr>
              <a:buSzPts val="1800"/>
              <a:buChar char="–"/>
              <a:defRPr/>
            </a:lvl7pPr>
            <a:lvl8pPr indent="-342900" lvl="7" marL="3657600" algn="l">
              <a:lnSpc>
                <a:spcPct val="111000"/>
              </a:lnSpc>
              <a:spcBef>
                <a:spcPts val="930"/>
              </a:spcBef>
              <a:spcAft>
                <a:spcPts val="0"/>
              </a:spcAft>
              <a:buClr>
                <a:srgbClr val="B71D14"/>
              </a:buClr>
              <a:buSzPts val="1800"/>
              <a:buChar char="–"/>
              <a:defRPr/>
            </a:lvl8pPr>
            <a:lvl9pPr indent="-342900" lvl="8" marL="4114800" algn="l">
              <a:lnSpc>
                <a:spcPct val="111000"/>
              </a:lnSpc>
              <a:spcBef>
                <a:spcPts val="930"/>
              </a:spcBef>
              <a:spcAft>
                <a:spcPts val="0"/>
              </a:spcAft>
              <a:buClr>
                <a:srgbClr val="B71D14"/>
              </a:buClr>
              <a:buSzPts val="1800"/>
              <a:buChar char="–"/>
              <a:defRPr/>
            </a:lvl9pPr>
          </a:lstStyle>
          <a:p/>
        </p:txBody>
      </p:sp>
      <p:sp>
        <p:nvSpPr>
          <p:cNvPr id="56" name="Google Shape;56;p17"/>
          <p:cNvSpPr txBox="1"/>
          <p:nvPr>
            <p:ph idx="2" type="body"/>
          </p:nvPr>
        </p:nvSpPr>
        <p:spPr>
          <a:xfrm>
            <a:off x="6530290" y="2438399"/>
            <a:ext cx="4160520" cy="3657601"/>
          </a:xfrm>
          <a:prstGeom prst="rect">
            <a:avLst/>
          </a:prstGeom>
          <a:noFill/>
          <a:ln>
            <a:noFill/>
          </a:ln>
        </p:spPr>
        <p:txBody>
          <a:bodyPr anchorCtr="0" anchor="t" bIns="91425" lIns="109725" spcFirstLastPara="1" rIns="109725" wrap="square" tIns="109725">
            <a:normAutofit/>
          </a:bodyPr>
          <a:lstStyle>
            <a:lvl1pPr indent="-228600" lvl="0" marL="457200" algn="l">
              <a:lnSpc>
                <a:spcPct val="140000"/>
              </a:lnSpc>
              <a:spcBef>
                <a:spcPts val="930"/>
              </a:spcBef>
              <a:spcAft>
                <a:spcPts val="0"/>
              </a:spcAft>
              <a:buClr>
                <a:srgbClr val="3F3F3F"/>
              </a:buClr>
              <a:buSzPts val="1800"/>
              <a:buNone/>
              <a:defRPr/>
            </a:lvl1pPr>
            <a:lvl2pPr indent="-228600" lvl="1" marL="914400" algn="l">
              <a:lnSpc>
                <a:spcPct val="140000"/>
              </a:lnSpc>
              <a:spcBef>
                <a:spcPts val="930"/>
              </a:spcBef>
              <a:spcAft>
                <a:spcPts val="0"/>
              </a:spcAft>
              <a:buClr>
                <a:srgbClr val="3F3F3F"/>
              </a:buClr>
              <a:buSzPts val="1800"/>
              <a:buNone/>
              <a:defRPr/>
            </a:lvl2pPr>
            <a:lvl3pPr indent="-342900" lvl="2" marL="1371600" algn="l">
              <a:lnSpc>
                <a:spcPct val="140000"/>
              </a:lnSpc>
              <a:spcBef>
                <a:spcPts val="930"/>
              </a:spcBef>
              <a:spcAft>
                <a:spcPts val="0"/>
              </a:spcAft>
              <a:buClr>
                <a:srgbClr val="3F3F3F"/>
              </a:buClr>
              <a:buSzPts val="1800"/>
              <a:buChar char="–"/>
              <a:defRPr/>
            </a:lvl3pPr>
            <a:lvl4pPr indent="-342900" lvl="3" marL="1828800" algn="l">
              <a:lnSpc>
                <a:spcPct val="140000"/>
              </a:lnSpc>
              <a:spcBef>
                <a:spcPts val="930"/>
              </a:spcBef>
              <a:spcAft>
                <a:spcPts val="0"/>
              </a:spcAft>
              <a:buClr>
                <a:srgbClr val="3F3F3F"/>
              </a:buClr>
              <a:buSzPts val="1800"/>
              <a:buChar char="–"/>
              <a:defRPr/>
            </a:lvl4pPr>
            <a:lvl5pPr indent="-342900" lvl="4" marL="2286000" algn="l">
              <a:lnSpc>
                <a:spcPct val="140000"/>
              </a:lnSpc>
              <a:spcBef>
                <a:spcPts val="930"/>
              </a:spcBef>
              <a:spcAft>
                <a:spcPts val="0"/>
              </a:spcAft>
              <a:buClr>
                <a:srgbClr val="3F3F3F"/>
              </a:buClr>
              <a:buSzPts val="1800"/>
              <a:buChar char="–"/>
              <a:defRPr/>
            </a:lvl5pPr>
            <a:lvl6pPr indent="-342900" lvl="5" marL="2743200" algn="l">
              <a:lnSpc>
                <a:spcPct val="111000"/>
              </a:lnSpc>
              <a:spcBef>
                <a:spcPts val="930"/>
              </a:spcBef>
              <a:spcAft>
                <a:spcPts val="0"/>
              </a:spcAft>
              <a:buClr>
                <a:srgbClr val="B71D14"/>
              </a:buClr>
              <a:buSzPts val="1800"/>
              <a:buChar char="–"/>
              <a:defRPr/>
            </a:lvl6pPr>
            <a:lvl7pPr indent="-342900" lvl="6" marL="3200400" algn="l">
              <a:lnSpc>
                <a:spcPct val="111000"/>
              </a:lnSpc>
              <a:spcBef>
                <a:spcPts val="930"/>
              </a:spcBef>
              <a:spcAft>
                <a:spcPts val="0"/>
              </a:spcAft>
              <a:buClr>
                <a:srgbClr val="B71D14"/>
              </a:buClr>
              <a:buSzPts val="1800"/>
              <a:buChar char="–"/>
              <a:defRPr/>
            </a:lvl7pPr>
            <a:lvl8pPr indent="-342900" lvl="7" marL="3657600" algn="l">
              <a:lnSpc>
                <a:spcPct val="111000"/>
              </a:lnSpc>
              <a:spcBef>
                <a:spcPts val="930"/>
              </a:spcBef>
              <a:spcAft>
                <a:spcPts val="0"/>
              </a:spcAft>
              <a:buClr>
                <a:srgbClr val="B71D14"/>
              </a:buClr>
              <a:buSzPts val="1800"/>
              <a:buChar char="–"/>
              <a:defRPr/>
            </a:lvl8pPr>
            <a:lvl9pPr indent="-342900" lvl="8" marL="4114800" algn="l">
              <a:lnSpc>
                <a:spcPct val="111000"/>
              </a:lnSpc>
              <a:spcBef>
                <a:spcPts val="930"/>
              </a:spcBef>
              <a:spcAft>
                <a:spcPts val="0"/>
              </a:spcAft>
              <a:buClr>
                <a:srgbClr val="B71D14"/>
              </a:buClr>
              <a:buSzPts val="1800"/>
              <a:buChar char="–"/>
              <a:defRPr/>
            </a:lvl9pPr>
          </a:lstStyle>
          <a:p/>
        </p:txBody>
      </p:sp>
      <p:sp>
        <p:nvSpPr>
          <p:cNvPr id="57" name="Google Shape;57;p17"/>
          <p:cNvSpPr txBox="1"/>
          <p:nvPr>
            <p:ph idx="10" type="dt"/>
          </p:nvPr>
        </p:nvSpPr>
        <p:spPr>
          <a:xfrm>
            <a:off x="7850727" y="6170491"/>
            <a:ext cx="2840083" cy="457200"/>
          </a:xfrm>
          <a:prstGeom prst="rect">
            <a:avLst/>
          </a:prstGeom>
          <a:noFill/>
          <a:ln>
            <a:noFill/>
          </a:ln>
        </p:spPr>
        <p:txBody>
          <a:bodyPr anchorCtr="0" anchor="ctr" bIns="91425" lIns="109725" spcFirstLastPara="1" rIns="109725" wrap="square" tIns="109725">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17"/>
          <p:cNvSpPr txBox="1"/>
          <p:nvPr>
            <p:ph idx="11" type="ftr"/>
          </p:nvPr>
        </p:nvSpPr>
        <p:spPr>
          <a:xfrm>
            <a:off x="1920240" y="6170490"/>
            <a:ext cx="5667375" cy="457200"/>
          </a:xfrm>
          <a:prstGeom prst="rect">
            <a:avLst/>
          </a:prstGeom>
          <a:noFill/>
          <a:ln>
            <a:noFill/>
          </a:ln>
        </p:spPr>
        <p:txBody>
          <a:bodyPr anchorCtr="0" anchor="ctr" bIns="91425" lIns="109725" spcFirstLastPara="1" rIns="109725" wrap="square" tIns="109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7"/>
          <p:cNvSpPr txBox="1"/>
          <p:nvPr>
            <p:ph idx="12" type="sldNum"/>
          </p:nvPr>
        </p:nvSpPr>
        <p:spPr>
          <a:xfrm>
            <a:off x="10853744" y="6170490"/>
            <a:ext cx="1188720" cy="457200"/>
          </a:xfrm>
          <a:prstGeom prst="rect">
            <a:avLst/>
          </a:prstGeom>
          <a:noFill/>
          <a:ln>
            <a:noFill/>
          </a:ln>
        </p:spPr>
        <p:txBody>
          <a:bodyPr anchorCtr="0" anchor="b" bIns="91425" lIns="109725" spcFirstLastPara="1" rIns="109725" wrap="square" tIns="109725">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p:cSld name="Comparison">
    <p:spTree>
      <p:nvGrpSpPr>
        <p:cNvPr id="60" name="Shape 60"/>
        <p:cNvGrpSpPr/>
        <p:nvPr/>
      </p:nvGrpSpPr>
      <p:grpSpPr>
        <a:xfrm>
          <a:off x="0" y="0"/>
          <a:ext cx="0" cy="0"/>
          <a:chOff x="0" y="0"/>
          <a:chExt cx="0" cy="0"/>
        </a:xfrm>
      </p:grpSpPr>
      <p:sp>
        <p:nvSpPr>
          <p:cNvPr id="61" name="Google Shape;61;p18"/>
          <p:cNvSpPr txBox="1"/>
          <p:nvPr>
            <p:ph idx="1" type="body"/>
          </p:nvPr>
        </p:nvSpPr>
        <p:spPr>
          <a:xfrm>
            <a:off x="1920241" y="2456408"/>
            <a:ext cx="4160520" cy="823912"/>
          </a:xfrm>
          <a:prstGeom prst="rect">
            <a:avLst/>
          </a:prstGeom>
          <a:noFill/>
          <a:ln>
            <a:noFill/>
          </a:ln>
        </p:spPr>
        <p:txBody>
          <a:bodyPr anchorCtr="0" anchor="b" bIns="91425" lIns="109725" spcFirstLastPara="1" rIns="109725" wrap="square" tIns="109725">
            <a:normAutofit/>
          </a:bodyPr>
          <a:lstStyle>
            <a:lvl1pPr indent="-228600" lvl="0" marL="457200" algn="l">
              <a:lnSpc>
                <a:spcPct val="130000"/>
              </a:lnSpc>
              <a:spcBef>
                <a:spcPts val="930"/>
              </a:spcBef>
              <a:spcAft>
                <a:spcPts val="0"/>
              </a:spcAft>
              <a:buClr>
                <a:schemeClr val="accent1"/>
              </a:buClr>
              <a:buSzPts val="1800"/>
              <a:buNone/>
              <a:defRPr b="1" sz="1800" cap="none">
                <a:solidFill>
                  <a:schemeClr val="accent1"/>
                </a:solidFill>
              </a:defRPr>
            </a:lvl1pPr>
            <a:lvl2pPr indent="-228600" lvl="1" marL="914400" algn="l">
              <a:lnSpc>
                <a:spcPct val="140000"/>
              </a:lnSpc>
              <a:spcBef>
                <a:spcPts val="930"/>
              </a:spcBef>
              <a:spcAft>
                <a:spcPts val="0"/>
              </a:spcAft>
              <a:buClr>
                <a:srgbClr val="3F3F3F"/>
              </a:buClr>
              <a:buSzPts val="2000"/>
              <a:buNone/>
              <a:defRPr b="1" sz="2000"/>
            </a:lvl2pPr>
            <a:lvl3pPr indent="-228600" lvl="2" marL="1371600" algn="l">
              <a:lnSpc>
                <a:spcPct val="140000"/>
              </a:lnSpc>
              <a:spcBef>
                <a:spcPts val="930"/>
              </a:spcBef>
              <a:spcAft>
                <a:spcPts val="0"/>
              </a:spcAft>
              <a:buClr>
                <a:srgbClr val="3F3F3F"/>
              </a:buClr>
              <a:buSzPts val="1800"/>
              <a:buNone/>
              <a:defRPr b="1" sz="1800"/>
            </a:lvl3pPr>
            <a:lvl4pPr indent="-228600" lvl="3" marL="1828800" algn="l">
              <a:lnSpc>
                <a:spcPct val="140000"/>
              </a:lnSpc>
              <a:spcBef>
                <a:spcPts val="930"/>
              </a:spcBef>
              <a:spcAft>
                <a:spcPts val="0"/>
              </a:spcAft>
              <a:buClr>
                <a:srgbClr val="3F3F3F"/>
              </a:buClr>
              <a:buSzPts val="1600"/>
              <a:buNone/>
              <a:defRPr b="1" sz="1600"/>
            </a:lvl4pPr>
            <a:lvl5pPr indent="-228600" lvl="4" marL="2286000" algn="l">
              <a:lnSpc>
                <a:spcPct val="140000"/>
              </a:lnSpc>
              <a:spcBef>
                <a:spcPts val="930"/>
              </a:spcBef>
              <a:spcAft>
                <a:spcPts val="0"/>
              </a:spcAft>
              <a:buClr>
                <a:srgbClr val="3F3F3F"/>
              </a:buClr>
              <a:buSzPts val="1600"/>
              <a:buNone/>
              <a:defRPr b="1" sz="1600"/>
            </a:lvl5pPr>
            <a:lvl6pPr indent="-228600" lvl="5" marL="2743200" algn="l">
              <a:lnSpc>
                <a:spcPct val="111000"/>
              </a:lnSpc>
              <a:spcBef>
                <a:spcPts val="930"/>
              </a:spcBef>
              <a:spcAft>
                <a:spcPts val="0"/>
              </a:spcAft>
              <a:buClr>
                <a:srgbClr val="B71D14"/>
              </a:buClr>
              <a:buSzPts val="1600"/>
              <a:buNone/>
              <a:defRPr b="1" sz="1600"/>
            </a:lvl6pPr>
            <a:lvl7pPr indent="-228600" lvl="6" marL="3200400" algn="l">
              <a:lnSpc>
                <a:spcPct val="111000"/>
              </a:lnSpc>
              <a:spcBef>
                <a:spcPts val="930"/>
              </a:spcBef>
              <a:spcAft>
                <a:spcPts val="0"/>
              </a:spcAft>
              <a:buClr>
                <a:srgbClr val="B71D14"/>
              </a:buClr>
              <a:buSzPts val="1600"/>
              <a:buNone/>
              <a:defRPr b="1" sz="1600"/>
            </a:lvl7pPr>
            <a:lvl8pPr indent="-228600" lvl="7" marL="3657600" algn="l">
              <a:lnSpc>
                <a:spcPct val="111000"/>
              </a:lnSpc>
              <a:spcBef>
                <a:spcPts val="930"/>
              </a:spcBef>
              <a:spcAft>
                <a:spcPts val="0"/>
              </a:spcAft>
              <a:buClr>
                <a:srgbClr val="B71D14"/>
              </a:buClr>
              <a:buSzPts val="1600"/>
              <a:buNone/>
              <a:defRPr b="1" sz="1600"/>
            </a:lvl8pPr>
            <a:lvl9pPr indent="-228600" lvl="8" marL="4114800" algn="l">
              <a:lnSpc>
                <a:spcPct val="111000"/>
              </a:lnSpc>
              <a:spcBef>
                <a:spcPts val="930"/>
              </a:spcBef>
              <a:spcAft>
                <a:spcPts val="0"/>
              </a:spcAft>
              <a:buClr>
                <a:srgbClr val="B71D14"/>
              </a:buClr>
              <a:buSzPts val="1600"/>
              <a:buNone/>
              <a:defRPr b="1" sz="1600"/>
            </a:lvl9pPr>
          </a:lstStyle>
          <a:p/>
        </p:txBody>
      </p:sp>
      <p:sp>
        <p:nvSpPr>
          <p:cNvPr id="62" name="Google Shape;62;p18"/>
          <p:cNvSpPr txBox="1"/>
          <p:nvPr>
            <p:ph idx="2" type="body"/>
          </p:nvPr>
        </p:nvSpPr>
        <p:spPr>
          <a:xfrm>
            <a:off x="1920241" y="3316639"/>
            <a:ext cx="4160520" cy="2779361"/>
          </a:xfrm>
          <a:prstGeom prst="rect">
            <a:avLst/>
          </a:prstGeom>
          <a:noFill/>
          <a:ln>
            <a:noFill/>
          </a:ln>
        </p:spPr>
        <p:txBody>
          <a:bodyPr anchorCtr="0" anchor="t" bIns="91425" lIns="109725" spcFirstLastPara="1" rIns="109725" wrap="square" tIns="109725">
            <a:normAutofit/>
          </a:bodyPr>
          <a:lstStyle>
            <a:lvl1pPr indent="-228600" lvl="0" marL="457200" algn="l">
              <a:lnSpc>
                <a:spcPct val="140000"/>
              </a:lnSpc>
              <a:spcBef>
                <a:spcPts val="930"/>
              </a:spcBef>
              <a:spcAft>
                <a:spcPts val="0"/>
              </a:spcAft>
              <a:buClr>
                <a:srgbClr val="3F3F3F"/>
              </a:buClr>
              <a:buSzPts val="1800"/>
              <a:buNone/>
              <a:defRPr/>
            </a:lvl1pPr>
            <a:lvl2pPr indent="-228600" lvl="1" marL="914400" algn="l">
              <a:lnSpc>
                <a:spcPct val="140000"/>
              </a:lnSpc>
              <a:spcBef>
                <a:spcPts val="930"/>
              </a:spcBef>
              <a:spcAft>
                <a:spcPts val="0"/>
              </a:spcAft>
              <a:buClr>
                <a:srgbClr val="3F3F3F"/>
              </a:buClr>
              <a:buSzPts val="1800"/>
              <a:buNone/>
              <a:defRPr/>
            </a:lvl2pPr>
            <a:lvl3pPr indent="-342900" lvl="2" marL="1371600" algn="l">
              <a:lnSpc>
                <a:spcPct val="140000"/>
              </a:lnSpc>
              <a:spcBef>
                <a:spcPts val="930"/>
              </a:spcBef>
              <a:spcAft>
                <a:spcPts val="0"/>
              </a:spcAft>
              <a:buClr>
                <a:srgbClr val="3F3F3F"/>
              </a:buClr>
              <a:buSzPts val="1800"/>
              <a:buChar char="–"/>
              <a:defRPr/>
            </a:lvl3pPr>
            <a:lvl4pPr indent="-342900" lvl="3" marL="1828800" algn="l">
              <a:lnSpc>
                <a:spcPct val="140000"/>
              </a:lnSpc>
              <a:spcBef>
                <a:spcPts val="930"/>
              </a:spcBef>
              <a:spcAft>
                <a:spcPts val="0"/>
              </a:spcAft>
              <a:buClr>
                <a:srgbClr val="3F3F3F"/>
              </a:buClr>
              <a:buSzPts val="1800"/>
              <a:buChar char="–"/>
              <a:defRPr/>
            </a:lvl4pPr>
            <a:lvl5pPr indent="-342900" lvl="4" marL="2286000" algn="l">
              <a:lnSpc>
                <a:spcPct val="140000"/>
              </a:lnSpc>
              <a:spcBef>
                <a:spcPts val="930"/>
              </a:spcBef>
              <a:spcAft>
                <a:spcPts val="0"/>
              </a:spcAft>
              <a:buClr>
                <a:srgbClr val="3F3F3F"/>
              </a:buClr>
              <a:buSzPts val="1800"/>
              <a:buChar char="–"/>
              <a:defRPr/>
            </a:lvl5pPr>
            <a:lvl6pPr indent="-342900" lvl="5" marL="2743200" algn="l">
              <a:lnSpc>
                <a:spcPct val="111000"/>
              </a:lnSpc>
              <a:spcBef>
                <a:spcPts val="930"/>
              </a:spcBef>
              <a:spcAft>
                <a:spcPts val="0"/>
              </a:spcAft>
              <a:buClr>
                <a:srgbClr val="B71D14"/>
              </a:buClr>
              <a:buSzPts val="1800"/>
              <a:buChar char="–"/>
              <a:defRPr/>
            </a:lvl6pPr>
            <a:lvl7pPr indent="-342900" lvl="6" marL="3200400" algn="l">
              <a:lnSpc>
                <a:spcPct val="111000"/>
              </a:lnSpc>
              <a:spcBef>
                <a:spcPts val="930"/>
              </a:spcBef>
              <a:spcAft>
                <a:spcPts val="0"/>
              </a:spcAft>
              <a:buClr>
                <a:srgbClr val="B71D14"/>
              </a:buClr>
              <a:buSzPts val="1800"/>
              <a:buChar char="–"/>
              <a:defRPr/>
            </a:lvl7pPr>
            <a:lvl8pPr indent="-342900" lvl="7" marL="3657600" algn="l">
              <a:lnSpc>
                <a:spcPct val="111000"/>
              </a:lnSpc>
              <a:spcBef>
                <a:spcPts val="930"/>
              </a:spcBef>
              <a:spcAft>
                <a:spcPts val="0"/>
              </a:spcAft>
              <a:buClr>
                <a:srgbClr val="B71D14"/>
              </a:buClr>
              <a:buSzPts val="1800"/>
              <a:buChar char="–"/>
              <a:defRPr/>
            </a:lvl8pPr>
            <a:lvl9pPr indent="-342900" lvl="8" marL="4114800" algn="l">
              <a:lnSpc>
                <a:spcPct val="111000"/>
              </a:lnSpc>
              <a:spcBef>
                <a:spcPts val="930"/>
              </a:spcBef>
              <a:spcAft>
                <a:spcPts val="0"/>
              </a:spcAft>
              <a:buClr>
                <a:srgbClr val="B71D14"/>
              </a:buClr>
              <a:buSzPts val="1800"/>
              <a:buChar char="–"/>
              <a:defRPr/>
            </a:lvl9pPr>
          </a:lstStyle>
          <a:p/>
        </p:txBody>
      </p:sp>
      <p:sp>
        <p:nvSpPr>
          <p:cNvPr id="63" name="Google Shape;63;p18"/>
          <p:cNvSpPr txBox="1"/>
          <p:nvPr>
            <p:ph idx="3" type="body"/>
          </p:nvPr>
        </p:nvSpPr>
        <p:spPr>
          <a:xfrm>
            <a:off x="6530290" y="2456408"/>
            <a:ext cx="4160520" cy="823912"/>
          </a:xfrm>
          <a:prstGeom prst="rect">
            <a:avLst/>
          </a:prstGeom>
          <a:noFill/>
          <a:ln>
            <a:noFill/>
          </a:ln>
        </p:spPr>
        <p:txBody>
          <a:bodyPr anchorCtr="0" anchor="b" bIns="91425" lIns="109725" spcFirstLastPara="1" rIns="109725" wrap="square" tIns="109725">
            <a:normAutofit/>
          </a:bodyPr>
          <a:lstStyle>
            <a:lvl1pPr indent="-228600" lvl="0" marL="457200" algn="l">
              <a:lnSpc>
                <a:spcPct val="99000"/>
              </a:lnSpc>
              <a:spcBef>
                <a:spcPts val="930"/>
              </a:spcBef>
              <a:spcAft>
                <a:spcPts val="0"/>
              </a:spcAft>
              <a:buClr>
                <a:schemeClr val="accent1"/>
              </a:buClr>
              <a:buSzPts val="1800"/>
              <a:buNone/>
              <a:defRPr b="1" sz="1800" cap="none">
                <a:solidFill>
                  <a:schemeClr val="accent1"/>
                </a:solidFill>
                <a:latin typeface="Meiryo"/>
                <a:ea typeface="Meiryo"/>
                <a:cs typeface="Meiryo"/>
                <a:sym typeface="Meiryo"/>
              </a:defRPr>
            </a:lvl1pPr>
            <a:lvl2pPr indent="-228600" lvl="1" marL="914400" algn="l">
              <a:lnSpc>
                <a:spcPct val="140000"/>
              </a:lnSpc>
              <a:spcBef>
                <a:spcPts val="930"/>
              </a:spcBef>
              <a:spcAft>
                <a:spcPts val="0"/>
              </a:spcAft>
              <a:buClr>
                <a:srgbClr val="3F3F3F"/>
              </a:buClr>
              <a:buSzPts val="2000"/>
              <a:buNone/>
              <a:defRPr b="1" sz="2000"/>
            </a:lvl2pPr>
            <a:lvl3pPr indent="-228600" lvl="2" marL="1371600" algn="l">
              <a:lnSpc>
                <a:spcPct val="140000"/>
              </a:lnSpc>
              <a:spcBef>
                <a:spcPts val="930"/>
              </a:spcBef>
              <a:spcAft>
                <a:spcPts val="0"/>
              </a:spcAft>
              <a:buClr>
                <a:srgbClr val="3F3F3F"/>
              </a:buClr>
              <a:buSzPts val="1800"/>
              <a:buNone/>
              <a:defRPr b="1" sz="1800"/>
            </a:lvl3pPr>
            <a:lvl4pPr indent="-228600" lvl="3" marL="1828800" algn="l">
              <a:lnSpc>
                <a:spcPct val="140000"/>
              </a:lnSpc>
              <a:spcBef>
                <a:spcPts val="930"/>
              </a:spcBef>
              <a:spcAft>
                <a:spcPts val="0"/>
              </a:spcAft>
              <a:buClr>
                <a:srgbClr val="3F3F3F"/>
              </a:buClr>
              <a:buSzPts val="1600"/>
              <a:buNone/>
              <a:defRPr b="1" sz="1600"/>
            </a:lvl4pPr>
            <a:lvl5pPr indent="-228600" lvl="4" marL="2286000" algn="l">
              <a:lnSpc>
                <a:spcPct val="140000"/>
              </a:lnSpc>
              <a:spcBef>
                <a:spcPts val="930"/>
              </a:spcBef>
              <a:spcAft>
                <a:spcPts val="0"/>
              </a:spcAft>
              <a:buClr>
                <a:srgbClr val="3F3F3F"/>
              </a:buClr>
              <a:buSzPts val="1600"/>
              <a:buNone/>
              <a:defRPr b="1" sz="1600"/>
            </a:lvl5pPr>
            <a:lvl6pPr indent="-228600" lvl="5" marL="2743200" algn="l">
              <a:lnSpc>
                <a:spcPct val="111000"/>
              </a:lnSpc>
              <a:spcBef>
                <a:spcPts val="930"/>
              </a:spcBef>
              <a:spcAft>
                <a:spcPts val="0"/>
              </a:spcAft>
              <a:buClr>
                <a:srgbClr val="B71D14"/>
              </a:buClr>
              <a:buSzPts val="1600"/>
              <a:buNone/>
              <a:defRPr b="1" sz="1600"/>
            </a:lvl6pPr>
            <a:lvl7pPr indent="-228600" lvl="6" marL="3200400" algn="l">
              <a:lnSpc>
                <a:spcPct val="111000"/>
              </a:lnSpc>
              <a:spcBef>
                <a:spcPts val="930"/>
              </a:spcBef>
              <a:spcAft>
                <a:spcPts val="0"/>
              </a:spcAft>
              <a:buClr>
                <a:srgbClr val="B71D14"/>
              </a:buClr>
              <a:buSzPts val="1600"/>
              <a:buNone/>
              <a:defRPr b="1" sz="1600"/>
            </a:lvl7pPr>
            <a:lvl8pPr indent="-228600" lvl="7" marL="3657600" algn="l">
              <a:lnSpc>
                <a:spcPct val="111000"/>
              </a:lnSpc>
              <a:spcBef>
                <a:spcPts val="930"/>
              </a:spcBef>
              <a:spcAft>
                <a:spcPts val="0"/>
              </a:spcAft>
              <a:buClr>
                <a:srgbClr val="B71D14"/>
              </a:buClr>
              <a:buSzPts val="1600"/>
              <a:buNone/>
              <a:defRPr b="1" sz="1600"/>
            </a:lvl8pPr>
            <a:lvl9pPr indent="-228600" lvl="8" marL="4114800" algn="l">
              <a:lnSpc>
                <a:spcPct val="111000"/>
              </a:lnSpc>
              <a:spcBef>
                <a:spcPts val="930"/>
              </a:spcBef>
              <a:spcAft>
                <a:spcPts val="0"/>
              </a:spcAft>
              <a:buClr>
                <a:srgbClr val="B71D14"/>
              </a:buClr>
              <a:buSzPts val="1600"/>
              <a:buNone/>
              <a:defRPr b="1" sz="1600"/>
            </a:lvl9pPr>
          </a:lstStyle>
          <a:p/>
        </p:txBody>
      </p:sp>
      <p:sp>
        <p:nvSpPr>
          <p:cNvPr id="64" name="Google Shape;64;p18"/>
          <p:cNvSpPr txBox="1"/>
          <p:nvPr>
            <p:ph idx="4" type="body"/>
          </p:nvPr>
        </p:nvSpPr>
        <p:spPr>
          <a:xfrm>
            <a:off x="6530290" y="3316639"/>
            <a:ext cx="4160520" cy="2779361"/>
          </a:xfrm>
          <a:prstGeom prst="rect">
            <a:avLst/>
          </a:prstGeom>
          <a:noFill/>
          <a:ln>
            <a:noFill/>
          </a:ln>
        </p:spPr>
        <p:txBody>
          <a:bodyPr anchorCtr="0" anchor="t" bIns="91425" lIns="109725" spcFirstLastPara="1" rIns="109725" wrap="square" tIns="109725">
            <a:normAutofit/>
          </a:bodyPr>
          <a:lstStyle>
            <a:lvl1pPr indent="-228600" lvl="0" marL="457200" algn="l">
              <a:lnSpc>
                <a:spcPct val="140000"/>
              </a:lnSpc>
              <a:spcBef>
                <a:spcPts val="930"/>
              </a:spcBef>
              <a:spcAft>
                <a:spcPts val="0"/>
              </a:spcAft>
              <a:buClr>
                <a:srgbClr val="3F3F3F"/>
              </a:buClr>
              <a:buSzPts val="1800"/>
              <a:buNone/>
              <a:defRPr/>
            </a:lvl1pPr>
            <a:lvl2pPr indent="-228600" lvl="1" marL="914400" algn="l">
              <a:lnSpc>
                <a:spcPct val="140000"/>
              </a:lnSpc>
              <a:spcBef>
                <a:spcPts val="930"/>
              </a:spcBef>
              <a:spcAft>
                <a:spcPts val="0"/>
              </a:spcAft>
              <a:buClr>
                <a:srgbClr val="3F3F3F"/>
              </a:buClr>
              <a:buSzPts val="1800"/>
              <a:buNone/>
              <a:defRPr/>
            </a:lvl2pPr>
            <a:lvl3pPr indent="-342900" lvl="2" marL="1371600" algn="l">
              <a:lnSpc>
                <a:spcPct val="140000"/>
              </a:lnSpc>
              <a:spcBef>
                <a:spcPts val="930"/>
              </a:spcBef>
              <a:spcAft>
                <a:spcPts val="0"/>
              </a:spcAft>
              <a:buClr>
                <a:srgbClr val="3F3F3F"/>
              </a:buClr>
              <a:buSzPts val="1800"/>
              <a:buChar char="–"/>
              <a:defRPr/>
            </a:lvl3pPr>
            <a:lvl4pPr indent="-342900" lvl="3" marL="1828800" algn="l">
              <a:lnSpc>
                <a:spcPct val="140000"/>
              </a:lnSpc>
              <a:spcBef>
                <a:spcPts val="930"/>
              </a:spcBef>
              <a:spcAft>
                <a:spcPts val="0"/>
              </a:spcAft>
              <a:buClr>
                <a:srgbClr val="3F3F3F"/>
              </a:buClr>
              <a:buSzPts val="1800"/>
              <a:buChar char="–"/>
              <a:defRPr/>
            </a:lvl4pPr>
            <a:lvl5pPr indent="-342900" lvl="4" marL="2286000" algn="l">
              <a:lnSpc>
                <a:spcPct val="140000"/>
              </a:lnSpc>
              <a:spcBef>
                <a:spcPts val="930"/>
              </a:spcBef>
              <a:spcAft>
                <a:spcPts val="0"/>
              </a:spcAft>
              <a:buClr>
                <a:srgbClr val="3F3F3F"/>
              </a:buClr>
              <a:buSzPts val="1800"/>
              <a:buChar char="–"/>
              <a:defRPr/>
            </a:lvl5pPr>
            <a:lvl6pPr indent="-342900" lvl="5" marL="2743200" algn="l">
              <a:lnSpc>
                <a:spcPct val="111000"/>
              </a:lnSpc>
              <a:spcBef>
                <a:spcPts val="930"/>
              </a:spcBef>
              <a:spcAft>
                <a:spcPts val="0"/>
              </a:spcAft>
              <a:buClr>
                <a:srgbClr val="B71D14"/>
              </a:buClr>
              <a:buSzPts val="1800"/>
              <a:buChar char="–"/>
              <a:defRPr/>
            </a:lvl6pPr>
            <a:lvl7pPr indent="-342900" lvl="6" marL="3200400" algn="l">
              <a:lnSpc>
                <a:spcPct val="111000"/>
              </a:lnSpc>
              <a:spcBef>
                <a:spcPts val="930"/>
              </a:spcBef>
              <a:spcAft>
                <a:spcPts val="0"/>
              </a:spcAft>
              <a:buClr>
                <a:srgbClr val="B71D14"/>
              </a:buClr>
              <a:buSzPts val="1800"/>
              <a:buChar char="–"/>
              <a:defRPr/>
            </a:lvl7pPr>
            <a:lvl8pPr indent="-342900" lvl="7" marL="3657600" algn="l">
              <a:lnSpc>
                <a:spcPct val="111000"/>
              </a:lnSpc>
              <a:spcBef>
                <a:spcPts val="930"/>
              </a:spcBef>
              <a:spcAft>
                <a:spcPts val="0"/>
              </a:spcAft>
              <a:buClr>
                <a:srgbClr val="B71D14"/>
              </a:buClr>
              <a:buSzPts val="1800"/>
              <a:buChar char="–"/>
              <a:defRPr/>
            </a:lvl8pPr>
            <a:lvl9pPr indent="-342900" lvl="8" marL="4114800" algn="l">
              <a:lnSpc>
                <a:spcPct val="111000"/>
              </a:lnSpc>
              <a:spcBef>
                <a:spcPts val="930"/>
              </a:spcBef>
              <a:spcAft>
                <a:spcPts val="0"/>
              </a:spcAft>
              <a:buClr>
                <a:srgbClr val="B71D14"/>
              </a:buClr>
              <a:buSzPts val="1800"/>
              <a:buChar char="–"/>
              <a:defRPr/>
            </a:lvl9pPr>
          </a:lstStyle>
          <a:p/>
        </p:txBody>
      </p:sp>
      <p:sp>
        <p:nvSpPr>
          <p:cNvPr id="65" name="Google Shape;65;p18"/>
          <p:cNvSpPr txBox="1"/>
          <p:nvPr>
            <p:ph idx="10" type="dt"/>
          </p:nvPr>
        </p:nvSpPr>
        <p:spPr>
          <a:xfrm>
            <a:off x="7850727" y="6170491"/>
            <a:ext cx="2840083" cy="457200"/>
          </a:xfrm>
          <a:prstGeom prst="rect">
            <a:avLst/>
          </a:prstGeom>
          <a:noFill/>
          <a:ln>
            <a:noFill/>
          </a:ln>
        </p:spPr>
        <p:txBody>
          <a:bodyPr anchorCtr="0" anchor="ctr" bIns="91425" lIns="109725" spcFirstLastPara="1" rIns="109725" wrap="square" tIns="109725">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8"/>
          <p:cNvSpPr txBox="1"/>
          <p:nvPr>
            <p:ph idx="11" type="ftr"/>
          </p:nvPr>
        </p:nvSpPr>
        <p:spPr>
          <a:xfrm>
            <a:off x="1920240" y="6170490"/>
            <a:ext cx="5667375" cy="457200"/>
          </a:xfrm>
          <a:prstGeom prst="rect">
            <a:avLst/>
          </a:prstGeom>
          <a:noFill/>
          <a:ln>
            <a:noFill/>
          </a:ln>
        </p:spPr>
        <p:txBody>
          <a:bodyPr anchorCtr="0" anchor="ctr" bIns="91425" lIns="109725" spcFirstLastPara="1" rIns="109725" wrap="square" tIns="109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8"/>
          <p:cNvSpPr txBox="1"/>
          <p:nvPr>
            <p:ph idx="12" type="sldNum"/>
          </p:nvPr>
        </p:nvSpPr>
        <p:spPr>
          <a:xfrm>
            <a:off x="10853744" y="6170490"/>
            <a:ext cx="1188720" cy="457200"/>
          </a:xfrm>
          <a:prstGeom prst="rect">
            <a:avLst/>
          </a:prstGeom>
          <a:noFill/>
          <a:ln>
            <a:noFill/>
          </a:ln>
        </p:spPr>
        <p:txBody>
          <a:bodyPr anchorCtr="0" anchor="b" bIns="91425" lIns="109725" spcFirstLastPara="1" rIns="109725" wrap="square" tIns="109725">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
        <p:nvSpPr>
          <p:cNvPr id="68" name="Google Shape;68;p18"/>
          <p:cNvSpPr txBox="1"/>
          <p:nvPr>
            <p:ph type="title"/>
          </p:nvPr>
        </p:nvSpPr>
        <p:spPr>
          <a:xfrm>
            <a:off x="1920240" y="442220"/>
            <a:ext cx="8770571" cy="1345269"/>
          </a:xfrm>
          <a:prstGeom prst="rect">
            <a:avLst/>
          </a:prstGeom>
          <a:noFill/>
          <a:ln>
            <a:noFill/>
          </a:ln>
        </p:spPr>
        <p:txBody>
          <a:bodyPr anchorCtr="0" anchor="b" bIns="91425" lIns="109725" spcFirstLastPara="1" rIns="109725" wrap="square" tIns="109725">
            <a:normAutofit/>
          </a:bodyPr>
          <a:lstStyle>
            <a:lvl1pPr lvl="0" algn="l">
              <a:lnSpc>
                <a:spcPct val="130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9" name="Shape 69"/>
        <p:cNvGrpSpPr/>
        <p:nvPr/>
      </p:nvGrpSpPr>
      <p:grpSpPr>
        <a:xfrm>
          <a:off x="0" y="0"/>
          <a:ext cx="0" cy="0"/>
          <a:chOff x="0" y="0"/>
          <a:chExt cx="0" cy="0"/>
        </a:xfrm>
      </p:grpSpPr>
      <p:sp>
        <p:nvSpPr>
          <p:cNvPr id="70" name="Google Shape;70;p19"/>
          <p:cNvSpPr txBox="1"/>
          <p:nvPr>
            <p:ph type="title"/>
          </p:nvPr>
        </p:nvSpPr>
        <p:spPr>
          <a:xfrm>
            <a:off x="1920240" y="442220"/>
            <a:ext cx="8770571" cy="1345269"/>
          </a:xfrm>
          <a:prstGeom prst="rect">
            <a:avLst/>
          </a:prstGeom>
          <a:noFill/>
          <a:ln>
            <a:noFill/>
          </a:ln>
        </p:spPr>
        <p:txBody>
          <a:bodyPr anchorCtr="0" anchor="b" bIns="91425" lIns="109725" spcFirstLastPara="1" rIns="109725" wrap="square" tIns="109725">
            <a:normAutofit/>
          </a:bodyPr>
          <a:lstStyle>
            <a:lvl1pPr lvl="0" algn="l">
              <a:lnSpc>
                <a:spcPct val="130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1" name="Google Shape;71;p19"/>
          <p:cNvSpPr txBox="1"/>
          <p:nvPr>
            <p:ph idx="10" type="dt"/>
          </p:nvPr>
        </p:nvSpPr>
        <p:spPr>
          <a:xfrm>
            <a:off x="7850727" y="6170491"/>
            <a:ext cx="2840083" cy="457200"/>
          </a:xfrm>
          <a:prstGeom prst="rect">
            <a:avLst/>
          </a:prstGeom>
          <a:noFill/>
          <a:ln>
            <a:noFill/>
          </a:ln>
        </p:spPr>
        <p:txBody>
          <a:bodyPr anchorCtr="0" anchor="ctr" bIns="91425" lIns="109725" spcFirstLastPara="1" rIns="109725" wrap="square" tIns="109725">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9"/>
          <p:cNvSpPr txBox="1"/>
          <p:nvPr>
            <p:ph idx="11" type="ftr"/>
          </p:nvPr>
        </p:nvSpPr>
        <p:spPr>
          <a:xfrm>
            <a:off x="1920240" y="6170490"/>
            <a:ext cx="5667375" cy="457200"/>
          </a:xfrm>
          <a:prstGeom prst="rect">
            <a:avLst/>
          </a:prstGeom>
          <a:noFill/>
          <a:ln>
            <a:noFill/>
          </a:ln>
        </p:spPr>
        <p:txBody>
          <a:bodyPr anchorCtr="0" anchor="ctr" bIns="91425" lIns="109725" spcFirstLastPara="1" rIns="109725" wrap="square" tIns="109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9"/>
          <p:cNvSpPr txBox="1"/>
          <p:nvPr>
            <p:ph idx="12" type="sldNum"/>
          </p:nvPr>
        </p:nvSpPr>
        <p:spPr>
          <a:xfrm>
            <a:off x="10853744" y="6170490"/>
            <a:ext cx="1188720" cy="457200"/>
          </a:xfrm>
          <a:prstGeom prst="rect">
            <a:avLst/>
          </a:prstGeom>
          <a:noFill/>
          <a:ln>
            <a:noFill/>
          </a:ln>
        </p:spPr>
        <p:txBody>
          <a:bodyPr anchorCtr="0" anchor="b" bIns="91425" lIns="109725" spcFirstLastPara="1" rIns="109725" wrap="square" tIns="109725">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showMasterSp="0" type="objTx">
  <p:cSld name="OBJECT_WITH_CAPTION_TEXT">
    <p:spTree>
      <p:nvGrpSpPr>
        <p:cNvPr id="74" name="Shape 74"/>
        <p:cNvGrpSpPr/>
        <p:nvPr/>
      </p:nvGrpSpPr>
      <p:grpSpPr>
        <a:xfrm>
          <a:off x="0" y="0"/>
          <a:ext cx="0" cy="0"/>
          <a:chOff x="0" y="0"/>
          <a:chExt cx="0" cy="0"/>
        </a:xfrm>
      </p:grpSpPr>
      <p:sp>
        <p:nvSpPr>
          <p:cNvPr id="75" name="Google Shape;75;p20"/>
          <p:cNvSpPr txBox="1"/>
          <p:nvPr>
            <p:ph type="title"/>
          </p:nvPr>
        </p:nvSpPr>
        <p:spPr>
          <a:xfrm>
            <a:off x="8476488" y="640080"/>
            <a:ext cx="3227715" cy="2551751"/>
          </a:xfrm>
          <a:prstGeom prst="rect">
            <a:avLst/>
          </a:prstGeom>
          <a:noFill/>
          <a:ln>
            <a:noFill/>
          </a:ln>
        </p:spPr>
        <p:txBody>
          <a:bodyPr anchorCtr="0" anchor="b" bIns="91425" lIns="109725" spcFirstLastPara="1" rIns="109725" wrap="square" tIns="109725">
            <a:normAutofit/>
          </a:bodyPr>
          <a:lstStyle>
            <a:lvl1pPr lvl="0" algn="l">
              <a:lnSpc>
                <a:spcPct val="104000"/>
              </a:lnSpc>
              <a:spcBef>
                <a:spcPts val="0"/>
              </a:spcBef>
              <a:spcAft>
                <a:spcPts val="0"/>
              </a:spcAft>
              <a:buClr>
                <a:srgbClr val="3F3F3F"/>
              </a:buClr>
              <a:buSzPts val="3400"/>
              <a:buFont typeface="Meiryo"/>
              <a:buNone/>
              <a:defRPr sz="3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0"/>
          <p:cNvSpPr txBox="1"/>
          <p:nvPr>
            <p:ph idx="1" type="body"/>
          </p:nvPr>
        </p:nvSpPr>
        <p:spPr>
          <a:xfrm>
            <a:off x="1280160" y="640080"/>
            <a:ext cx="6949440" cy="5455919"/>
          </a:xfrm>
          <a:prstGeom prst="rect">
            <a:avLst/>
          </a:prstGeom>
          <a:noFill/>
          <a:ln>
            <a:noFill/>
          </a:ln>
        </p:spPr>
        <p:txBody>
          <a:bodyPr anchorCtr="0" anchor="t" bIns="91425" lIns="109725" spcFirstLastPara="1" rIns="109725" wrap="square" tIns="109725">
            <a:normAutofit/>
          </a:bodyPr>
          <a:lstStyle>
            <a:lvl1pPr indent="-228600" lvl="0" marL="457200" algn="l">
              <a:lnSpc>
                <a:spcPct val="140000"/>
              </a:lnSpc>
              <a:spcBef>
                <a:spcPts val="930"/>
              </a:spcBef>
              <a:spcAft>
                <a:spcPts val="0"/>
              </a:spcAft>
              <a:buClr>
                <a:srgbClr val="3F3F3F"/>
              </a:buClr>
              <a:buSzPts val="2000"/>
              <a:buNone/>
              <a:defRPr sz="2000"/>
            </a:lvl1pPr>
            <a:lvl2pPr indent="-228600" lvl="1" marL="914400" algn="l">
              <a:lnSpc>
                <a:spcPct val="140000"/>
              </a:lnSpc>
              <a:spcBef>
                <a:spcPts val="930"/>
              </a:spcBef>
              <a:spcAft>
                <a:spcPts val="0"/>
              </a:spcAft>
              <a:buClr>
                <a:srgbClr val="3F3F3F"/>
              </a:buClr>
              <a:buSzPts val="1800"/>
              <a:buNone/>
              <a:defRPr sz="1800"/>
            </a:lvl2pPr>
            <a:lvl3pPr indent="-330200" lvl="2" marL="1371600" algn="l">
              <a:lnSpc>
                <a:spcPct val="140000"/>
              </a:lnSpc>
              <a:spcBef>
                <a:spcPts val="930"/>
              </a:spcBef>
              <a:spcAft>
                <a:spcPts val="0"/>
              </a:spcAft>
              <a:buClr>
                <a:srgbClr val="3F3F3F"/>
              </a:buClr>
              <a:buSzPts val="1600"/>
              <a:buChar char="–"/>
              <a:defRPr sz="1600"/>
            </a:lvl3pPr>
            <a:lvl4pPr indent="-317500" lvl="3" marL="1828800" algn="l">
              <a:lnSpc>
                <a:spcPct val="140000"/>
              </a:lnSpc>
              <a:spcBef>
                <a:spcPts val="930"/>
              </a:spcBef>
              <a:spcAft>
                <a:spcPts val="0"/>
              </a:spcAft>
              <a:buClr>
                <a:srgbClr val="3F3F3F"/>
              </a:buClr>
              <a:buSzPts val="1400"/>
              <a:buChar char="–"/>
              <a:defRPr sz="1400"/>
            </a:lvl4pPr>
            <a:lvl5pPr indent="-317500" lvl="4" marL="2286000" algn="l">
              <a:lnSpc>
                <a:spcPct val="140000"/>
              </a:lnSpc>
              <a:spcBef>
                <a:spcPts val="930"/>
              </a:spcBef>
              <a:spcAft>
                <a:spcPts val="0"/>
              </a:spcAft>
              <a:buClr>
                <a:srgbClr val="3F3F3F"/>
              </a:buClr>
              <a:buSzPts val="1400"/>
              <a:buChar char="–"/>
              <a:defRPr sz="1400"/>
            </a:lvl5pPr>
            <a:lvl6pPr indent="-317500" lvl="5" marL="2743200" algn="l">
              <a:lnSpc>
                <a:spcPct val="111000"/>
              </a:lnSpc>
              <a:spcBef>
                <a:spcPts val="930"/>
              </a:spcBef>
              <a:spcAft>
                <a:spcPts val="0"/>
              </a:spcAft>
              <a:buClr>
                <a:srgbClr val="B71D14"/>
              </a:buClr>
              <a:buSzPts val="1400"/>
              <a:buChar char="–"/>
              <a:defRPr sz="1400"/>
            </a:lvl6pPr>
            <a:lvl7pPr indent="-317500" lvl="6" marL="3200400" algn="l">
              <a:lnSpc>
                <a:spcPct val="111000"/>
              </a:lnSpc>
              <a:spcBef>
                <a:spcPts val="930"/>
              </a:spcBef>
              <a:spcAft>
                <a:spcPts val="0"/>
              </a:spcAft>
              <a:buClr>
                <a:srgbClr val="B71D14"/>
              </a:buClr>
              <a:buSzPts val="1400"/>
              <a:buChar char="–"/>
              <a:defRPr sz="1400"/>
            </a:lvl7pPr>
            <a:lvl8pPr indent="-317500" lvl="7" marL="3657600" algn="l">
              <a:lnSpc>
                <a:spcPct val="111000"/>
              </a:lnSpc>
              <a:spcBef>
                <a:spcPts val="930"/>
              </a:spcBef>
              <a:spcAft>
                <a:spcPts val="0"/>
              </a:spcAft>
              <a:buClr>
                <a:srgbClr val="B71D14"/>
              </a:buClr>
              <a:buSzPts val="1400"/>
              <a:buChar char="–"/>
              <a:defRPr sz="1400"/>
            </a:lvl8pPr>
            <a:lvl9pPr indent="-317500" lvl="8" marL="4114800" algn="l">
              <a:lnSpc>
                <a:spcPct val="111000"/>
              </a:lnSpc>
              <a:spcBef>
                <a:spcPts val="930"/>
              </a:spcBef>
              <a:spcAft>
                <a:spcPts val="0"/>
              </a:spcAft>
              <a:buClr>
                <a:srgbClr val="B71D14"/>
              </a:buClr>
              <a:buSzPts val="1400"/>
              <a:buChar char="–"/>
              <a:defRPr sz="1400"/>
            </a:lvl9pPr>
          </a:lstStyle>
          <a:p/>
        </p:txBody>
      </p:sp>
      <p:sp>
        <p:nvSpPr>
          <p:cNvPr id="77" name="Google Shape;77;p20"/>
          <p:cNvSpPr txBox="1"/>
          <p:nvPr>
            <p:ph idx="2" type="body"/>
          </p:nvPr>
        </p:nvSpPr>
        <p:spPr>
          <a:xfrm>
            <a:off x="8476488" y="3223803"/>
            <a:ext cx="3227715" cy="2872197"/>
          </a:xfrm>
          <a:prstGeom prst="rect">
            <a:avLst/>
          </a:prstGeom>
          <a:noFill/>
          <a:ln>
            <a:noFill/>
          </a:ln>
        </p:spPr>
        <p:txBody>
          <a:bodyPr anchorCtr="0" anchor="t" bIns="91425" lIns="109725" spcFirstLastPara="1" rIns="109725" wrap="square" tIns="109725">
            <a:normAutofit/>
          </a:bodyPr>
          <a:lstStyle>
            <a:lvl1pPr indent="-228600" lvl="0" marL="457200" algn="l">
              <a:lnSpc>
                <a:spcPct val="140000"/>
              </a:lnSpc>
              <a:spcBef>
                <a:spcPts val="1400"/>
              </a:spcBef>
              <a:spcAft>
                <a:spcPts val="0"/>
              </a:spcAft>
              <a:buClr>
                <a:srgbClr val="3F3F3F"/>
              </a:buClr>
              <a:buSzPts val="1600"/>
              <a:buNone/>
              <a:defRPr sz="1600"/>
            </a:lvl1pPr>
            <a:lvl2pPr indent="-228600" lvl="1" marL="914400" algn="l">
              <a:lnSpc>
                <a:spcPct val="140000"/>
              </a:lnSpc>
              <a:spcBef>
                <a:spcPts val="930"/>
              </a:spcBef>
              <a:spcAft>
                <a:spcPts val="0"/>
              </a:spcAft>
              <a:buClr>
                <a:srgbClr val="3F3F3F"/>
              </a:buClr>
              <a:buSzPts val="1400"/>
              <a:buNone/>
              <a:defRPr sz="1400"/>
            </a:lvl2pPr>
            <a:lvl3pPr indent="-228600" lvl="2" marL="1371600" algn="l">
              <a:lnSpc>
                <a:spcPct val="140000"/>
              </a:lnSpc>
              <a:spcBef>
                <a:spcPts val="930"/>
              </a:spcBef>
              <a:spcAft>
                <a:spcPts val="0"/>
              </a:spcAft>
              <a:buClr>
                <a:srgbClr val="3F3F3F"/>
              </a:buClr>
              <a:buSzPts val="1200"/>
              <a:buNone/>
              <a:defRPr sz="1200"/>
            </a:lvl3pPr>
            <a:lvl4pPr indent="-228600" lvl="3" marL="1828800" algn="l">
              <a:lnSpc>
                <a:spcPct val="140000"/>
              </a:lnSpc>
              <a:spcBef>
                <a:spcPts val="930"/>
              </a:spcBef>
              <a:spcAft>
                <a:spcPts val="0"/>
              </a:spcAft>
              <a:buClr>
                <a:srgbClr val="3F3F3F"/>
              </a:buClr>
              <a:buSzPts val="1000"/>
              <a:buNone/>
              <a:defRPr sz="1000"/>
            </a:lvl4pPr>
            <a:lvl5pPr indent="-228600" lvl="4" marL="2286000" algn="l">
              <a:lnSpc>
                <a:spcPct val="140000"/>
              </a:lnSpc>
              <a:spcBef>
                <a:spcPts val="930"/>
              </a:spcBef>
              <a:spcAft>
                <a:spcPts val="0"/>
              </a:spcAft>
              <a:buClr>
                <a:srgbClr val="3F3F3F"/>
              </a:buClr>
              <a:buSzPts val="1000"/>
              <a:buNone/>
              <a:defRPr sz="1000"/>
            </a:lvl5pPr>
            <a:lvl6pPr indent="-228600" lvl="5" marL="2743200" algn="l">
              <a:lnSpc>
                <a:spcPct val="111000"/>
              </a:lnSpc>
              <a:spcBef>
                <a:spcPts val="930"/>
              </a:spcBef>
              <a:spcAft>
                <a:spcPts val="0"/>
              </a:spcAft>
              <a:buClr>
                <a:srgbClr val="B71D14"/>
              </a:buClr>
              <a:buSzPts val="1000"/>
              <a:buNone/>
              <a:defRPr sz="1000"/>
            </a:lvl6pPr>
            <a:lvl7pPr indent="-228600" lvl="6" marL="3200400" algn="l">
              <a:lnSpc>
                <a:spcPct val="111000"/>
              </a:lnSpc>
              <a:spcBef>
                <a:spcPts val="930"/>
              </a:spcBef>
              <a:spcAft>
                <a:spcPts val="0"/>
              </a:spcAft>
              <a:buClr>
                <a:srgbClr val="B71D14"/>
              </a:buClr>
              <a:buSzPts val="1000"/>
              <a:buNone/>
              <a:defRPr sz="1000"/>
            </a:lvl7pPr>
            <a:lvl8pPr indent="-228600" lvl="7" marL="3657600" algn="l">
              <a:lnSpc>
                <a:spcPct val="111000"/>
              </a:lnSpc>
              <a:spcBef>
                <a:spcPts val="930"/>
              </a:spcBef>
              <a:spcAft>
                <a:spcPts val="0"/>
              </a:spcAft>
              <a:buClr>
                <a:srgbClr val="B71D14"/>
              </a:buClr>
              <a:buSzPts val="1000"/>
              <a:buNone/>
              <a:defRPr sz="1000"/>
            </a:lvl8pPr>
            <a:lvl9pPr indent="-228600" lvl="8" marL="4114800" algn="l">
              <a:lnSpc>
                <a:spcPct val="111000"/>
              </a:lnSpc>
              <a:spcBef>
                <a:spcPts val="930"/>
              </a:spcBef>
              <a:spcAft>
                <a:spcPts val="0"/>
              </a:spcAft>
              <a:buClr>
                <a:srgbClr val="B71D14"/>
              </a:buClr>
              <a:buSzPts val="1000"/>
              <a:buNone/>
              <a:defRPr sz="1000"/>
            </a:lvl9pPr>
          </a:lstStyle>
          <a:p/>
        </p:txBody>
      </p:sp>
      <p:sp>
        <p:nvSpPr>
          <p:cNvPr id="78" name="Google Shape;78;p20"/>
          <p:cNvSpPr txBox="1"/>
          <p:nvPr>
            <p:ph idx="10" type="dt"/>
          </p:nvPr>
        </p:nvSpPr>
        <p:spPr>
          <a:xfrm>
            <a:off x="8476488" y="6170491"/>
            <a:ext cx="2214322" cy="457200"/>
          </a:xfrm>
          <a:prstGeom prst="rect">
            <a:avLst/>
          </a:prstGeom>
          <a:noFill/>
          <a:ln>
            <a:noFill/>
          </a:ln>
        </p:spPr>
        <p:txBody>
          <a:bodyPr anchorCtr="0" anchor="ctr" bIns="91425" lIns="109725" spcFirstLastPara="1" rIns="109725" wrap="square" tIns="109725">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0"/>
          <p:cNvSpPr txBox="1"/>
          <p:nvPr>
            <p:ph idx="11" type="ftr"/>
          </p:nvPr>
        </p:nvSpPr>
        <p:spPr>
          <a:xfrm>
            <a:off x="1280160" y="6170490"/>
            <a:ext cx="6949440" cy="457200"/>
          </a:xfrm>
          <a:prstGeom prst="rect">
            <a:avLst/>
          </a:prstGeom>
          <a:noFill/>
          <a:ln>
            <a:noFill/>
          </a:ln>
        </p:spPr>
        <p:txBody>
          <a:bodyPr anchorCtr="0" anchor="ctr" bIns="91425" lIns="109725" spcFirstLastPara="1" rIns="109725" wrap="square" tIns="109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20"/>
          <p:cNvSpPr txBox="1"/>
          <p:nvPr>
            <p:ph idx="12" type="sldNum"/>
          </p:nvPr>
        </p:nvSpPr>
        <p:spPr>
          <a:xfrm>
            <a:off x="10853744" y="6170490"/>
            <a:ext cx="1188720" cy="457200"/>
          </a:xfrm>
          <a:prstGeom prst="rect">
            <a:avLst/>
          </a:prstGeom>
          <a:noFill/>
          <a:ln>
            <a:noFill/>
          </a:ln>
        </p:spPr>
        <p:txBody>
          <a:bodyPr anchorCtr="0" anchor="b" bIns="91425" lIns="109725" spcFirstLastPara="1" rIns="109725" wrap="square" tIns="109725">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spTree>
      <p:nvGrpSpPr>
        <p:cNvPr id="81" name="Shape 81"/>
        <p:cNvGrpSpPr/>
        <p:nvPr/>
      </p:nvGrpSpPr>
      <p:grpSpPr>
        <a:xfrm>
          <a:off x="0" y="0"/>
          <a:ext cx="0" cy="0"/>
          <a:chOff x="0" y="0"/>
          <a:chExt cx="0" cy="0"/>
        </a:xfrm>
      </p:grpSpPr>
      <p:sp>
        <p:nvSpPr>
          <p:cNvPr id="82" name="Google Shape;82;p21"/>
          <p:cNvSpPr/>
          <p:nvPr>
            <p:ph idx="2" type="pic"/>
          </p:nvPr>
        </p:nvSpPr>
        <p:spPr>
          <a:xfrm>
            <a:off x="0" y="0"/>
            <a:ext cx="8102651" cy="6857999"/>
          </a:xfrm>
          <a:prstGeom prst="rect">
            <a:avLst/>
          </a:prstGeom>
          <a:solidFill>
            <a:srgbClr val="C8D3D3"/>
          </a:solidFill>
          <a:ln>
            <a:noFill/>
          </a:ln>
        </p:spPr>
      </p:sp>
      <p:sp>
        <p:nvSpPr>
          <p:cNvPr id="83" name="Google Shape;83;p21"/>
          <p:cNvSpPr txBox="1"/>
          <p:nvPr>
            <p:ph type="title"/>
          </p:nvPr>
        </p:nvSpPr>
        <p:spPr>
          <a:xfrm>
            <a:off x="8476488" y="1503910"/>
            <a:ext cx="3230625" cy="1687924"/>
          </a:xfrm>
          <a:prstGeom prst="rect">
            <a:avLst/>
          </a:prstGeom>
          <a:noFill/>
          <a:ln>
            <a:noFill/>
          </a:ln>
        </p:spPr>
        <p:txBody>
          <a:bodyPr anchorCtr="0" anchor="b" bIns="91425" lIns="109725" spcFirstLastPara="1" rIns="109725" wrap="square" tIns="109725">
            <a:noAutofit/>
          </a:bodyPr>
          <a:lstStyle>
            <a:lvl1pPr lvl="0" algn="l">
              <a:lnSpc>
                <a:spcPct val="104000"/>
              </a:lnSpc>
              <a:spcBef>
                <a:spcPts val="0"/>
              </a:spcBef>
              <a:spcAft>
                <a:spcPts val="0"/>
              </a:spcAft>
              <a:buClr>
                <a:srgbClr val="3F3F3F"/>
              </a:buClr>
              <a:buSzPts val="3400"/>
              <a:buFont typeface="Meiryo"/>
              <a:buNone/>
              <a:defRPr sz="3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21"/>
          <p:cNvSpPr txBox="1"/>
          <p:nvPr>
            <p:ph idx="1" type="body"/>
          </p:nvPr>
        </p:nvSpPr>
        <p:spPr>
          <a:xfrm>
            <a:off x="8476488" y="3223806"/>
            <a:ext cx="3227832" cy="2872194"/>
          </a:xfrm>
          <a:prstGeom prst="rect">
            <a:avLst/>
          </a:prstGeom>
          <a:noFill/>
          <a:ln>
            <a:noFill/>
          </a:ln>
        </p:spPr>
        <p:txBody>
          <a:bodyPr anchorCtr="0" anchor="t" bIns="91425" lIns="109725" spcFirstLastPara="1" rIns="109725" wrap="square" tIns="109725">
            <a:normAutofit/>
          </a:bodyPr>
          <a:lstStyle>
            <a:lvl1pPr indent="-228600" lvl="0" marL="457200" algn="l">
              <a:lnSpc>
                <a:spcPct val="140000"/>
              </a:lnSpc>
              <a:spcBef>
                <a:spcPts val="1400"/>
              </a:spcBef>
              <a:spcAft>
                <a:spcPts val="0"/>
              </a:spcAft>
              <a:buClr>
                <a:srgbClr val="3F3F3F"/>
              </a:buClr>
              <a:buSzPts val="1600"/>
              <a:buNone/>
              <a:defRPr sz="1600"/>
            </a:lvl1pPr>
            <a:lvl2pPr indent="-228600" lvl="1" marL="914400" algn="l">
              <a:lnSpc>
                <a:spcPct val="140000"/>
              </a:lnSpc>
              <a:spcBef>
                <a:spcPts val="930"/>
              </a:spcBef>
              <a:spcAft>
                <a:spcPts val="0"/>
              </a:spcAft>
              <a:buClr>
                <a:srgbClr val="3F3F3F"/>
              </a:buClr>
              <a:buSzPts val="1400"/>
              <a:buNone/>
              <a:defRPr sz="1400"/>
            </a:lvl2pPr>
            <a:lvl3pPr indent="-228600" lvl="2" marL="1371600" algn="l">
              <a:lnSpc>
                <a:spcPct val="140000"/>
              </a:lnSpc>
              <a:spcBef>
                <a:spcPts val="930"/>
              </a:spcBef>
              <a:spcAft>
                <a:spcPts val="0"/>
              </a:spcAft>
              <a:buClr>
                <a:srgbClr val="3F3F3F"/>
              </a:buClr>
              <a:buSzPts val="1200"/>
              <a:buNone/>
              <a:defRPr sz="1200"/>
            </a:lvl3pPr>
            <a:lvl4pPr indent="-228600" lvl="3" marL="1828800" algn="l">
              <a:lnSpc>
                <a:spcPct val="140000"/>
              </a:lnSpc>
              <a:spcBef>
                <a:spcPts val="930"/>
              </a:spcBef>
              <a:spcAft>
                <a:spcPts val="0"/>
              </a:spcAft>
              <a:buClr>
                <a:srgbClr val="3F3F3F"/>
              </a:buClr>
              <a:buSzPts val="1000"/>
              <a:buNone/>
              <a:defRPr sz="1000"/>
            </a:lvl4pPr>
            <a:lvl5pPr indent="-228600" lvl="4" marL="2286000" algn="l">
              <a:lnSpc>
                <a:spcPct val="140000"/>
              </a:lnSpc>
              <a:spcBef>
                <a:spcPts val="930"/>
              </a:spcBef>
              <a:spcAft>
                <a:spcPts val="0"/>
              </a:spcAft>
              <a:buClr>
                <a:srgbClr val="3F3F3F"/>
              </a:buClr>
              <a:buSzPts val="1000"/>
              <a:buNone/>
              <a:defRPr sz="1000"/>
            </a:lvl5pPr>
            <a:lvl6pPr indent="-228600" lvl="5" marL="2743200" algn="l">
              <a:lnSpc>
                <a:spcPct val="111000"/>
              </a:lnSpc>
              <a:spcBef>
                <a:spcPts val="930"/>
              </a:spcBef>
              <a:spcAft>
                <a:spcPts val="0"/>
              </a:spcAft>
              <a:buClr>
                <a:srgbClr val="B71D14"/>
              </a:buClr>
              <a:buSzPts val="1000"/>
              <a:buNone/>
              <a:defRPr sz="1000"/>
            </a:lvl6pPr>
            <a:lvl7pPr indent="-228600" lvl="6" marL="3200400" algn="l">
              <a:lnSpc>
                <a:spcPct val="111000"/>
              </a:lnSpc>
              <a:spcBef>
                <a:spcPts val="930"/>
              </a:spcBef>
              <a:spcAft>
                <a:spcPts val="0"/>
              </a:spcAft>
              <a:buClr>
                <a:srgbClr val="B71D14"/>
              </a:buClr>
              <a:buSzPts val="1000"/>
              <a:buNone/>
              <a:defRPr sz="1000"/>
            </a:lvl7pPr>
            <a:lvl8pPr indent="-228600" lvl="7" marL="3657600" algn="l">
              <a:lnSpc>
                <a:spcPct val="111000"/>
              </a:lnSpc>
              <a:spcBef>
                <a:spcPts val="930"/>
              </a:spcBef>
              <a:spcAft>
                <a:spcPts val="0"/>
              </a:spcAft>
              <a:buClr>
                <a:srgbClr val="B71D14"/>
              </a:buClr>
              <a:buSzPts val="1000"/>
              <a:buNone/>
              <a:defRPr sz="1000"/>
            </a:lvl8pPr>
            <a:lvl9pPr indent="-228600" lvl="8" marL="4114800" algn="l">
              <a:lnSpc>
                <a:spcPct val="111000"/>
              </a:lnSpc>
              <a:spcBef>
                <a:spcPts val="930"/>
              </a:spcBef>
              <a:spcAft>
                <a:spcPts val="0"/>
              </a:spcAft>
              <a:buClr>
                <a:srgbClr val="B71D14"/>
              </a:buClr>
              <a:buSzPts val="1000"/>
              <a:buNone/>
              <a:defRPr sz="1000"/>
            </a:lvl9pPr>
          </a:lstStyle>
          <a:p/>
        </p:txBody>
      </p:sp>
      <p:sp>
        <p:nvSpPr>
          <p:cNvPr id="85" name="Google Shape;85;p21"/>
          <p:cNvSpPr txBox="1"/>
          <p:nvPr>
            <p:ph idx="10" type="dt"/>
          </p:nvPr>
        </p:nvSpPr>
        <p:spPr>
          <a:xfrm>
            <a:off x="8476488" y="6170491"/>
            <a:ext cx="2214322" cy="457200"/>
          </a:xfrm>
          <a:prstGeom prst="rect">
            <a:avLst/>
          </a:prstGeom>
          <a:noFill/>
          <a:ln>
            <a:noFill/>
          </a:ln>
        </p:spPr>
        <p:txBody>
          <a:bodyPr anchorCtr="0" anchor="ctr" bIns="91425" lIns="109725" spcFirstLastPara="1" rIns="109725" wrap="square" tIns="109725">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21"/>
          <p:cNvSpPr txBox="1"/>
          <p:nvPr>
            <p:ph idx="11" type="ftr"/>
          </p:nvPr>
        </p:nvSpPr>
        <p:spPr>
          <a:xfrm>
            <a:off x="1280160" y="6170490"/>
            <a:ext cx="6464410" cy="457200"/>
          </a:xfrm>
          <a:prstGeom prst="rect">
            <a:avLst/>
          </a:prstGeom>
          <a:noFill/>
          <a:ln>
            <a:noFill/>
          </a:ln>
        </p:spPr>
        <p:txBody>
          <a:bodyPr anchorCtr="0" anchor="ctr" bIns="91425" lIns="109725" spcFirstLastPara="1" rIns="109725" wrap="square" tIns="109725">
            <a:noAutofit/>
          </a:bodyPr>
          <a:lstStyle>
            <a:lvl1pPr lvl="0" algn="l">
              <a:spcBef>
                <a:spcPts val="0"/>
              </a:spcBef>
              <a:spcAft>
                <a:spcPts val="0"/>
              </a:spcAft>
              <a:buSzPts val="1400"/>
              <a:buNone/>
              <a:defRPr b="1">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21"/>
          <p:cNvSpPr txBox="1"/>
          <p:nvPr>
            <p:ph idx="12" type="sldNum"/>
          </p:nvPr>
        </p:nvSpPr>
        <p:spPr>
          <a:xfrm>
            <a:off x="10853744" y="6170490"/>
            <a:ext cx="1188720" cy="457200"/>
          </a:xfrm>
          <a:prstGeom prst="rect">
            <a:avLst/>
          </a:prstGeom>
          <a:noFill/>
          <a:ln>
            <a:noFill/>
          </a:ln>
        </p:spPr>
        <p:txBody>
          <a:bodyPr anchorCtr="0" anchor="b" bIns="91425" lIns="109725" spcFirstLastPara="1" rIns="109725" wrap="square" tIns="109725">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5" name="Shape 5"/>
        <p:cNvGrpSpPr/>
        <p:nvPr/>
      </p:nvGrpSpPr>
      <p:grpSpPr>
        <a:xfrm>
          <a:off x="0" y="0"/>
          <a:ext cx="0" cy="0"/>
          <a:chOff x="0" y="0"/>
          <a:chExt cx="0" cy="0"/>
        </a:xfrm>
      </p:grpSpPr>
      <p:sp>
        <p:nvSpPr>
          <p:cNvPr id="6" name="Google Shape;6;p12"/>
          <p:cNvSpPr txBox="1"/>
          <p:nvPr>
            <p:ph type="title"/>
          </p:nvPr>
        </p:nvSpPr>
        <p:spPr>
          <a:xfrm>
            <a:off x="1920240" y="442220"/>
            <a:ext cx="8770571" cy="1345269"/>
          </a:xfrm>
          <a:prstGeom prst="rect">
            <a:avLst/>
          </a:prstGeom>
          <a:noFill/>
          <a:ln>
            <a:noFill/>
          </a:ln>
        </p:spPr>
        <p:txBody>
          <a:bodyPr anchorCtr="0" anchor="b" bIns="91425" lIns="109725" spcFirstLastPara="1" rIns="109725" wrap="square" tIns="109725">
            <a:normAutofit/>
          </a:bodyPr>
          <a:lstStyle>
            <a:lvl1pPr lvl="0" marR="0" rtl="0" algn="l">
              <a:lnSpc>
                <a:spcPct val="130000"/>
              </a:lnSpc>
              <a:spcBef>
                <a:spcPts val="0"/>
              </a:spcBef>
              <a:spcAft>
                <a:spcPts val="0"/>
              </a:spcAft>
              <a:buClr>
                <a:srgbClr val="3F3F3F"/>
              </a:buClr>
              <a:buSzPts val="3200"/>
              <a:buFont typeface="Meiryo"/>
              <a:buNone/>
              <a:defRPr b="1" i="0" sz="3200" u="none" cap="none" strike="noStrike">
                <a:solidFill>
                  <a:srgbClr val="3F3F3F"/>
                </a:solidFill>
                <a:latin typeface="Meiryo"/>
                <a:ea typeface="Meiryo"/>
                <a:cs typeface="Meiryo"/>
                <a:sym typeface="Meiry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2"/>
          <p:cNvSpPr txBox="1"/>
          <p:nvPr>
            <p:ph idx="1" type="body"/>
          </p:nvPr>
        </p:nvSpPr>
        <p:spPr>
          <a:xfrm>
            <a:off x="1920240" y="2312276"/>
            <a:ext cx="8770571" cy="3651504"/>
          </a:xfrm>
          <a:prstGeom prst="rect">
            <a:avLst/>
          </a:prstGeom>
          <a:noFill/>
          <a:ln>
            <a:noFill/>
          </a:ln>
        </p:spPr>
        <p:txBody>
          <a:bodyPr anchorCtr="0" anchor="t" bIns="91425" lIns="109725" spcFirstLastPara="1" rIns="109725" wrap="square" tIns="109725">
            <a:normAutofit/>
          </a:bodyPr>
          <a:lstStyle>
            <a:lvl1pPr indent="-228600" lvl="0" marL="457200" marR="0" rtl="0" algn="l">
              <a:lnSpc>
                <a:spcPct val="140000"/>
              </a:lnSpc>
              <a:spcBef>
                <a:spcPts val="930"/>
              </a:spcBef>
              <a:spcAft>
                <a:spcPts val="0"/>
              </a:spcAft>
              <a:buClr>
                <a:srgbClr val="3F3F3F"/>
              </a:buClr>
              <a:buSzPts val="1800"/>
              <a:buFont typeface="Corbel"/>
              <a:buNone/>
              <a:defRPr b="0" i="0" sz="1800" u="none" cap="none" strike="noStrike">
                <a:solidFill>
                  <a:srgbClr val="3F3F3F"/>
                </a:solidFill>
                <a:latin typeface="Meiryo"/>
                <a:ea typeface="Meiryo"/>
                <a:cs typeface="Meiryo"/>
                <a:sym typeface="Meiryo"/>
              </a:defRPr>
            </a:lvl1pPr>
            <a:lvl2pPr indent="-228600" lvl="1" marL="914400" marR="0" rtl="0" algn="l">
              <a:lnSpc>
                <a:spcPct val="140000"/>
              </a:lnSpc>
              <a:spcBef>
                <a:spcPts val="930"/>
              </a:spcBef>
              <a:spcAft>
                <a:spcPts val="0"/>
              </a:spcAft>
              <a:buClr>
                <a:srgbClr val="3F3F3F"/>
              </a:buClr>
              <a:buSzPts val="1600"/>
              <a:buFont typeface="Corbel"/>
              <a:buNone/>
              <a:defRPr b="0" i="0" sz="1600" u="none" cap="none" strike="noStrike">
                <a:solidFill>
                  <a:srgbClr val="3F3F3F"/>
                </a:solidFill>
                <a:latin typeface="Meiryo"/>
                <a:ea typeface="Meiryo"/>
                <a:cs typeface="Meiryo"/>
                <a:sym typeface="Meiryo"/>
              </a:defRPr>
            </a:lvl2pPr>
            <a:lvl3pPr indent="-317500" lvl="2" marL="1371600" marR="0" rtl="0" algn="l">
              <a:lnSpc>
                <a:spcPct val="140000"/>
              </a:lnSpc>
              <a:spcBef>
                <a:spcPts val="930"/>
              </a:spcBef>
              <a:spcAft>
                <a:spcPts val="0"/>
              </a:spcAft>
              <a:buClr>
                <a:srgbClr val="3F3F3F"/>
              </a:buClr>
              <a:buSzPts val="1400"/>
              <a:buFont typeface="Corbel"/>
              <a:buChar char="–"/>
              <a:defRPr b="0" i="1" sz="1400" u="none" cap="none" strike="noStrike">
                <a:solidFill>
                  <a:srgbClr val="3F3F3F"/>
                </a:solidFill>
                <a:latin typeface="Meiryo"/>
                <a:ea typeface="Meiryo"/>
                <a:cs typeface="Meiryo"/>
                <a:sym typeface="Meiryo"/>
              </a:defRPr>
            </a:lvl3pPr>
            <a:lvl4pPr indent="-317500" lvl="3" marL="1828800" marR="0" rtl="0" algn="l">
              <a:lnSpc>
                <a:spcPct val="140000"/>
              </a:lnSpc>
              <a:spcBef>
                <a:spcPts val="930"/>
              </a:spcBef>
              <a:spcAft>
                <a:spcPts val="0"/>
              </a:spcAft>
              <a:buClr>
                <a:srgbClr val="3F3F3F"/>
              </a:buClr>
              <a:buSzPts val="1400"/>
              <a:buFont typeface="Corbel"/>
              <a:buChar char="–"/>
              <a:defRPr b="0" i="0" sz="1400" u="none" cap="none" strike="noStrike">
                <a:solidFill>
                  <a:srgbClr val="3F3F3F"/>
                </a:solidFill>
                <a:latin typeface="Meiryo"/>
                <a:ea typeface="Meiryo"/>
                <a:cs typeface="Meiryo"/>
                <a:sym typeface="Meiryo"/>
              </a:defRPr>
            </a:lvl4pPr>
            <a:lvl5pPr indent="-317500" lvl="4" marL="2286000" marR="0" rtl="0" algn="l">
              <a:lnSpc>
                <a:spcPct val="140000"/>
              </a:lnSpc>
              <a:spcBef>
                <a:spcPts val="930"/>
              </a:spcBef>
              <a:spcAft>
                <a:spcPts val="0"/>
              </a:spcAft>
              <a:buClr>
                <a:srgbClr val="3F3F3F"/>
              </a:buClr>
              <a:buSzPts val="1400"/>
              <a:buFont typeface="Corbel"/>
              <a:buChar char="–"/>
              <a:defRPr b="0" i="1" sz="1400" u="none" cap="none" strike="noStrike">
                <a:solidFill>
                  <a:srgbClr val="3F3F3F"/>
                </a:solidFill>
                <a:latin typeface="Meiryo"/>
                <a:ea typeface="Meiryo"/>
                <a:cs typeface="Meiryo"/>
                <a:sym typeface="Meiryo"/>
              </a:defRPr>
            </a:lvl5pPr>
            <a:lvl6pPr indent="-317500" lvl="5" marL="2743200" marR="0" rtl="0" algn="l">
              <a:lnSpc>
                <a:spcPct val="111000"/>
              </a:lnSpc>
              <a:spcBef>
                <a:spcPts val="930"/>
              </a:spcBef>
              <a:spcAft>
                <a:spcPts val="0"/>
              </a:spcAft>
              <a:buClr>
                <a:srgbClr val="B71D14"/>
              </a:buClr>
              <a:buSzPts val="1400"/>
              <a:buFont typeface="Corbel"/>
              <a:buChar char="–"/>
              <a:defRPr b="0" i="0" sz="1400" u="none" cap="none" strike="noStrike">
                <a:solidFill>
                  <a:srgbClr val="B71D14"/>
                </a:solidFill>
                <a:latin typeface="Meiryo"/>
                <a:ea typeface="Meiryo"/>
                <a:cs typeface="Meiryo"/>
                <a:sym typeface="Meiryo"/>
              </a:defRPr>
            </a:lvl6pPr>
            <a:lvl7pPr indent="-317500" lvl="6" marL="3200400" marR="0" rtl="0" algn="l">
              <a:lnSpc>
                <a:spcPct val="111000"/>
              </a:lnSpc>
              <a:spcBef>
                <a:spcPts val="930"/>
              </a:spcBef>
              <a:spcAft>
                <a:spcPts val="0"/>
              </a:spcAft>
              <a:buClr>
                <a:srgbClr val="B71D14"/>
              </a:buClr>
              <a:buSzPts val="1400"/>
              <a:buFont typeface="Corbel"/>
              <a:buChar char="–"/>
              <a:defRPr b="0" i="1" sz="1400" u="none" cap="none" strike="noStrike">
                <a:solidFill>
                  <a:srgbClr val="B71D14"/>
                </a:solidFill>
                <a:latin typeface="Meiryo"/>
                <a:ea typeface="Meiryo"/>
                <a:cs typeface="Meiryo"/>
                <a:sym typeface="Meiryo"/>
              </a:defRPr>
            </a:lvl7pPr>
            <a:lvl8pPr indent="-317500" lvl="7" marL="3657600" marR="0" rtl="0" algn="l">
              <a:lnSpc>
                <a:spcPct val="111000"/>
              </a:lnSpc>
              <a:spcBef>
                <a:spcPts val="930"/>
              </a:spcBef>
              <a:spcAft>
                <a:spcPts val="0"/>
              </a:spcAft>
              <a:buClr>
                <a:srgbClr val="B71D14"/>
              </a:buClr>
              <a:buSzPts val="1400"/>
              <a:buFont typeface="Corbel"/>
              <a:buChar char="–"/>
              <a:defRPr b="0" i="0" sz="1400" u="none" cap="none" strike="noStrike">
                <a:solidFill>
                  <a:srgbClr val="B71D14"/>
                </a:solidFill>
                <a:latin typeface="Meiryo"/>
                <a:ea typeface="Meiryo"/>
                <a:cs typeface="Meiryo"/>
                <a:sym typeface="Meiryo"/>
              </a:defRPr>
            </a:lvl8pPr>
            <a:lvl9pPr indent="-317500" lvl="8" marL="4114800" marR="0" rtl="0" algn="l">
              <a:lnSpc>
                <a:spcPct val="111000"/>
              </a:lnSpc>
              <a:spcBef>
                <a:spcPts val="930"/>
              </a:spcBef>
              <a:spcAft>
                <a:spcPts val="0"/>
              </a:spcAft>
              <a:buClr>
                <a:srgbClr val="B71D14"/>
              </a:buClr>
              <a:buSzPts val="1400"/>
              <a:buFont typeface="Corbel"/>
              <a:buChar char="–"/>
              <a:defRPr b="0" i="1" sz="1400" u="none" cap="none" strike="noStrike">
                <a:solidFill>
                  <a:srgbClr val="B71D14"/>
                </a:solidFill>
                <a:latin typeface="Meiryo"/>
                <a:ea typeface="Meiryo"/>
                <a:cs typeface="Meiryo"/>
                <a:sym typeface="Meiryo"/>
              </a:defRPr>
            </a:lvl9pPr>
          </a:lstStyle>
          <a:p/>
        </p:txBody>
      </p:sp>
      <p:sp>
        <p:nvSpPr>
          <p:cNvPr id="8" name="Google Shape;8;p12"/>
          <p:cNvSpPr txBox="1"/>
          <p:nvPr>
            <p:ph idx="10" type="dt"/>
          </p:nvPr>
        </p:nvSpPr>
        <p:spPr>
          <a:xfrm>
            <a:off x="7850727" y="6170491"/>
            <a:ext cx="2840083" cy="457200"/>
          </a:xfrm>
          <a:prstGeom prst="rect">
            <a:avLst/>
          </a:prstGeom>
          <a:noFill/>
          <a:ln>
            <a:noFill/>
          </a:ln>
        </p:spPr>
        <p:txBody>
          <a:bodyPr anchorCtr="0" anchor="ctr" bIns="91425" lIns="109725" spcFirstLastPara="1" rIns="109725" wrap="square" tIns="109725">
            <a:noAutofit/>
          </a:bodyPr>
          <a:lstStyle>
            <a:lvl1pPr lvl="0" marR="0" rtl="0" algn="r">
              <a:spcBef>
                <a:spcPts val="0"/>
              </a:spcBef>
              <a:spcAft>
                <a:spcPts val="0"/>
              </a:spcAft>
              <a:buSzPts val="1400"/>
              <a:buNone/>
              <a:defRPr b="0" i="0" sz="1100" u="none" cap="none" strike="noStrike">
                <a:solidFill>
                  <a:srgbClr val="3F3F3F"/>
                </a:solidFill>
                <a:latin typeface="Meiryo"/>
                <a:ea typeface="Meiryo"/>
                <a:cs typeface="Meiryo"/>
                <a:sym typeface="Meiryo"/>
              </a:defRPr>
            </a:lvl1pPr>
            <a:lvl2pPr lvl="1"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2pPr>
            <a:lvl3pPr lvl="2"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3pPr>
            <a:lvl4pPr lvl="3"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4pPr>
            <a:lvl5pPr lvl="4"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5pPr>
            <a:lvl6pPr lvl="5"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6pPr>
            <a:lvl7pPr lvl="6"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7pPr>
            <a:lvl8pPr lvl="7"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8pPr>
            <a:lvl9pPr lvl="8"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9pPr>
          </a:lstStyle>
          <a:p/>
        </p:txBody>
      </p:sp>
      <p:sp>
        <p:nvSpPr>
          <p:cNvPr id="9" name="Google Shape;9;p12"/>
          <p:cNvSpPr txBox="1"/>
          <p:nvPr>
            <p:ph idx="11" type="ftr"/>
          </p:nvPr>
        </p:nvSpPr>
        <p:spPr>
          <a:xfrm>
            <a:off x="1920240" y="6170490"/>
            <a:ext cx="5667375" cy="457200"/>
          </a:xfrm>
          <a:prstGeom prst="rect">
            <a:avLst/>
          </a:prstGeom>
          <a:noFill/>
          <a:ln>
            <a:noFill/>
          </a:ln>
        </p:spPr>
        <p:txBody>
          <a:bodyPr anchorCtr="0" anchor="ctr" bIns="91425" lIns="109725" spcFirstLastPara="1" rIns="109725" wrap="square" tIns="109725">
            <a:noAutofit/>
          </a:bodyPr>
          <a:lstStyle>
            <a:lvl1pPr lvl="0" marR="0" rtl="0" algn="l">
              <a:spcBef>
                <a:spcPts val="0"/>
              </a:spcBef>
              <a:spcAft>
                <a:spcPts val="0"/>
              </a:spcAft>
              <a:buSzPts val="1400"/>
              <a:buNone/>
              <a:defRPr b="0" i="0" sz="1100" u="none" cap="none" strike="noStrike">
                <a:solidFill>
                  <a:srgbClr val="3F3F3F"/>
                </a:solidFill>
                <a:latin typeface="Meiryo"/>
                <a:ea typeface="Meiryo"/>
                <a:cs typeface="Meiryo"/>
                <a:sym typeface="Meiryo"/>
              </a:defRPr>
            </a:lvl1pPr>
            <a:lvl2pPr lvl="1"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2pPr>
            <a:lvl3pPr lvl="2"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3pPr>
            <a:lvl4pPr lvl="3"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4pPr>
            <a:lvl5pPr lvl="4"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5pPr>
            <a:lvl6pPr lvl="5"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6pPr>
            <a:lvl7pPr lvl="6"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7pPr>
            <a:lvl8pPr lvl="7"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8pPr>
            <a:lvl9pPr lvl="8"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9pPr>
          </a:lstStyle>
          <a:p/>
        </p:txBody>
      </p:sp>
      <p:sp>
        <p:nvSpPr>
          <p:cNvPr id="10" name="Google Shape;10;p12"/>
          <p:cNvSpPr txBox="1"/>
          <p:nvPr>
            <p:ph idx="12" type="sldNum"/>
          </p:nvPr>
        </p:nvSpPr>
        <p:spPr>
          <a:xfrm>
            <a:off x="10853744" y="6170490"/>
            <a:ext cx="1188720" cy="457200"/>
          </a:xfrm>
          <a:prstGeom prst="rect">
            <a:avLst/>
          </a:prstGeom>
          <a:noFill/>
          <a:ln>
            <a:noFill/>
          </a:ln>
        </p:spPr>
        <p:txBody>
          <a:bodyPr anchorCtr="0" anchor="b" bIns="91425" lIns="109725" spcFirstLastPara="1" rIns="109725" wrap="square" tIns="109725">
            <a:noAutofit/>
          </a:bodyPr>
          <a:lstStyle>
            <a:lvl1pPr indent="0" lvl="0" marL="0" marR="0" rtl="0" algn="l">
              <a:spcBef>
                <a:spcPts val="0"/>
              </a:spcBef>
              <a:buNone/>
              <a:defRPr b="1" i="0" sz="1600" u="none" cap="none" strike="noStrike">
                <a:solidFill>
                  <a:srgbClr val="3F3F3F"/>
                </a:solidFill>
                <a:latin typeface="Meiryo"/>
                <a:ea typeface="Meiryo"/>
                <a:cs typeface="Meiryo"/>
                <a:sym typeface="Meiryo"/>
              </a:defRPr>
            </a:lvl1pPr>
            <a:lvl2pPr indent="0" lvl="1" marL="0" marR="0" rtl="0" algn="l">
              <a:spcBef>
                <a:spcPts val="0"/>
              </a:spcBef>
              <a:buNone/>
              <a:defRPr b="1" i="0" sz="1600" u="none" cap="none" strike="noStrike">
                <a:solidFill>
                  <a:srgbClr val="3F3F3F"/>
                </a:solidFill>
                <a:latin typeface="Meiryo"/>
                <a:ea typeface="Meiryo"/>
                <a:cs typeface="Meiryo"/>
                <a:sym typeface="Meiryo"/>
              </a:defRPr>
            </a:lvl2pPr>
            <a:lvl3pPr indent="0" lvl="2" marL="0" marR="0" rtl="0" algn="l">
              <a:spcBef>
                <a:spcPts val="0"/>
              </a:spcBef>
              <a:buNone/>
              <a:defRPr b="1" i="0" sz="1600" u="none" cap="none" strike="noStrike">
                <a:solidFill>
                  <a:srgbClr val="3F3F3F"/>
                </a:solidFill>
                <a:latin typeface="Meiryo"/>
                <a:ea typeface="Meiryo"/>
                <a:cs typeface="Meiryo"/>
                <a:sym typeface="Meiryo"/>
              </a:defRPr>
            </a:lvl3pPr>
            <a:lvl4pPr indent="0" lvl="3" marL="0" marR="0" rtl="0" algn="l">
              <a:spcBef>
                <a:spcPts val="0"/>
              </a:spcBef>
              <a:buNone/>
              <a:defRPr b="1" i="0" sz="1600" u="none" cap="none" strike="noStrike">
                <a:solidFill>
                  <a:srgbClr val="3F3F3F"/>
                </a:solidFill>
                <a:latin typeface="Meiryo"/>
                <a:ea typeface="Meiryo"/>
                <a:cs typeface="Meiryo"/>
                <a:sym typeface="Meiryo"/>
              </a:defRPr>
            </a:lvl4pPr>
            <a:lvl5pPr indent="0" lvl="4" marL="0" marR="0" rtl="0" algn="l">
              <a:spcBef>
                <a:spcPts val="0"/>
              </a:spcBef>
              <a:buNone/>
              <a:defRPr b="1" i="0" sz="1600" u="none" cap="none" strike="noStrike">
                <a:solidFill>
                  <a:srgbClr val="3F3F3F"/>
                </a:solidFill>
                <a:latin typeface="Meiryo"/>
                <a:ea typeface="Meiryo"/>
                <a:cs typeface="Meiryo"/>
                <a:sym typeface="Meiryo"/>
              </a:defRPr>
            </a:lvl5pPr>
            <a:lvl6pPr indent="0" lvl="5" marL="0" marR="0" rtl="0" algn="l">
              <a:spcBef>
                <a:spcPts val="0"/>
              </a:spcBef>
              <a:buNone/>
              <a:defRPr b="1" i="0" sz="1600" u="none" cap="none" strike="noStrike">
                <a:solidFill>
                  <a:srgbClr val="3F3F3F"/>
                </a:solidFill>
                <a:latin typeface="Meiryo"/>
                <a:ea typeface="Meiryo"/>
                <a:cs typeface="Meiryo"/>
                <a:sym typeface="Meiryo"/>
              </a:defRPr>
            </a:lvl6pPr>
            <a:lvl7pPr indent="0" lvl="6" marL="0" marR="0" rtl="0" algn="l">
              <a:spcBef>
                <a:spcPts val="0"/>
              </a:spcBef>
              <a:buNone/>
              <a:defRPr b="1" i="0" sz="1600" u="none" cap="none" strike="noStrike">
                <a:solidFill>
                  <a:srgbClr val="3F3F3F"/>
                </a:solidFill>
                <a:latin typeface="Meiryo"/>
                <a:ea typeface="Meiryo"/>
                <a:cs typeface="Meiryo"/>
                <a:sym typeface="Meiryo"/>
              </a:defRPr>
            </a:lvl7pPr>
            <a:lvl8pPr indent="0" lvl="7" marL="0" marR="0" rtl="0" algn="l">
              <a:spcBef>
                <a:spcPts val="0"/>
              </a:spcBef>
              <a:buNone/>
              <a:defRPr b="1" i="0" sz="1600" u="none" cap="none" strike="noStrike">
                <a:solidFill>
                  <a:srgbClr val="3F3F3F"/>
                </a:solidFill>
                <a:latin typeface="Meiryo"/>
                <a:ea typeface="Meiryo"/>
                <a:cs typeface="Meiryo"/>
                <a:sym typeface="Meiryo"/>
              </a:defRPr>
            </a:lvl8pPr>
            <a:lvl9pPr indent="0" lvl="8" marL="0" marR="0" rtl="0" algn="l">
              <a:spcBef>
                <a:spcPts val="0"/>
              </a:spcBef>
              <a:buNone/>
              <a:defRPr b="1" i="0" sz="1600" u="none" cap="none" strike="noStrike">
                <a:solidFill>
                  <a:srgbClr val="3F3F3F"/>
                </a:solidFill>
                <a:latin typeface="Meiryo"/>
                <a:ea typeface="Meiryo"/>
                <a:cs typeface="Meiryo"/>
                <a:sym typeface="Meiryo"/>
              </a:defRPr>
            </a:lvl9pPr>
          </a:lstStyle>
          <a:p>
            <a:pPr indent="0" lvl="0" marL="0" rtl="0" algn="l">
              <a:spcBef>
                <a:spcPts val="0"/>
              </a:spcBef>
              <a:spcAft>
                <a:spcPts val="0"/>
              </a:spcAft>
              <a:buNone/>
            </a:pPr>
            <a:fld id="{00000000-1234-1234-1234-123412341234}" type="slidenum">
              <a:rPr lang="en-US"/>
              <a:t>‹#›</a:t>
            </a:fld>
            <a:endParaRPr/>
          </a:p>
        </p:txBody>
      </p:sp>
      <p:cxnSp>
        <p:nvCxnSpPr>
          <p:cNvPr id="11" name="Google Shape;11;p12" title="Rule Line"/>
          <p:cNvCxnSpPr/>
          <p:nvPr/>
        </p:nvCxnSpPr>
        <p:spPr>
          <a:xfrm>
            <a:off x="1920240" y="2176009"/>
            <a:ext cx="8770571" cy="0"/>
          </a:xfrm>
          <a:prstGeom prst="straightConnector1">
            <a:avLst/>
          </a:prstGeom>
          <a:noFill/>
          <a:ln cap="flat" cmpd="sng" w="25400">
            <a:solidFill>
              <a:srgbClr val="7F7F7F"/>
            </a:solidFill>
            <a:prstDash val="solid"/>
            <a:round/>
            <a:headEnd len="sm" w="sm" type="none"/>
            <a:tailEnd len="sm" w="sm" type="none"/>
          </a:ln>
        </p:spPr>
      </p:cxn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5.jpg"/></Relationships>
</file>

<file path=ppt/slides/_rels/slide11.xml.rels><?xml version="1.0" encoding="UTF-8" standalone="yes"?><Relationships xmlns="http://schemas.openxmlformats.org/package/2006/relationships"><Relationship Id="rId11" Type="http://schemas.openxmlformats.org/officeDocument/2006/relationships/hyperlink" Target="https://doi.org/10.1166/asl.2018.11288" TargetMode="External"/><Relationship Id="rId10" Type="http://schemas.openxmlformats.org/officeDocument/2006/relationships/hyperlink" Target="https://doi.org/10.1080/13603116.2021.1889048" TargetMode="External"/><Relationship Id="rId13" Type="http://schemas.openxmlformats.org/officeDocument/2006/relationships/hyperlink" Target="https://doi.org/10.1016/j.tate.2017.02.005" TargetMode="External"/><Relationship Id="rId12" Type="http://schemas.openxmlformats.org/officeDocument/2006/relationships/hyperlink" Target="https://doi.org/10.1111/1471-3802.12324" TargetMode="External"/><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https://eric.ed.gov/?id=EJ1289803" TargetMode="External"/><Relationship Id="rId4" Type="http://schemas.openxmlformats.org/officeDocument/2006/relationships/hyperlink" Target="https://doi.org/10.20429/ijsotl.2021.150204" TargetMode="External"/><Relationship Id="rId9" Type="http://schemas.openxmlformats.org/officeDocument/2006/relationships/hyperlink" Target="https://doi.org/10.1080/00131881.2021.1915698" TargetMode="External"/><Relationship Id="rId5" Type="http://schemas.openxmlformats.org/officeDocument/2006/relationships/hyperlink" Target="https://www.researchgate.net/publication/289831066" TargetMode="External"/><Relationship Id="rId6" Type="http://schemas.openxmlformats.org/officeDocument/2006/relationships/hyperlink" Target="https://doi.org/https:/doi.org/10.1093/acrefore/9780190264093.013.161" TargetMode="External"/><Relationship Id="rId7" Type="http://schemas.openxmlformats.org/officeDocument/2006/relationships/hyperlink" Target="https://doi.org/10.1016/j.sbspro.2013.09.279" TargetMode="External"/><Relationship Id="rId8" Type="http://schemas.openxmlformats.org/officeDocument/2006/relationships/hyperlink" Target="https://eric.ed.gov/?id=EJ1182863"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chart" Target="../charts/chart1.xml"/><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04" name="Shape 104"/>
        <p:cNvGrpSpPr/>
        <p:nvPr/>
      </p:nvGrpSpPr>
      <p:grpSpPr>
        <a:xfrm>
          <a:off x="0" y="0"/>
          <a:ext cx="0" cy="0"/>
          <a:chOff x="0" y="0"/>
          <a:chExt cx="0" cy="0"/>
        </a:xfrm>
      </p:grpSpPr>
      <p:cxnSp>
        <p:nvCxnSpPr>
          <p:cNvPr id="105" name="Google Shape;105;p1"/>
          <p:cNvCxnSpPr/>
          <p:nvPr/>
        </p:nvCxnSpPr>
        <p:spPr>
          <a:xfrm>
            <a:off x="1920240" y="2176009"/>
            <a:ext cx="8770571" cy="0"/>
          </a:xfrm>
          <a:prstGeom prst="straightConnector1">
            <a:avLst/>
          </a:prstGeom>
          <a:noFill/>
          <a:ln cap="flat" cmpd="sng" w="25400">
            <a:solidFill>
              <a:srgbClr val="7F7F7F"/>
            </a:solidFill>
            <a:prstDash val="solid"/>
            <a:round/>
            <a:headEnd len="sm" w="sm" type="none"/>
            <a:tailEnd len="sm" w="sm" type="none"/>
          </a:ln>
        </p:spPr>
      </p:cxnSp>
      <p:sp>
        <p:nvSpPr>
          <p:cNvPr id="106" name="Google Shape;106;p1"/>
          <p:cNvSpPr/>
          <p:nvPr/>
        </p:nvSpPr>
        <p:spPr>
          <a:xfrm>
            <a:off x="153" y="0"/>
            <a:ext cx="12191695" cy="68580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pic>
        <p:nvPicPr>
          <p:cNvPr id="107" name="Google Shape;107;p1"/>
          <p:cNvPicPr preferRelativeResize="0"/>
          <p:nvPr/>
        </p:nvPicPr>
        <p:blipFill rotWithShape="1">
          <a:blip r:embed="rId3">
            <a:alphaModFix/>
          </a:blip>
          <a:srcRect b="8569" l="0" r="-1" t="0"/>
          <a:stretch/>
        </p:blipFill>
        <p:spPr>
          <a:xfrm>
            <a:off x="4691118" y="1"/>
            <a:ext cx="7500882" cy="6857999"/>
          </a:xfrm>
          <a:custGeom>
            <a:rect b="b" l="l" r="r" t="t"/>
            <a:pathLst>
              <a:path extrusionOk="0" h="6857999" w="7500882">
                <a:moveTo>
                  <a:pt x="898230" y="0"/>
                </a:moveTo>
                <a:lnTo>
                  <a:pt x="7500882" y="0"/>
                </a:lnTo>
                <a:lnTo>
                  <a:pt x="7500882" y="6857999"/>
                </a:lnTo>
                <a:lnTo>
                  <a:pt x="0" y="6857999"/>
                </a:lnTo>
                <a:lnTo>
                  <a:pt x="114106" y="6780598"/>
                </a:lnTo>
                <a:cubicBezTo>
                  <a:pt x="291579" y="6653107"/>
                  <a:pt x="465794" y="6515396"/>
                  <a:pt x="641619" y="6374813"/>
                </a:cubicBezTo>
                <a:cubicBezTo>
                  <a:pt x="1607125" y="5602838"/>
                  <a:pt x="2555378" y="4969130"/>
                  <a:pt x="2555378" y="3621655"/>
                </a:cubicBezTo>
                <a:cubicBezTo>
                  <a:pt x="2555378" y="2093191"/>
                  <a:pt x="1969579" y="754640"/>
                  <a:pt x="920818" y="14996"/>
                </a:cubicBezTo>
                <a:close/>
              </a:path>
            </a:pathLst>
          </a:custGeom>
          <a:noFill/>
          <a:ln>
            <a:noFill/>
          </a:ln>
        </p:spPr>
      </p:pic>
      <p:sp>
        <p:nvSpPr>
          <p:cNvPr id="108" name="Google Shape;108;p1"/>
          <p:cNvSpPr/>
          <p:nvPr/>
        </p:nvSpPr>
        <p:spPr>
          <a:xfrm>
            <a:off x="0" y="0"/>
            <a:ext cx="7476051" cy="6858000"/>
          </a:xfrm>
          <a:custGeom>
            <a:rect b="b" l="l" r="r" t="t"/>
            <a:pathLst>
              <a:path extrusionOk="0" h="6858000" w="7476051">
                <a:moveTo>
                  <a:pt x="0" y="0"/>
                </a:moveTo>
                <a:lnTo>
                  <a:pt x="5853028" y="0"/>
                </a:lnTo>
                <a:lnTo>
                  <a:pt x="5875152" y="14997"/>
                </a:lnTo>
                <a:cubicBezTo>
                  <a:pt x="6902315" y="754641"/>
                  <a:pt x="7476051" y="2093192"/>
                  <a:pt x="7476051" y="3621656"/>
                </a:cubicBezTo>
                <a:cubicBezTo>
                  <a:pt x="7476051" y="4969131"/>
                  <a:pt x="6547326" y="5602839"/>
                  <a:pt x="5601702" y="6374814"/>
                </a:cubicBezTo>
                <a:cubicBezTo>
                  <a:pt x="5429499" y="6515397"/>
                  <a:pt x="5258871" y="6653108"/>
                  <a:pt x="5085053" y="6780599"/>
                </a:cubicBezTo>
                <a:lnTo>
                  <a:pt x="4973297" y="6858000"/>
                </a:lnTo>
                <a:lnTo>
                  <a:pt x="0" y="6858000"/>
                </a:lnTo>
                <a:close/>
              </a:path>
            </a:pathLst>
          </a:custGeom>
          <a:solidFill>
            <a:srgbClr val="FFFFFF">
              <a:alpha val="6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
        <p:nvSpPr>
          <p:cNvPr id="109" name="Google Shape;109;p1"/>
          <p:cNvSpPr/>
          <p:nvPr/>
        </p:nvSpPr>
        <p:spPr>
          <a:xfrm>
            <a:off x="-153" y="0"/>
            <a:ext cx="7307402" cy="6858000"/>
          </a:xfrm>
          <a:custGeom>
            <a:rect b="b" l="l" r="r" t="t"/>
            <a:pathLst>
              <a:path extrusionOk="0" h="6858000" w="7097265">
                <a:moveTo>
                  <a:pt x="0" y="0"/>
                </a:moveTo>
                <a:lnTo>
                  <a:pt x="5474242" y="0"/>
                </a:lnTo>
                <a:lnTo>
                  <a:pt x="5496366" y="14997"/>
                </a:lnTo>
                <a:cubicBezTo>
                  <a:pt x="6523529" y="754641"/>
                  <a:pt x="7097265" y="2093192"/>
                  <a:pt x="7097265" y="3621656"/>
                </a:cubicBezTo>
                <a:cubicBezTo>
                  <a:pt x="7097265" y="4969131"/>
                  <a:pt x="6168540" y="5602839"/>
                  <a:pt x="5222916" y="6374814"/>
                </a:cubicBezTo>
                <a:cubicBezTo>
                  <a:pt x="5050713" y="6515397"/>
                  <a:pt x="4880085" y="6653108"/>
                  <a:pt x="4706267" y="6780599"/>
                </a:cubicBezTo>
                <a:lnTo>
                  <a:pt x="4594511" y="6858000"/>
                </a:lnTo>
                <a:lnTo>
                  <a:pt x="0" y="6858000"/>
                </a:lnTo>
                <a:close/>
              </a:path>
            </a:pathLst>
          </a:cu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
        <p:nvSpPr>
          <p:cNvPr id="110" name="Google Shape;110;p1"/>
          <p:cNvSpPr/>
          <p:nvPr/>
        </p:nvSpPr>
        <p:spPr>
          <a:xfrm>
            <a:off x="5139034" y="-1"/>
            <a:ext cx="2535264" cy="6858001"/>
          </a:xfrm>
          <a:custGeom>
            <a:rect b="b" l="l" r="r" t="t"/>
            <a:pathLst>
              <a:path extrusionOk="0" h="6858001" w="2535264">
                <a:moveTo>
                  <a:pt x="1218585" y="0"/>
                </a:moveTo>
                <a:lnTo>
                  <a:pt x="1236561" y="0"/>
                </a:lnTo>
                <a:lnTo>
                  <a:pt x="1264452" y="24550"/>
                </a:lnTo>
                <a:cubicBezTo>
                  <a:pt x="2149109" y="863108"/>
                  <a:pt x="2598329" y="2210814"/>
                  <a:pt x="2528121" y="3710502"/>
                </a:cubicBezTo>
                <a:cubicBezTo>
                  <a:pt x="2462100" y="5120751"/>
                  <a:pt x="1489450" y="5742158"/>
                  <a:pt x="492890" y="6507511"/>
                </a:cubicBezTo>
                <a:cubicBezTo>
                  <a:pt x="402151" y="6577199"/>
                  <a:pt x="311847" y="6646154"/>
                  <a:pt x="221418" y="6713387"/>
                </a:cubicBezTo>
                <a:lnTo>
                  <a:pt x="20100" y="6858001"/>
                </a:lnTo>
                <a:lnTo>
                  <a:pt x="0" y="6858001"/>
                </a:lnTo>
                <a:lnTo>
                  <a:pt x="202488" y="6712547"/>
                </a:lnTo>
                <a:cubicBezTo>
                  <a:pt x="292917" y="6645314"/>
                  <a:pt x="383222" y="6576359"/>
                  <a:pt x="473961" y="6506670"/>
                </a:cubicBezTo>
                <a:cubicBezTo>
                  <a:pt x="1470520" y="5741317"/>
                  <a:pt x="2443170" y="5119911"/>
                  <a:pt x="2509192" y="3709662"/>
                </a:cubicBezTo>
                <a:cubicBezTo>
                  <a:pt x="2579400" y="2209973"/>
                  <a:pt x="2130178" y="862268"/>
                  <a:pt x="1245521" y="23708"/>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
        <p:nvSpPr>
          <p:cNvPr id="111" name="Google Shape;111;p1"/>
          <p:cNvSpPr txBox="1"/>
          <p:nvPr>
            <p:ph type="ctrTitle"/>
          </p:nvPr>
        </p:nvSpPr>
        <p:spPr>
          <a:xfrm>
            <a:off x="179179" y="1566860"/>
            <a:ext cx="6917635" cy="1639888"/>
          </a:xfrm>
          <a:prstGeom prst="rect">
            <a:avLst/>
          </a:prstGeom>
          <a:noFill/>
          <a:ln>
            <a:noFill/>
          </a:ln>
        </p:spPr>
        <p:txBody>
          <a:bodyPr anchorCtr="0" anchor="b" bIns="91425" lIns="109725" spcFirstLastPara="1" rIns="109725" wrap="square" tIns="109725">
            <a:noAutofit/>
          </a:bodyPr>
          <a:lstStyle/>
          <a:p>
            <a:pPr indent="0" lvl="0" marL="0" rtl="0" algn="l">
              <a:lnSpc>
                <a:spcPct val="120000"/>
              </a:lnSpc>
              <a:spcBef>
                <a:spcPts val="0"/>
              </a:spcBef>
              <a:spcAft>
                <a:spcPts val="0"/>
              </a:spcAft>
              <a:buClr>
                <a:srgbClr val="002060"/>
              </a:buClr>
              <a:buSzPts val="2400"/>
              <a:buFont typeface="Cambria"/>
              <a:buNone/>
            </a:pPr>
            <a:r>
              <a:rPr lang="en-US" sz="2400">
                <a:solidFill>
                  <a:srgbClr val="002060"/>
                </a:solidFill>
                <a:latin typeface="Cambria"/>
                <a:ea typeface="Cambria"/>
                <a:cs typeface="Cambria"/>
                <a:sym typeface="Cambria"/>
              </a:rPr>
              <a:t>Pre-service teachers' perceptions towards disability inclusive education: </a:t>
            </a:r>
            <a:br>
              <a:rPr lang="en-US" sz="2400">
                <a:solidFill>
                  <a:srgbClr val="002060"/>
                </a:solidFill>
                <a:latin typeface="Cambria"/>
                <a:ea typeface="Cambria"/>
                <a:cs typeface="Cambria"/>
                <a:sym typeface="Cambria"/>
              </a:rPr>
            </a:br>
            <a:r>
              <a:rPr lang="en-US" sz="2400">
                <a:solidFill>
                  <a:srgbClr val="002060"/>
                </a:solidFill>
                <a:latin typeface="Cambria"/>
                <a:ea typeface="Cambria"/>
                <a:cs typeface="Cambria"/>
                <a:sym typeface="Cambria"/>
              </a:rPr>
              <a:t>A training survey of the intensive disability inclusion role model training</a:t>
            </a:r>
            <a:endParaRPr sz="2400">
              <a:solidFill>
                <a:srgbClr val="002060"/>
              </a:solidFill>
              <a:latin typeface="Cambria"/>
              <a:ea typeface="Cambria"/>
              <a:cs typeface="Cambria"/>
              <a:sym typeface="Cambria"/>
            </a:endParaRPr>
          </a:p>
        </p:txBody>
      </p:sp>
      <p:sp>
        <p:nvSpPr>
          <p:cNvPr id="112" name="Google Shape;112;p1"/>
          <p:cNvSpPr txBox="1"/>
          <p:nvPr>
            <p:ph idx="1" type="subTitle"/>
          </p:nvPr>
        </p:nvSpPr>
        <p:spPr>
          <a:xfrm>
            <a:off x="1069333" y="3428999"/>
            <a:ext cx="5368525" cy="3651250"/>
          </a:xfrm>
          <a:prstGeom prst="rect">
            <a:avLst/>
          </a:prstGeom>
          <a:noFill/>
          <a:ln>
            <a:noFill/>
          </a:ln>
        </p:spPr>
        <p:txBody>
          <a:bodyPr anchorCtr="0" anchor="t" bIns="91425" lIns="109725" spcFirstLastPara="1" rIns="109725" wrap="square" tIns="109725">
            <a:normAutofit/>
          </a:bodyPr>
          <a:lstStyle/>
          <a:p>
            <a:pPr indent="0" lvl="0" marL="0" rtl="0" algn="l">
              <a:lnSpc>
                <a:spcPct val="130000"/>
              </a:lnSpc>
              <a:spcBef>
                <a:spcPts val="0"/>
              </a:spcBef>
              <a:spcAft>
                <a:spcPts val="0"/>
              </a:spcAft>
              <a:buClr>
                <a:schemeClr val="dk1"/>
              </a:buClr>
              <a:buSzPts val="1800"/>
              <a:buNone/>
            </a:pPr>
            <a:r>
              <a:rPr b="1" lang="en-US" sz="1800" u="sng">
                <a:solidFill>
                  <a:schemeClr val="dk1"/>
                </a:solidFill>
                <a:latin typeface="Cambria"/>
                <a:ea typeface="Cambria"/>
                <a:cs typeface="Cambria"/>
                <a:sym typeface="Cambria"/>
              </a:rPr>
              <a:t>Research Team</a:t>
            </a:r>
            <a:endParaRPr/>
          </a:p>
          <a:p>
            <a:pPr indent="0" lvl="0" marL="0" rtl="0" algn="l">
              <a:lnSpc>
                <a:spcPct val="130000"/>
              </a:lnSpc>
              <a:spcBef>
                <a:spcPts val="0"/>
              </a:spcBef>
              <a:spcAft>
                <a:spcPts val="0"/>
              </a:spcAft>
              <a:buClr>
                <a:schemeClr val="dk1"/>
              </a:buClr>
              <a:buSzPts val="1800"/>
              <a:buNone/>
            </a:pPr>
            <a:r>
              <a:rPr lang="en-US" sz="1800">
                <a:solidFill>
                  <a:schemeClr val="dk1"/>
                </a:solidFill>
                <a:latin typeface="Cambria"/>
                <a:ea typeface="Cambria"/>
                <a:cs typeface="Cambria"/>
                <a:sym typeface="Cambria"/>
              </a:rPr>
              <a:t>Vikate Phannalath</a:t>
            </a:r>
            <a:endParaRPr/>
          </a:p>
          <a:p>
            <a:pPr indent="0" lvl="0" marL="0" rtl="0" algn="l">
              <a:lnSpc>
                <a:spcPct val="130000"/>
              </a:lnSpc>
              <a:spcBef>
                <a:spcPts val="0"/>
              </a:spcBef>
              <a:spcAft>
                <a:spcPts val="0"/>
              </a:spcAft>
              <a:buClr>
                <a:schemeClr val="dk1"/>
              </a:buClr>
              <a:buSzPts val="1800"/>
              <a:buNone/>
            </a:pPr>
            <a:r>
              <a:rPr lang="en-US" sz="1800">
                <a:solidFill>
                  <a:schemeClr val="dk1"/>
                </a:solidFill>
                <a:latin typeface="Cambria"/>
                <a:ea typeface="Cambria"/>
                <a:cs typeface="Cambria"/>
                <a:sym typeface="Cambria"/>
              </a:rPr>
              <a:t>Yang Xang</a:t>
            </a:r>
            <a:endParaRPr sz="1800">
              <a:solidFill>
                <a:schemeClr val="dk1"/>
              </a:solidFill>
              <a:latin typeface="Cambria"/>
              <a:ea typeface="Cambria"/>
              <a:cs typeface="Cambria"/>
              <a:sym typeface="Cambria"/>
            </a:endParaRPr>
          </a:p>
          <a:p>
            <a:pPr indent="0" lvl="0" marL="0" rtl="0" algn="l">
              <a:lnSpc>
                <a:spcPct val="130000"/>
              </a:lnSpc>
              <a:spcBef>
                <a:spcPts val="0"/>
              </a:spcBef>
              <a:spcAft>
                <a:spcPts val="0"/>
              </a:spcAft>
              <a:buClr>
                <a:schemeClr val="dk1"/>
              </a:buClr>
              <a:buSzPts val="1800"/>
              <a:buNone/>
            </a:pPr>
            <a:r>
              <a:rPr lang="en-US" sz="1800">
                <a:solidFill>
                  <a:schemeClr val="dk1"/>
                </a:solidFill>
                <a:latin typeface="Cambria"/>
                <a:ea typeface="Cambria"/>
                <a:cs typeface="Cambria"/>
                <a:sym typeface="Cambria"/>
              </a:rPr>
              <a:t>Phonesavanh Vandalak</a:t>
            </a:r>
            <a:endParaRPr sz="1800">
              <a:solidFill>
                <a:schemeClr val="dk1"/>
              </a:solidFill>
              <a:latin typeface="Cambria"/>
              <a:ea typeface="Cambria"/>
              <a:cs typeface="Cambria"/>
              <a:sym typeface="Cambria"/>
            </a:endParaRPr>
          </a:p>
          <a:p>
            <a:pPr indent="0" lvl="0" marL="0" rtl="0" algn="l">
              <a:lnSpc>
                <a:spcPct val="130000"/>
              </a:lnSpc>
              <a:spcBef>
                <a:spcPts val="0"/>
              </a:spcBef>
              <a:spcAft>
                <a:spcPts val="0"/>
              </a:spcAft>
              <a:buClr>
                <a:schemeClr val="dk1"/>
              </a:buClr>
              <a:buSzPts val="1800"/>
              <a:buNone/>
            </a:pPr>
            <a:r>
              <a:rPr lang="en-US" sz="1800">
                <a:solidFill>
                  <a:schemeClr val="dk1"/>
                </a:solidFill>
                <a:latin typeface="Cambria"/>
                <a:ea typeface="Cambria"/>
                <a:cs typeface="Cambria"/>
                <a:sym typeface="Cambria"/>
              </a:rPr>
              <a:t>Paoxiong Xuada</a:t>
            </a:r>
            <a:endParaRPr sz="1800">
              <a:solidFill>
                <a:schemeClr val="dk1"/>
              </a:solidFill>
              <a:latin typeface="Cambria"/>
              <a:ea typeface="Cambria"/>
              <a:cs typeface="Cambria"/>
              <a:sym typeface="Cambria"/>
            </a:endParaRPr>
          </a:p>
          <a:p>
            <a:pPr indent="0" lvl="0" marL="0" rtl="0" algn="l">
              <a:lnSpc>
                <a:spcPct val="130000"/>
              </a:lnSpc>
              <a:spcBef>
                <a:spcPts val="0"/>
              </a:spcBef>
              <a:spcAft>
                <a:spcPts val="0"/>
              </a:spcAft>
              <a:buClr>
                <a:schemeClr val="dk1"/>
              </a:buClr>
              <a:buSzPts val="1800"/>
              <a:buNone/>
            </a:pPr>
            <a:r>
              <a:rPr lang="en-US" sz="1800">
                <a:solidFill>
                  <a:schemeClr val="dk1"/>
                </a:solidFill>
                <a:latin typeface="Cambria"/>
                <a:ea typeface="Cambria"/>
                <a:cs typeface="Cambria"/>
                <a:sym typeface="Cambria"/>
              </a:rPr>
              <a:t>Noy Her</a:t>
            </a:r>
            <a:endParaRPr/>
          </a:p>
          <a:p>
            <a:pPr indent="0" lvl="0" marL="0" rtl="0" algn="l">
              <a:lnSpc>
                <a:spcPct val="130000"/>
              </a:lnSpc>
              <a:spcBef>
                <a:spcPts val="0"/>
              </a:spcBef>
              <a:spcAft>
                <a:spcPts val="0"/>
              </a:spcAft>
              <a:buClr>
                <a:schemeClr val="dk1"/>
              </a:buClr>
              <a:buSzPts val="1800"/>
              <a:buNone/>
            </a:pPr>
            <a:r>
              <a:rPr lang="en-US" sz="1800">
                <a:solidFill>
                  <a:schemeClr val="dk1"/>
                </a:solidFill>
                <a:latin typeface="Cambria"/>
                <a:ea typeface="Cambria"/>
                <a:cs typeface="Cambria"/>
                <a:sym typeface="Cambria"/>
              </a:rPr>
              <a:t>Lounny Phothiyalai</a:t>
            </a:r>
            <a:endParaRPr sz="1800">
              <a:solidFill>
                <a:schemeClr val="dk1"/>
              </a:solidFill>
              <a:latin typeface="Cambria"/>
              <a:ea typeface="Cambria"/>
              <a:cs typeface="Cambria"/>
              <a:sym typeface="Cambria"/>
            </a:endParaRPr>
          </a:p>
          <a:p>
            <a:pPr indent="0" lvl="0" marL="0" rtl="0" algn="l">
              <a:lnSpc>
                <a:spcPct val="130000"/>
              </a:lnSpc>
              <a:spcBef>
                <a:spcPts val="0"/>
              </a:spcBef>
              <a:spcAft>
                <a:spcPts val="0"/>
              </a:spcAft>
              <a:buClr>
                <a:schemeClr val="dk1"/>
              </a:buClr>
              <a:buSzPts val="1800"/>
              <a:buNone/>
            </a:pPr>
            <a:r>
              <a:rPr lang="en-US" sz="1800">
                <a:solidFill>
                  <a:schemeClr val="dk1"/>
                </a:solidFill>
                <a:latin typeface="Cambria"/>
                <a:ea typeface="Cambria"/>
                <a:cs typeface="Cambria"/>
                <a:sym typeface="Cambria"/>
              </a:rPr>
              <a:t>Fongmany Onsengtavanh</a:t>
            </a:r>
            <a:endParaRPr sz="1800">
              <a:solidFill>
                <a:schemeClr val="dk1"/>
              </a:solidFill>
              <a:latin typeface="Cambria"/>
              <a:ea typeface="Cambria"/>
              <a:cs typeface="Cambria"/>
              <a:sym typeface="Cambria"/>
            </a:endParaRPr>
          </a:p>
          <a:p>
            <a:pPr indent="0" lvl="0" marL="0" rtl="0" algn="l">
              <a:lnSpc>
                <a:spcPct val="130000"/>
              </a:lnSpc>
              <a:spcBef>
                <a:spcPts val="0"/>
              </a:spcBef>
              <a:spcAft>
                <a:spcPts val="0"/>
              </a:spcAft>
              <a:buClr>
                <a:schemeClr val="dk1"/>
              </a:buClr>
              <a:buSzPts val="1800"/>
              <a:buNone/>
            </a:pPr>
            <a:r>
              <a:rPr lang="en-US" sz="1800">
                <a:solidFill>
                  <a:schemeClr val="dk1"/>
                </a:solidFill>
                <a:latin typeface="Cambria"/>
                <a:ea typeface="Cambria"/>
                <a:cs typeface="Cambria"/>
                <a:sym typeface="Cambria"/>
              </a:rPr>
              <a:t>Toulakone Souliya</a:t>
            </a:r>
            <a:endParaRPr sz="1800">
              <a:solidFill>
                <a:schemeClr val="dk1"/>
              </a:solidFill>
              <a:latin typeface="Cambria"/>
              <a:ea typeface="Cambria"/>
              <a:cs typeface="Cambria"/>
              <a:sym typeface="Cambria"/>
            </a:endParaRPr>
          </a:p>
          <a:p>
            <a:pPr indent="0" lvl="0" marL="0" rtl="0" algn="l">
              <a:lnSpc>
                <a:spcPct val="130000"/>
              </a:lnSpc>
              <a:spcBef>
                <a:spcPts val="930"/>
              </a:spcBef>
              <a:spcAft>
                <a:spcPts val="0"/>
              </a:spcAft>
              <a:buClr>
                <a:srgbClr val="262626"/>
              </a:buClr>
              <a:buSzPts val="1500"/>
              <a:buNone/>
            </a:pPr>
            <a:r>
              <a:t/>
            </a:r>
            <a:endParaRPr sz="1500">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84" name="Shape 184"/>
        <p:cNvGrpSpPr/>
        <p:nvPr/>
      </p:nvGrpSpPr>
      <p:grpSpPr>
        <a:xfrm>
          <a:off x="0" y="0"/>
          <a:ext cx="0" cy="0"/>
          <a:chOff x="0" y="0"/>
          <a:chExt cx="0" cy="0"/>
        </a:xfrm>
      </p:grpSpPr>
      <p:cxnSp>
        <p:nvCxnSpPr>
          <p:cNvPr id="185" name="Google Shape;185;p10"/>
          <p:cNvCxnSpPr/>
          <p:nvPr/>
        </p:nvCxnSpPr>
        <p:spPr>
          <a:xfrm>
            <a:off x="1920240" y="2176009"/>
            <a:ext cx="8770571" cy="0"/>
          </a:xfrm>
          <a:prstGeom prst="straightConnector1">
            <a:avLst/>
          </a:prstGeom>
          <a:noFill/>
          <a:ln cap="flat" cmpd="sng" w="25400">
            <a:solidFill>
              <a:srgbClr val="7F7F7F"/>
            </a:solidFill>
            <a:prstDash val="solid"/>
            <a:round/>
            <a:headEnd len="sm" w="sm" type="none"/>
            <a:tailEnd len="sm" w="sm" type="none"/>
          </a:ln>
        </p:spPr>
      </p:cxnSp>
      <p:sp>
        <p:nvSpPr>
          <p:cNvPr id="186" name="Google Shape;186;p10"/>
          <p:cNvSpPr/>
          <p:nvPr/>
        </p:nvSpPr>
        <p:spPr>
          <a:xfrm>
            <a:off x="305" y="0"/>
            <a:ext cx="12191695" cy="68580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
        <p:nvSpPr>
          <p:cNvPr id="187" name="Google Shape;187;p10"/>
          <p:cNvSpPr txBox="1"/>
          <p:nvPr/>
        </p:nvSpPr>
        <p:spPr>
          <a:xfrm>
            <a:off x="992518" y="442913"/>
            <a:ext cx="5271804" cy="1639888"/>
          </a:xfrm>
          <a:prstGeom prst="rect">
            <a:avLst/>
          </a:prstGeom>
          <a:noFill/>
          <a:ln>
            <a:noFill/>
          </a:ln>
        </p:spPr>
        <p:txBody>
          <a:bodyPr anchorCtr="0" anchor="b" bIns="91425" lIns="109725" spcFirstLastPara="1" rIns="109725" wrap="square" tIns="109725">
            <a:normAutofit/>
          </a:bodyPr>
          <a:lstStyle/>
          <a:p>
            <a:pPr indent="0" lvl="0" marL="0" marR="0" rtl="0" algn="l">
              <a:lnSpc>
                <a:spcPct val="130000"/>
              </a:lnSpc>
              <a:spcBef>
                <a:spcPts val="0"/>
              </a:spcBef>
              <a:spcAft>
                <a:spcPts val="0"/>
              </a:spcAft>
              <a:buNone/>
            </a:pPr>
            <a:r>
              <a:rPr b="1" lang="en-US" sz="2800" u="sng">
                <a:solidFill>
                  <a:srgbClr val="002060"/>
                </a:solidFill>
                <a:latin typeface="Cambria"/>
                <a:ea typeface="Cambria"/>
                <a:cs typeface="Cambria"/>
                <a:sym typeface="Cambria"/>
              </a:rPr>
              <a:t>Further Studies </a:t>
            </a:r>
            <a:endParaRPr/>
          </a:p>
        </p:txBody>
      </p:sp>
      <p:sp>
        <p:nvSpPr>
          <p:cNvPr id="188" name="Google Shape;188;p10"/>
          <p:cNvSpPr txBox="1"/>
          <p:nvPr/>
        </p:nvSpPr>
        <p:spPr>
          <a:xfrm>
            <a:off x="992519" y="2312988"/>
            <a:ext cx="5271804" cy="3651250"/>
          </a:xfrm>
          <a:prstGeom prst="rect">
            <a:avLst/>
          </a:prstGeom>
          <a:noFill/>
          <a:ln>
            <a:noFill/>
          </a:ln>
        </p:spPr>
        <p:txBody>
          <a:bodyPr anchorCtr="0" anchor="t" bIns="91425" lIns="109725" spcFirstLastPara="1" rIns="109725" wrap="square" tIns="109725">
            <a:normAutofit/>
          </a:bodyPr>
          <a:lstStyle/>
          <a:p>
            <a:pPr indent="0" lvl="0" marL="0" marR="0" rtl="0" algn="l">
              <a:lnSpc>
                <a:spcPct val="140000"/>
              </a:lnSpc>
              <a:spcBef>
                <a:spcPts val="0"/>
              </a:spcBef>
              <a:spcAft>
                <a:spcPts val="0"/>
              </a:spcAft>
              <a:buClr>
                <a:schemeClr val="dk1"/>
              </a:buClr>
              <a:buSzPts val="2000"/>
              <a:buFont typeface="Noto Sans Symbols"/>
              <a:buChar char="❖"/>
            </a:pPr>
            <a:r>
              <a:rPr lang="en-US" sz="2000">
                <a:solidFill>
                  <a:schemeClr val="dk1"/>
                </a:solidFill>
                <a:latin typeface="Cambria"/>
                <a:ea typeface="Cambria"/>
                <a:cs typeface="Cambria"/>
                <a:sym typeface="Cambria"/>
              </a:rPr>
              <a:t>Further studies on how the training impacts the participants' teaching practises are required to generalise the findings.</a:t>
            </a:r>
            <a:endParaRPr sz="2000">
              <a:solidFill>
                <a:schemeClr val="dk1"/>
              </a:solidFill>
              <a:latin typeface="Cambria"/>
              <a:ea typeface="Cambria"/>
              <a:cs typeface="Cambria"/>
              <a:sym typeface="Cambria"/>
            </a:endParaRPr>
          </a:p>
        </p:txBody>
      </p:sp>
      <p:sp>
        <p:nvSpPr>
          <p:cNvPr id="189" name="Google Shape;189;p10"/>
          <p:cNvSpPr/>
          <p:nvPr/>
        </p:nvSpPr>
        <p:spPr>
          <a:xfrm flipH="1">
            <a:off x="6986049" y="0"/>
            <a:ext cx="5205951" cy="6858000"/>
          </a:xfrm>
          <a:custGeom>
            <a:rect b="b" l="l" r="r" t="t"/>
            <a:pathLst>
              <a:path extrusionOk="0" h="6858000" w="5205951">
                <a:moveTo>
                  <a:pt x="0" y="0"/>
                </a:moveTo>
                <a:lnTo>
                  <a:pt x="1709529" y="0"/>
                </a:lnTo>
                <a:lnTo>
                  <a:pt x="2489695" y="0"/>
                </a:lnTo>
                <a:lnTo>
                  <a:pt x="3582928" y="0"/>
                </a:lnTo>
                <a:lnTo>
                  <a:pt x="3605052" y="14997"/>
                </a:lnTo>
                <a:cubicBezTo>
                  <a:pt x="4632215" y="754641"/>
                  <a:pt x="5205951" y="2093192"/>
                  <a:pt x="5205951" y="3621656"/>
                </a:cubicBezTo>
                <a:cubicBezTo>
                  <a:pt x="5205951" y="4969131"/>
                  <a:pt x="4277226" y="5602839"/>
                  <a:pt x="3331601" y="6374814"/>
                </a:cubicBezTo>
                <a:cubicBezTo>
                  <a:pt x="3159398" y="6515397"/>
                  <a:pt x="2988771" y="6653108"/>
                  <a:pt x="2814953" y="6780599"/>
                </a:cubicBezTo>
                <a:lnTo>
                  <a:pt x="2703197" y="6858000"/>
                </a:lnTo>
                <a:lnTo>
                  <a:pt x="2489695" y="6858000"/>
                </a:lnTo>
                <a:lnTo>
                  <a:pt x="1709529" y="6858000"/>
                </a:lnTo>
                <a:lnTo>
                  <a:pt x="0" y="6858000"/>
                </a:lnTo>
                <a:close/>
              </a:path>
            </a:pathLst>
          </a:custGeom>
          <a:solidFill>
            <a:srgbClr val="FFFFFF">
              <a:alpha val="6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90" name="Google Shape;190;p10"/>
          <p:cNvSpPr/>
          <p:nvPr/>
        </p:nvSpPr>
        <p:spPr>
          <a:xfrm flipH="1">
            <a:off x="6577485" y="0"/>
            <a:ext cx="2529723" cy="6858000"/>
          </a:xfrm>
          <a:custGeom>
            <a:rect b="b" l="l" r="r" t="t"/>
            <a:pathLst>
              <a:path extrusionOk="0" h="6858000" w="2529723">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
        <p:nvSpPr>
          <p:cNvPr id="191" name="Google Shape;191;p10"/>
          <p:cNvSpPr/>
          <p:nvPr/>
        </p:nvSpPr>
        <p:spPr>
          <a:xfrm flipH="1">
            <a:off x="6754925" y="0"/>
            <a:ext cx="2536434" cy="6858000"/>
          </a:xfrm>
          <a:custGeom>
            <a:rect b="b" l="l" r="r" t="t"/>
            <a:pathLst>
              <a:path extrusionOk="0" h="6858000" w="2536434">
                <a:moveTo>
                  <a:pt x="879731" y="0"/>
                </a:moveTo>
                <a:lnTo>
                  <a:pt x="913411" y="0"/>
                </a:lnTo>
                <a:lnTo>
                  <a:pt x="935535" y="14997"/>
                </a:lnTo>
                <a:cubicBezTo>
                  <a:pt x="1962698" y="754641"/>
                  <a:pt x="2536434" y="2093192"/>
                  <a:pt x="2536434" y="3621656"/>
                </a:cubicBezTo>
                <a:cubicBezTo>
                  <a:pt x="2536434" y="4969131"/>
                  <a:pt x="1607709" y="5602839"/>
                  <a:pt x="662084" y="6374814"/>
                </a:cubicBezTo>
                <a:cubicBezTo>
                  <a:pt x="489881" y="6515397"/>
                  <a:pt x="319254" y="6653108"/>
                  <a:pt x="145436" y="6780599"/>
                </a:cubicBezTo>
                <a:lnTo>
                  <a:pt x="33680"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pic>
        <p:nvPicPr>
          <p:cNvPr id="192" name="Google Shape;192;p10"/>
          <p:cNvPicPr preferRelativeResize="0"/>
          <p:nvPr/>
        </p:nvPicPr>
        <p:blipFill rotWithShape="1">
          <a:blip r:embed="rId3">
            <a:alphaModFix/>
          </a:blip>
          <a:srcRect b="0" l="16462" r="35714" t="0"/>
          <a:stretch/>
        </p:blipFill>
        <p:spPr>
          <a:xfrm>
            <a:off x="7203882" y="10"/>
            <a:ext cx="4988118" cy="6857990"/>
          </a:xfrm>
          <a:custGeom>
            <a:rect b="b" l="l" r="r" t="t"/>
            <a:pathLst>
              <a:path extrusionOk="0" h="6858000" w="4901771">
                <a:moveTo>
                  <a:pt x="1623023" y="0"/>
                </a:moveTo>
                <a:lnTo>
                  <a:pt x="2716256" y="0"/>
                </a:lnTo>
                <a:lnTo>
                  <a:pt x="3496422" y="0"/>
                </a:lnTo>
                <a:lnTo>
                  <a:pt x="4544484" y="0"/>
                </a:lnTo>
                <a:lnTo>
                  <a:pt x="4710787" y="0"/>
                </a:lnTo>
                <a:lnTo>
                  <a:pt x="4901771" y="0"/>
                </a:lnTo>
                <a:lnTo>
                  <a:pt x="4901771" y="6858000"/>
                </a:lnTo>
                <a:lnTo>
                  <a:pt x="4710787" y="6858000"/>
                </a:lnTo>
                <a:lnTo>
                  <a:pt x="4544484" y="6858000"/>
                </a:lnTo>
                <a:lnTo>
                  <a:pt x="3496422" y="6858000"/>
                </a:lnTo>
                <a:lnTo>
                  <a:pt x="2716256" y="6858000"/>
                </a:lnTo>
                <a:lnTo>
                  <a:pt x="2502754" y="6858000"/>
                </a:lnTo>
                <a:lnTo>
                  <a:pt x="2390998" y="6780599"/>
                </a:lnTo>
                <a:cubicBezTo>
                  <a:pt x="2217180" y="6653108"/>
                  <a:pt x="2046553" y="6515397"/>
                  <a:pt x="1874350" y="6374814"/>
                </a:cubicBezTo>
                <a:cubicBezTo>
                  <a:pt x="928725" y="5602839"/>
                  <a:pt x="0" y="4969131"/>
                  <a:pt x="0" y="3621656"/>
                </a:cubicBezTo>
                <a:cubicBezTo>
                  <a:pt x="0" y="2093192"/>
                  <a:pt x="573736" y="754641"/>
                  <a:pt x="1600899" y="14997"/>
                </a:cubicBezTo>
                <a:close/>
              </a:path>
            </a:pathLst>
          </a:cu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11"/>
          <p:cNvSpPr txBox="1"/>
          <p:nvPr/>
        </p:nvSpPr>
        <p:spPr>
          <a:xfrm>
            <a:off x="596348" y="10646"/>
            <a:ext cx="10813774" cy="6651180"/>
          </a:xfrm>
          <a:prstGeom prst="rect">
            <a:avLst/>
          </a:prstGeom>
          <a:noFill/>
          <a:ln>
            <a:noFill/>
          </a:ln>
        </p:spPr>
        <p:txBody>
          <a:bodyPr anchorCtr="0" anchor="t" bIns="45700" lIns="91425" spcFirstLastPara="1" rIns="91425" wrap="square" tIns="45700">
            <a:spAutoFit/>
          </a:bodyPr>
          <a:lstStyle/>
          <a:p>
            <a:pPr indent="0" lvl="0" marL="0" marR="0" rtl="0" algn="ctr">
              <a:lnSpc>
                <a:spcPct val="115000"/>
              </a:lnSpc>
              <a:spcBef>
                <a:spcPts val="0"/>
              </a:spcBef>
              <a:spcAft>
                <a:spcPts val="0"/>
              </a:spcAft>
              <a:buNone/>
            </a:pPr>
            <a:r>
              <a:rPr b="1" lang="en-US" sz="1600">
                <a:solidFill>
                  <a:schemeClr val="dk1"/>
                </a:solidFill>
                <a:latin typeface="Cambria"/>
                <a:ea typeface="Cambria"/>
                <a:cs typeface="Cambria"/>
                <a:sym typeface="Cambria"/>
              </a:rPr>
              <a:t>References</a:t>
            </a:r>
            <a:endParaRPr sz="1400">
              <a:solidFill>
                <a:schemeClr val="dk1"/>
              </a:solidFill>
              <a:latin typeface="Cambria"/>
              <a:ea typeface="Cambria"/>
              <a:cs typeface="Cambria"/>
              <a:sym typeface="Cambria"/>
            </a:endParaRPr>
          </a:p>
          <a:p>
            <a:pPr indent="-457200" lvl="0" marL="457200" marR="0" rtl="0" algn="just">
              <a:lnSpc>
                <a:spcPct val="115000"/>
              </a:lnSpc>
              <a:spcBef>
                <a:spcPts val="800"/>
              </a:spcBef>
              <a:spcAft>
                <a:spcPts val="0"/>
              </a:spcAft>
              <a:buNone/>
            </a:pPr>
            <a:r>
              <a:rPr lang="en-US" sz="900">
                <a:solidFill>
                  <a:schemeClr val="dk1"/>
                </a:solidFill>
                <a:latin typeface="Calibri"/>
                <a:ea typeface="Calibri"/>
                <a:cs typeface="Calibri"/>
                <a:sym typeface="Calibri"/>
              </a:rPr>
              <a:t>Ackah-Jnr, F. R. (2020). The teacher should be learning: In-service professional development and learning of teachers implementing inclusive education in early childhood education settings. </a:t>
            </a:r>
            <a:r>
              <a:rPr i="1" lang="en-US" sz="900">
                <a:solidFill>
                  <a:schemeClr val="dk1"/>
                </a:solidFill>
                <a:latin typeface="Calibri"/>
                <a:ea typeface="Calibri"/>
                <a:cs typeface="Calibri"/>
                <a:sym typeface="Calibri"/>
              </a:rPr>
              <a:t>International Journal of Whole Schooling</a:t>
            </a:r>
            <a:r>
              <a:rPr lang="en-US" sz="900">
                <a:solidFill>
                  <a:schemeClr val="dk1"/>
                </a:solidFill>
                <a:latin typeface="Calibri"/>
                <a:ea typeface="Calibri"/>
                <a:cs typeface="Calibri"/>
                <a:sym typeface="Calibri"/>
              </a:rPr>
              <a:t>,</a:t>
            </a:r>
            <a:r>
              <a:rPr i="1" lang="en-US" sz="900">
                <a:solidFill>
                  <a:schemeClr val="dk1"/>
                </a:solidFill>
                <a:latin typeface="Calibri"/>
                <a:ea typeface="Calibri"/>
                <a:cs typeface="Calibri"/>
                <a:sym typeface="Calibri"/>
              </a:rPr>
              <a:t> 16</a:t>
            </a:r>
            <a:r>
              <a:rPr lang="en-US" sz="900">
                <a:solidFill>
                  <a:schemeClr val="dk1"/>
                </a:solidFill>
                <a:latin typeface="Calibri"/>
                <a:ea typeface="Calibri"/>
                <a:cs typeface="Calibri"/>
                <a:sym typeface="Calibri"/>
              </a:rPr>
              <a:t>(2), 93-121. </a:t>
            </a:r>
            <a:r>
              <a:rPr lang="en-US" sz="900" u="sng">
                <a:solidFill>
                  <a:srgbClr val="0000FF"/>
                </a:solidFill>
                <a:latin typeface="Calibri"/>
                <a:ea typeface="Calibri"/>
                <a:cs typeface="Calibri"/>
                <a:sym typeface="Calibri"/>
                <a:hlinkClick r:id="rId3">
                  <a:extLst>
                    <a:ext uri="{A12FA001-AC4F-418D-AE19-62706E023703}">
                      <ahyp:hlinkClr val="tx"/>
                    </a:ext>
                  </a:extLst>
                </a:hlinkClick>
              </a:rPr>
              <a:t>https://eric.ed.gov/ ?id=EJ1289803</a:t>
            </a:r>
            <a:r>
              <a:rPr lang="en-US" sz="900">
                <a:solidFill>
                  <a:schemeClr val="dk1"/>
                </a:solidFill>
                <a:latin typeface="Calibri"/>
                <a:ea typeface="Calibri"/>
                <a:cs typeface="Calibri"/>
                <a:sym typeface="Calibri"/>
              </a:rPr>
              <a:t> </a:t>
            </a:r>
            <a:endParaRPr sz="800">
              <a:solidFill>
                <a:schemeClr val="dk1"/>
              </a:solidFill>
              <a:latin typeface="Calibri"/>
              <a:ea typeface="Calibri"/>
              <a:cs typeface="Calibri"/>
              <a:sym typeface="Calibri"/>
            </a:endParaRPr>
          </a:p>
          <a:p>
            <a:pPr indent="-457200" lvl="0" marL="457200" marR="0" rtl="0" algn="just">
              <a:lnSpc>
                <a:spcPct val="115000"/>
              </a:lnSpc>
              <a:spcBef>
                <a:spcPts val="800"/>
              </a:spcBef>
              <a:spcAft>
                <a:spcPts val="0"/>
              </a:spcAft>
              <a:buNone/>
            </a:pPr>
            <a:r>
              <a:rPr lang="en-US" sz="900">
                <a:solidFill>
                  <a:schemeClr val="dk1"/>
                </a:solidFill>
                <a:latin typeface="Calibri"/>
                <a:ea typeface="Calibri"/>
                <a:cs typeface="Calibri"/>
                <a:sym typeface="Calibri"/>
              </a:rPr>
              <a:t>Azam, S., Goodnough, K., Moghaddam, A., Arnold, C., Penney, S., Young, G., &amp; Maich, K. (2021). Becoming inclusive teacher educators: self-study as a professional learning tool. </a:t>
            </a:r>
            <a:r>
              <a:rPr i="1" lang="en-US" sz="900">
                <a:solidFill>
                  <a:schemeClr val="dk1"/>
                </a:solidFill>
                <a:latin typeface="Calibri"/>
                <a:ea typeface="Calibri"/>
                <a:cs typeface="Calibri"/>
                <a:sym typeface="Calibri"/>
              </a:rPr>
              <a:t>International Journal for the Scholarship of Teaching and Learning</a:t>
            </a:r>
            <a:r>
              <a:rPr lang="en-US" sz="900">
                <a:solidFill>
                  <a:schemeClr val="dk1"/>
                </a:solidFill>
                <a:latin typeface="Calibri"/>
                <a:ea typeface="Calibri"/>
                <a:cs typeface="Calibri"/>
                <a:sym typeface="Calibri"/>
              </a:rPr>
              <a:t>,</a:t>
            </a:r>
            <a:r>
              <a:rPr i="1" lang="en-US" sz="900">
                <a:solidFill>
                  <a:schemeClr val="dk1"/>
                </a:solidFill>
                <a:latin typeface="Calibri"/>
                <a:ea typeface="Calibri"/>
                <a:cs typeface="Calibri"/>
                <a:sym typeface="Calibri"/>
              </a:rPr>
              <a:t> 15</a:t>
            </a:r>
            <a:r>
              <a:rPr lang="en-US" sz="900">
                <a:solidFill>
                  <a:schemeClr val="dk1"/>
                </a:solidFill>
                <a:latin typeface="Calibri"/>
                <a:ea typeface="Calibri"/>
                <a:cs typeface="Calibri"/>
                <a:sym typeface="Calibri"/>
              </a:rPr>
              <a:t>(2), 1-9. </a:t>
            </a:r>
            <a:r>
              <a:rPr lang="en-US" sz="900" u="sng">
                <a:solidFill>
                  <a:srgbClr val="0000FF"/>
                </a:solidFill>
                <a:latin typeface="Calibri"/>
                <a:ea typeface="Calibri"/>
                <a:cs typeface="Calibri"/>
                <a:sym typeface="Calibri"/>
                <a:hlinkClick r:id="rId4">
                  <a:extLst>
                    <a:ext uri="{A12FA001-AC4F-418D-AE19-62706E023703}">
                      <ahyp:hlinkClr val="tx"/>
                    </a:ext>
                  </a:extLst>
                </a:hlinkClick>
              </a:rPr>
              <a:t>https://doi.org/10.20429/ijsotl.2021.150204</a:t>
            </a:r>
            <a:r>
              <a:rPr lang="en-US" sz="900">
                <a:solidFill>
                  <a:schemeClr val="dk1"/>
                </a:solidFill>
                <a:latin typeface="Calibri"/>
                <a:ea typeface="Calibri"/>
                <a:cs typeface="Calibri"/>
                <a:sym typeface="Calibri"/>
              </a:rPr>
              <a:t> </a:t>
            </a:r>
            <a:endParaRPr sz="800">
              <a:solidFill>
                <a:schemeClr val="dk1"/>
              </a:solidFill>
              <a:latin typeface="Calibri"/>
              <a:ea typeface="Calibri"/>
              <a:cs typeface="Calibri"/>
              <a:sym typeface="Calibri"/>
            </a:endParaRPr>
          </a:p>
          <a:p>
            <a:pPr indent="-457200" lvl="0" marL="457200" marR="0" rtl="0" algn="just">
              <a:lnSpc>
                <a:spcPct val="115000"/>
              </a:lnSpc>
              <a:spcBef>
                <a:spcPts val="800"/>
              </a:spcBef>
              <a:spcAft>
                <a:spcPts val="0"/>
              </a:spcAft>
              <a:buNone/>
            </a:pPr>
            <a:r>
              <a:rPr lang="en-US" sz="900">
                <a:solidFill>
                  <a:schemeClr val="dk1"/>
                </a:solidFill>
                <a:latin typeface="Calibri"/>
                <a:ea typeface="Calibri"/>
                <a:cs typeface="Calibri"/>
                <a:sym typeface="Calibri"/>
              </a:rPr>
              <a:t>Bailey, L., Nomanbhoy, A., &amp; Tubpun, T. (2014). Inclusive education: Teacher perspectives from Malaysia. </a:t>
            </a:r>
            <a:r>
              <a:rPr i="1" lang="en-US" sz="900">
                <a:solidFill>
                  <a:schemeClr val="dk1"/>
                </a:solidFill>
                <a:latin typeface="Calibri"/>
                <a:ea typeface="Calibri"/>
                <a:cs typeface="Calibri"/>
                <a:sym typeface="Calibri"/>
              </a:rPr>
              <a:t>International Journal of Inclusive Education</a:t>
            </a:r>
            <a:r>
              <a:rPr lang="en-US" sz="900">
                <a:solidFill>
                  <a:schemeClr val="dk1"/>
                </a:solidFill>
                <a:latin typeface="Calibri"/>
                <a:ea typeface="Calibri"/>
                <a:cs typeface="Calibri"/>
                <a:sym typeface="Calibri"/>
              </a:rPr>
              <a:t>,</a:t>
            </a:r>
            <a:r>
              <a:rPr i="1" lang="en-US" sz="900">
                <a:solidFill>
                  <a:schemeClr val="dk1"/>
                </a:solidFill>
                <a:latin typeface="Calibri"/>
                <a:ea typeface="Calibri"/>
                <a:cs typeface="Calibri"/>
                <a:sym typeface="Calibri"/>
              </a:rPr>
              <a:t> 19</a:t>
            </a:r>
            <a:r>
              <a:rPr lang="en-US" sz="900">
                <a:solidFill>
                  <a:schemeClr val="dk1"/>
                </a:solidFill>
                <a:latin typeface="Calibri"/>
                <a:ea typeface="Calibri"/>
                <a:cs typeface="Calibri"/>
                <a:sym typeface="Calibri"/>
              </a:rPr>
              <a:t>(5), 547-559. https://doi.org/ 10.1080/13603116.2014.957739 </a:t>
            </a:r>
            <a:endParaRPr sz="800">
              <a:solidFill>
                <a:schemeClr val="dk1"/>
              </a:solidFill>
              <a:latin typeface="Calibri"/>
              <a:ea typeface="Calibri"/>
              <a:cs typeface="Calibri"/>
              <a:sym typeface="Calibri"/>
            </a:endParaRPr>
          </a:p>
          <a:p>
            <a:pPr indent="-457200" lvl="0" marL="457200" marR="0" rtl="0" algn="just">
              <a:lnSpc>
                <a:spcPct val="115000"/>
              </a:lnSpc>
              <a:spcBef>
                <a:spcPts val="800"/>
              </a:spcBef>
              <a:spcAft>
                <a:spcPts val="0"/>
              </a:spcAft>
              <a:buNone/>
            </a:pPr>
            <a:r>
              <a:rPr lang="en-US" sz="900">
                <a:solidFill>
                  <a:schemeClr val="dk1"/>
                </a:solidFill>
                <a:latin typeface="Calibri"/>
                <a:ea typeface="Calibri"/>
                <a:cs typeface="Calibri"/>
                <a:sym typeface="Calibri"/>
              </a:rPr>
              <a:t>Bradshaw, L., &amp; Mundia, L. (2006). Attitudes to and concerns about inclusive education: Bruneian inservice and preservice teachers. </a:t>
            </a:r>
            <a:r>
              <a:rPr i="1" lang="en-US" sz="900">
                <a:solidFill>
                  <a:schemeClr val="dk1"/>
                </a:solidFill>
                <a:latin typeface="Calibri"/>
                <a:ea typeface="Calibri"/>
                <a:cs typeface="Calibri"/>
                <a:sym typeface="Calibri"/>
              </a:rPr>
              <a:t>International Journal of Special Education</a:t>
            </a:r>
            <a:r>
              <a:rPr lang="en-US" sz="900">
                <a:solidFill>
                  <a:schemeClr val="dk1"/>
                </a:solidFill>
                <a:latin typeface="Calibri"/>
                <a:ea typeface="Calibri"/>
                <a:cs typeface="Calibri"/>
                <a:sym typeface="Calibri"/>
              </a:rPr>
              <a:t>,</a:t>
            </a:r>
            <a:r>
              <a:rPr i="1" lang="en-US" sz="900">
                <a:solidFill>
                  <a:schemeClr val="dk1"/>
                </a:solidFill>
                <a:latin typeface="Calibri"/>
                <a:ea typeface="Calibri"/>
                <a:cs typeface="Calibri"/>
                <a:sym typeface="Calibri"/>
              </a:rPr>
              <a:t> 21</a:t>
            </a:r>
            <a:r>
              <a:rPr lang="en-US" sz="900">
                <a:solidFill>
                  <a:schemeClr val="dk1"/>
                </a:solidFill>
                <a:latin typeface="Calibri"/>
                <a:ea typeface="Calibri"/>
                <a:cs typeface="Calibri"/>
                <a:sym typeface="Calibri"/>
              </a:rPr>
              <a:t>(1), 35-41. </a:t>
            </a:r>
            <a:r>
              <a:rPr lang="en-US" sz="900" u="sng">
                <a:solidFill>
                  <a:srgbClr val="0000FF"/>
                </a:solidFill>
                <a:latin typeface="Calibri"/>
                <a:ea typeface="Calibri"/>
                <a:cs typeface="Calibri"/>
                <a:sym typeface="Calibri"/>
                <a:hlinkClick r:id="rId5">
                  <a:extLst>
                    <a:ext uri="{A12FA001-AC4F-418D-AE19-62706E023703}">
                      <ahyp:hlinkClr val="tx"/>
                    </a:ext>
                  </a:extLst>
                </a:hlinkClick>
              </a:rPr>
              <a:t>https://www.researchgate.net/publication/289831066</a:t>
            </a:r>
            <a:r>
              <a:rPr lang="en-US" sz="900">
                <a:solidFill>
                  <a:schemeClr val="dk1"/>
                </a:solidFill>
                <a:latin typeface="Calibri"/>
                <a:ea typeface="Calibri"/>
                <a:cs typeface="Calibri"/>
                <a:sym typeface="Calibri"/>
              </a:rPr>
              <a:t> </a:t>
            </a:r>
            <a:endParaRPr sz="800">
              <a:solidFill>
                <a:schemeClr val="dk1"/>
              </a:solidFill>
              <a:latin typeface="Calibri"/>
              <a:ea typeface="Calibri"/>
              <a:cs typeface="Calibri"/>
              <a:sym typeface="Calibri"/>
            </a:endParaRPr>
          </a:p>
          <a:p>
            <a:pPr indent="-457200" lvl="0" marL="457200" marR="0" rtl="0" algn="just">
              <a:lnSpc>
                <a:spcPct val="115000"/>
              </a:lnSpc>
              <a:spcBef>
                <a:spcPts val="800"/>
              </a:spcBef>
              <a:spcAft>
                <a:spcPts val="0"/>
              </a:spcAft>
              <a:buNone/>
            </a:pPr>
            <a:r>
              <a:rPr lang="en-US" sz="900">
                <a:solidFill>
                  <a:schemeClr val="dk1"/>
                </a:solidFill>
                <a:latin typeface="Calibri"/>
                <a:ea typeface="Calibri"/>
                <a:cs typeface="Calibri"/>
                <a:sym typeface="Calibri"/>
              </a:rPr>
              <a:t>Forlin, C., &amp; Sin, K. F. (2017). In-service teacher training for inclusion. </a:t>
            </a:r>
            <a:r>
              <a:rPr i="1" lang="en-US" sz="900">
                <a:solidFill>
                  <a:schemeClr val="dk1"/>
                </a:solidFill>
                <a:latin typeface="Calibri"/>
                <a:ea typeface="Calibri"/>
                <a:cs typeface="Calibri"/>
                <a:sym typeface="Calibri"/>
              </a:rPr>
              <a:t>Oxford research encyclopedia of education</a:t>
            </a:r>
            <a:r>
              <a:rPr lang="en-US" sz="900">
                <a:solidFill>
                  <a:schemeClr val="dk1"/>
                </a:solidFill>
                <a:latin typeface="Calibri"/>
                <a:ea typeface="Calibri"/>
                <a:cs typeface="Calibri"/>
                <a:sym typeface="Calibri"/>
              </a:rPr>
              <a:t>. </a:t>
            </a:r>
            <a:r>
              <a:rPr lang="en-US" sz="900" u="sng">
                <a:solidFill>
                  <a:srgbClr val="0000FF"/>
                </a:solidFill>
                <a:latin typeface="Calibri"/>
                <a:ea typeface="Calibri"/>
                <a:cs typeface="Calibri"/>
                <a:sym typeface="Calibri"/>
                <a:hlinkClick r:id="rId6">
                  <a:extLst>
                    <a:ext uri="{A12FA001-AC4F-418D-AE19-62706E023703}">
                      <ahyp:hlinkClr val="tx"/>
                    </a:ext>
                  </a:extLst>
                </a:hlinkClick>
              </a:rPr>
              <a:t>https://doi.org/https://doi.org/10.1093/acrefore/ 9780190264093.013.161</a:t>
            </a:r>
            <a:r>
              <a:rPr lang="en-US" sz="900">
                <a:solidFill>
                  <a:schemeClr val="dk1"/>
                </a:solidFill>
                <a:latin typeface="Calibri"/>
                <a:ea typeface="Calibri"/>
                <a:cs typeface="Calibri"/>
                <a:sym typeface="Calibri"/>
              </a:rPr>
              <a:t> </a:t>
            </a:r>
            <a:endParaRPr sz="800">
              <a:solidFill>
                <a:schemeClr val="dk1"/>
              </a:solidFill>
              <a:latin typeface="Calibri"/>
              <a:ea typeface="Calibri"/>
              <a:cs typeface="Calibri"/>
              <a:sym typeface="Calibri"/>
            </a:endParaRPr>
          </a:p>
          <a:p>
            <a:pPr indent="-457200" lvl="0" marL="457200" marR="0" rtl="0" algn="just">
              <a:lnSpc>
                <a:spcPct val="115000"/>
              </a:lnSpc>
              <a:spcBef>
                <a:spcPts val="800"/>
              </a:spcBef>
              <a:spcAft>
                <a:spcPts val="0"/>
              </a:spcAft>
              <a:buNone/>
            </a:pPr>
            <a:r>
              <a:rPr lang="en-US" sz="900">
                <a:solidFill>
                  <a:schemeClr val="dk1"/>
                </a:solidFill>
                <a:latin typeface="Calibri"/>
                <a:ea typeface="Calibri"/>
                <a:cs typeface="Calibri"/>
                <a:sym typeface="Calibri"/>
              </a:rPr>
              <a:t>González-Gil, F., Martín-Pastor, E., Flores, N., Jenaro, C., Poy, R., &amp; Gómez-Vela, M. (2013). Teaching, learning and inclusive education: The challenge of teachers’ training for inclusion. </a:t>
            </a:r>
            <a:r>
              <a:rPr i="1" lang="en-US" sz="900">
                <a:solidFill>
                  <a:schemeClr val="dk1"/>
                </a:solidFill>
                <a:latin typeface="Calibri"/>
                <a:ea typeface="Calibri"/>
                <a:cs typeface="Calibri"/>
                <a:sym typeface="Calibri"/>
              </a:rPr>
              <a:t>Procedia - Social and Behavioral Sciences</a:t>
            </a:r>
            <a:r>
              <a:rPr lang="en-US" sz="900">
                <a:solidFill>
                  <a:schemeClr val="dk1"/>
                </a:solidFill>
                <a:latin typeface="Calibri"/>
                <a:ea typeface="Calibri"/>
                <a:cs typeface="Calibri"/>
                <a:sym typeface="Calibri"/>
              </a:rPr>
              <a:t>,</a:t>
            </a:r>
            <a:r>
              <a:rPr i="1" lang="en-US" sz="900">
                <a:solidFill>
                  <a:schemeClr val="dk1"/>
                </a:solidFill>
                <a:latin typeface="Calibri"/>
                <a:ea typeface="Calibri"/>
                <a:cs typeface="Calibri"/>
                <a:sym typeface="Calibri"/>
              </a:rPr>
              <a:t> 93</a:t>
            </a:r>
            <a:r>
              <a:rPr lang="en-US" sz="900">
                <a:solidFill>
                  <a:schemeClr val="dk1"/>
                </a:solidFill>
                <a:latin typeface="Calibri"/>
                <a:ea typeface="Calibri"/>
                <a:cs typeface="Calibri"/>
                <a:sym typeface="Calibri"/>
              </a:rPr>
              <a:t>, 783-788. </a:t>
            </a:r>
            <a:r>
              <a:rPr lang="en-US" sz="900" u="sng">
                <a:solidFill>
                  <a:srgbClr val="0000FF"/>
                </a:solidFill>
                <a:latin typeface="Calibri"/>
                <a:ea typeface="Calibri"/>
                <a:cs typeface="Calibri"/>
                <a:sym typeface="Calibri"/>
                <a:hlinkClick r:id="rId7">
                  <a:extLst>
                    <a:ext uri="{A12FA001-AC4F-418D-AE19-62706E023703}">
                      <ahyp:hlinkClr val="tx"/>
                    </a:ext>
                  </a:extLst>
                </a:hlinkClick>
              </a:rPr>
              <a:t>https://doi.org/ 10.1016/j.sbspro.2013.09.279</a:t>
            </a:r>
            <a:r>
              <a:rPr lang="en-US" sz="900">
                <a:solidFill>
                  <a:schemeClr val="dk1"/>
                </a:solidFill>
                <a:latin typeface="Calibri"/>
                <a:ea typeface="Calibri"/>
                <a:cs typeface="Calibri"/>
                <a:sym typeface="Calibri"/>
              </a:rPr>
              <a:t> </a:t>
            </a:r>
            <a:endParaRPr sz="800">
              <a:solidFill>
                <a:schemeClr val="dk1"/>
              </a:solidFill>
              <a:latin typeface="Calibri"/>
              <a:ea typeface="Calibri"/>
              <a:cs typeface="Calibri"/>
              <a:sym typeface="Calibri"/>
            </a:endParaRPr>
          </a:p>
          <a:p>
            <a:pPr indent="-457200" lvl="0" marL="457200" marR="0" rtl="0" algn="just">
              <a:lnSpc>
                <a:spcPct val="115000"/>
              </a:lnSpc>
              <a:spcBef>
                <a:spcPts val="800"/>
              </a:spcBef>
              <a:spcAft>
                <a:spcPts val="0"/>
              </a:spcAft>
              <a:buNone/>
            </a:pPr>
            <a:r>
              <a:rPr lang="en-US" sz="900">
                <a:solidFill>
                  <a:schemeClr val="dk1"/>
                </a:solidFill>
                <a:latin typeface="Calibri"/>
                <a:ea typeface="Calibri"/>
                <a:cs typeface="Calibri"/>
                <a:sym typeface="Calibri"/>
              </a:rPr>
              <a:t>Jordan, A., Schwartz, E., &amp; McGhie-Richmond, D. (2009). Preparing teachers for inclusive classrooms. </a:t>
            </a:r>
            <a:r>
              <a:rPr i="1" lang="en-US" sz="900">
                <a:solidFill>
                  <a:schemeClr val="dk1"/>
                </a:solidFill>
                <a:latin typeface="Calibri"/>
                <a:ea typeface="Calibri"/>
                <a:cs typeface="Calibri"/>
                <a:sym typeface="Calibri"/>
              </a:rPr>
              <a:t>Teaching and Teacher Education</a:t>
            </a:r>
            <a:r>
              <a:rPr lang="en-US" sz="900">
                <a:solidFill>
                  <a:schemeClr val="dk1"/>
                </a:solidFill>
                <a:latin typeface="Calibri"/>
                <a:ea typeface="Calibri"/>
                <a:cs typeface="Calibri"/>
                <a:sym typeface="Calibri"/>
              </a:rPr>
              <a:t>,</a:t>
            </a:r>
            <a:r>
              <a:rPr i="1" lang="en-US" sz="900">
                <a:solidFill>
                  <a:schemeClr val="dk1"/>
                </a:solidFill>
                <a:latin typeface="Calibri"/>
                <a:ea typeface="Calibri"/>
                <a:cs typeface="Calibri"/>
                <a:sym typeface="Calibri"/>
              </a:rPr>
              <a:t> 25</a:t>
            </a:r>
            <a:r>
              <a:rPr lang="en-US" sz="900">
                <a:solidFill>
                  <a:schemeClr val="dk1"/>
                </a:solidFill>
                <a:latin typeface="Calibri"/>
                <a:ea typeface="Calibri"/>
                <a:cs typeface="Calibri"/>
                <a:sym typeface="Calibri"/>
              </a:rPr>
              <a:t>(4), 535-542. https://doi.org/10.1016/ j.tate.2009.02.010 </a:t>
            </a:r>
            <a:endParaRPr sz="800">
              <a:solidFill>
                <a:schemeClr val="dk1"/>
              </a:solidFill>
              <a:latin typeface="Calibri"/>
              <a:ea typeface="Calibri"/>
              <a:cs typeface="Calibri"/>
              <a:sym typeface="Calibri"/>
            </a:endParaRPr>
          </a:p>
          <a:p>
            <a:pPr indent="-457200" lvl="0" marL="457200" marR="0" rtl="0" algn="just">
              <a:lnSpc>
                <a:spcPct val="115000"/>
              </a:lnSpc>
              <a:spcBef>
                <a:spcPts val="800"/>
              </a:spcBef>
              <a:spcAft>
                <a:spcPts val="0"/>
              </a:spcAft>
              <a:buNone/>
            </a:pPr>
            <a:r>
              <a:rPr lang="en-US" sz="900">
                <a:solidFill>
                  <a:schemeClr val="dk1"/>
                </a:solidFill>
                <a:latin typeface="Calibri"/>
                <a:ea typeface="Calibri"/>
                <a:cs typeface="Calibri"/>
                <a:sym typeface="Calibri"/>
              </a:rPr>
              <a:t>Krolak-Schwerdt, S., Cate, I. M. P.-t., Markova, M., &amp; Krischler, M. (2018). Promoting inclusive education: the role of teachers’ competence and attitudes. </a:t>
            </a:r>
            <a:r>
              <a:rPr i="1" lang="en-US" sz="900">
                <a:solidFill>
                  <a:schemeClr val="dk1"/>
                </a:solidFill>
                <a:latin typeface="Calibri"/>
                <a:ea typeface="Calibri"/>
                <a:cs typeface="Calibri"/>
                <a:sym typeface="Calibri"/>
              </a:rPr>
              <a:t>Insights into Learning Disabilities</a:t>
            </a:r>
            <a:r>
              <a:rPr lang="en-US" sz="900">
                <a:solidFill>
                  <a:schemeClr val="dk1"/>
                </a:solidFill>
                <a:latin typeface="Calibri"/>
                <a:ea typeface="Calibri"/>
                <a:cs typeface="Calibri"/>
                <a:sym typeface="Calibri"/>
              </a:rPr>
              <a:t>,</a:t>
            </a:r>
            <a:r>
              <a:rPr i="1" lang="en-US" sz="900">
                <a:solidFill>
                  <a:schemeClr val="dk1"/>
                </a:solidFill>
                <a:latin typeface="Calibri"/>
                <a:ea typeface="Calibri"/>
                <a:cs typeface="Calibri"/>
                <a:sym typeface="Calibri"/>
              </a:rPr>
              <a:t> 15</a:t>
            </a:r>
            <a:r>
              <a:rPr lang="en-US" sz="900">
                <a:solidFill>
                  <a:schemeClr val="dk1"/>
                </a:solidFill>
                <a:latin typeface="Calibri"/>
                <a:ea typeface="Calibri"/>
                <a:cs typeface="Calibri"/>
                <a:sym typeface="Calibri"/>
              </a:rPr>
              <a:t>(1), 49-63. </a:t>
            </a:r>
            <a:r>
              <a:rPr lang="en-US" sz="900" u="sng">
                <a:solidFill>
                  <a:srgbClr val="0000FF"/>
                </a:solidFill>
                <a:latin typeface="Calibri"/>
                <a:ea typeface="Calibri"/>
                <a:cs typeface="Calibri"/>
                <a:sym typeface="Calibri"/>
                <a:hlinkClick r:id="rId8">
                  <a:extLst>
                    <a:ext uri="{A12FA001-AC4F-418D-AE19-62706E023703}">
                      <ahyp:hlinkClr val="tx"/>
                    </a:ext>
                  </a:extLst>
                </a:hlinkClick>
              </a:rPr>
              <a:t>https://eric.ed.gov/?id=EJ1182863</a:t>
            </a:r>
            <a:r>
              <a:rPr lang="en-US" sz="900">
                <a:solidFill>
                  <a:schemeClr val="dk1"/>
                </a:solidFill>
                <a:latin typeface="Calibri"/>
                <a:ea typeface="Calibri"/>
                <a:cs typeface="Calibri"/>
                <a:sym typeface="Calibri"/>
              </a:rPr>
              <a:t> </a:t>
            </a:r>
            <a:endParaRPr sz="800">
              <a:solidFill>
                <a:schemeClr val="dk1"/>
              </a:solidFill>
              <a:latin typeface="Calibri"/>
              <a:ea typeface="Calibri"/>
              <a:cs typeface="Calibri"/>
              <a:sym typeface="Calibri"/>
            </a:endParaRPr>
          </a:p>
          <a:p>
            <a:pPr indent="-457200" lvl="0" marL="457200" marR="0" rtl="0" algn="just">
              <a:lnSpc>
                <a:spcPct val="115000"/>
              </a:lnSpc>
              <a:spcBef>
                <a:spcPts val="800"/>
              </a:spcBef>
              <a:spcAft>
                <a:spcPts val="0"/>
              </a:spcAft>
              <a:buNone/>
            </a:pPr>
            <a:r>
              <a:rPr lang="en-US" sz="900">
                <a:solidFill>
                  <a:schemeClr val="dk1"/>
                </a:solidFill>
                <a:latin typeface="Calibri"/>
                <a:ea typeface="Calibri"/>
                <a:cs typeface="Calibri"/>
                <a:sym typeface="Calibri"/>
              </a:rPr>
              <a:t>Kurniawati, F. (2021). Exploring teachers’ inclusive education strategies in rural Indonesian primary schools. </a:t>
            </a:r>
            <a:r>
              <a:rPr i="1" lang="en-US" sz="900">
                <a:solidFill>
                  <a:schemeClr val="dk1"/>
                </a:solidFill>
                <a:latin typeface="Calibri"/>
                <a:ea typeface="Calibri"/>
                <a:cs typeface="Calibri"/>
                <a:sym typeface="Calibri"/>
              </a:rPr>
              <a:t>Educational Research</a:t>
            </a:r>
            <a:r>
              <a:rPr lang="en-US" sz="900">
                <a:solidFill>
                  <a:schemeClr val="dk1"/>
                </a:solidFill>
                <a:latin typeface="Calibri"/>
                <a:ea typeface="Calibri"/>
                <a:cs typeface="Calibri"/>
                <a:sym typeface="Calibri"/>
              </a:rPr>
              <a:t>,</a:t>
            </a:r>
            <a:r>
              <a:rPr i="1" lang="en-US" sz="900">
                <a:solidFill>
                  <a:schemeClr val="dk1"/>
                </a:solidFill>
                <a:latin typeface="Calibri"/>
                <a:ea typeface="Calibri"/>
                <a:cs typeface="Calibri"/>
                <a:sym typeface="Calibri"/>
              </a:rPr>
              <a:t> 63</a:t>
            </a:r>
            <a:r>
              <a:rPr lang="en-US" sz="900">
                <a:solidFill>
                  <a:schemeClr val="dk1"/>
                </a:solidFill>
                <a:latin typeface="Calibri"/>
                <a:ea typeface="Calibri"/>
                <a:cs typeface="Calibri"/>
                <a:sym typeface="Calibri"/>
              </a:rPr>
              <a:t>(2), 198-211. </a:t>
            </a:r>
            <a:r>
              <a:rPr lang="en-US" sz="900" u="sng">
                <a:solidFill>
                  <a:srgbClr val="0000FF"/>
                </a:solidFill>
                <a:latin typeface="Calibri"/>
                <a:ea typeface="Calibri"/>
                <a:cs typeface="Calibri"/>
                <a:sym typeface="Calibri"/>
                <a:hlinkClick r:id="rId9">
                  <a:extLst>
                    <a:ext uri="{A12FA001-AC4F-418D-AE19-62706E023703}">
                      <ahyp:hlinkClr val="tx"/>
                    </a:ext>
                  </a:extLst>
                </a:hlinkClick>
              </a:rPr>
              <a:t>https://doi.org/10.1080/ 00131881.2021.1915698</a:t>
            </a:r>
            <a:r>
              <a:rPr lang="en-US" sz="900">
                <a:solidFill>
                  <a:schemeClr val="dk1"/>
                </a:solidFill>
                <a:latin typeface="Calibri"/>
                <a:ea typeface="Calibri"/>
                <a:cs typeface="Calibri"/>
                <a:sym typeface="Calibri"/>
              </a:rPr>
              <a:t> </a:t>
            </a:r>
            <a:endParaRPr sz="800">
              <a:solidFill>
                <a:schemeClr val="dk1"/>
              </a:solidFill>
              <a:latin typeface="Calibri"/>
              <a:ea typeface="Calibri"/>
              <a:cs typeface="Calibri"/>
              <a:sym typeface="Calibri"/>
            </a:endParaRPr>
          </a:p>
          <a:p>
            <a:pPr indent="-457200" lvl="0" marL="457200" marR="0" rtl="0" algn="just">
              <a:lnSpc>
                <a:spcPct val="115000"/>
              </a:lnSpc>
              <a:spcBef>
                <a:spcPts val="800"/>
              </a:spcBef>
              <a:spcAft>
                <a:spcPts val="0"/>
              </a:spcAft>
              <a:buNone/>
            </a:pPr>
            <a:r>
              <a:rPr lang="en-US" sz="900">
                <a:solidFill>
                  <a:schemeClr val="dk1"/>
                </a:solidFill>
                <a:latin typeface="Calibri"/>
                <a:ea typeface="Calibri"/>
                <a:cs typeface="Calibri"/>
                <a:sym typeface="Calibri"/>
              </a:rPr>
              <a:t>Makoelle, T. M., &amp; Burmistrova, V. (2021). Teacher education and inclusive education in Kazakhstan. </a:t>
            </a:r>
            <a:r>
              <a:rPr i="1" lang="en-US" sz="900">
                <a:solidFill>
                  <a:schemeClr val="dk1"/>
                </a:solidFill>
                <a:latin typeface="Calibri"/>
                <a:ea typeface="Calibri"/>
                <a:cs typeface="Calibri"/>
                <a:sym typeface="Calibri"/>
              </a:rPr>
              <a:t>International Journal of Inclusive Education</a:t>
            </a:r>
            <a:r>
              <a:rPr lang="en-US" sz="900">
                <a:solidFill>
                  <a:schemeClr val="dk1"/>
                </a:solidFill>
                <a:latin typeface="Calibri"/>
                <a:ea typeface="Calibri"/>
                <a:cs typeface="Calibri"/>
                <a:sym typeface="Calibri"/>
              </a:rPr>
              <a:t>, 1-17. </a:t>
            </a:r>
            <a:r>
              <a:rPr lang="en-US" sz="900" u="sng">
                <a:solidFill>
                  <a:srgbClr val="0000FF"/>
                </a:solidFill>
                <a:latin typeface="Calibri"/>
                <a:ea typeface="Calibri"/>
                <a:cs typeface="Calibri"/>
                <a:sym typeface="Calibri"/>
                <a:hlinkClick r:id="rId10">
                  <a:extLst>
                    <a:ext uri="{A12FA001-AC4F-418D-AE19-62706E023703}">
                      <ahyp:hlinkClr val="tx"/>
                    </a:ext>
                  </a:extLst>
                </a:hlinkClick>
              </a:rPr>
              <a:t>https://doi.org/10.1080/ 13603116.2021.1889048</a:t>
            </a:r>
            <a:r>
              <a:rPr lang="en-US" sz="900">
                <a:solidFill>
                  <a:schemeClr val="dk1"/>
                </a:solidFill>
                <a:latin typeface="Calibri"/>
                <a:ea typeface="Calibri"/>
                <a:cs typeface="Calibri"/>
                <a:sym typeface="Calibri"/>
              </a:rPr>
              <a:t> </a:t>
            </a:r>
            <a:endParaRPr sz="800">
              <a:solidFill>
                <a:schemeClr val="dk1"/>
              </a:solidFill>
              <a:latin typeface="Calibri"/>
              <a:ea typeface="Calibri"/>
              <a:cs typeface="Calibri"/>
              <a:sym typeface="Calibri"/>
            </a:endParaRPr>
          </a:p>
          <a:p>
            <a:pPr indent="-457200" lvl="0" marL="457200" marR="0" rtl="0" algn="just">
              <a:lnSpc>
                <a:spcPct val="115000"/>
              </a:lnSpc>
              <a:spcBef>
                <a:spcPts val="800"/>
              </a:spcBef>
              <a:spcAft>
                <a:spcPts val="0"/>
              </a:spcAft>
              <a:buNone/>
            </a:pPr>
            <a:r>
              <a:rPr lang="en-US" sz="900">
                <a:solidFill>
                  <a:schemeClr val="dk1"/>
                </a:solidFill>
                <a:latin typeface="Calibri"/>
                <a:ea typeface="Calibri"/>
                <a:cs typeface="Calibri"/>
                <a:sym typeface="Calibri"/>
              </a:rPr>
              <a:t>MOES. (2010). </a:t>
            </a:r>
            <a:r>
              <a:rPr i="1" lang="en-US" sz="900">
                <a:solidFill>
                  <a:schemeClr val="dk1"/>
                </a:solidFill>
                <a:latin typeface="Calibri"/>
                <a:ea typeface="Calibri"/>
                <a:cs typeface="Calibri"/>
                <a:sym typeface="Calibri"/>
              </a:rPr>
              <a:t>National Policy on Inclusive Education</a:t>
            </a:r>
            <a:r>
              <a:rPr lang="en-US" sz="900">
                <a:solidFill>
                  <a:schemeClr val="dk1"/>
                </a:solidFill>
                <a:latin typeface="Calibri"/>
                <a:ea typeface="Calibri"/>
                <a:cs typeface="Calibri"/>
                <a:sym typeface="Calibri"/>
              </a:rPr>
              <a:t>. Ministry of Education and Sports</a:t>
            </a:r>
            <a:endParaRPr sz="800">
              <a:solidFill>
                <a:schemeClr val="dk1"/>
              </a:solidFill>
              <a:latin typeface="Calibri"/>
              <a:ea typeface="Calibri"/>
              <a:cs typeface="Calibri"/>
              <a:sym typeface="Calibri"/>
            </a:endParaRPr>
          </a:p>
          <a:p>
            <a:pPr indent="-457200" lvl="0" marL="457200" marR="0" rtl="0" algn="just">
              <a:lnSpc>
                <a:spcPct val="115000"/>
              </a:lnSpc>
              <a:spcBef>
                <a:spcPts val="800"/>
              </a:spcBef>
              <a:spcAft>
                <a:spcPts val="0"/>
              </a:spcAft>
              <a:buNone/>
            </a:pPr>
            <a:r>
              <a:rPr lang="en-US" sz="900">
                <a:solidFill>
                  <a:schemeClr val="dk1"/>
                </a:solidFill>
                <a:latin typeface="Calibri"/>
                <a:ea typeface="Calibri"/>
                <a:cs typeface="Calibri"/>
                <a:sym typeface="Calibri"/>
              </a:rPr>
              <a:t>MOES. (2011). </a:t>
            </a:r>
            <a:r>
              <a:rPr i="1" lang="en-US" sz="900">
                <a:solidFill>
                  <a:schemeClr val="dk1"/>
                </a:solidFill>
                <a:latin typeface="Calibri"/>
                <a:ea typeface="Calibri"/>
                <a:cs typeface="Calibri"/>
                <a:sym typeface="Calibri"/>
              </a:rPr>
              <a:t>National Strategy and Plan of Action on Inclusive Education. </a:t>
            </a:r>
            <a:r>
              <a:rPr lang="en-US" sz="900">
                <a:solidFill>
                  <a:schemeClr val="dk1"/>
                </a:solidFill>
                <a:latin typeface="Calibri"/>
                <a:ea typeface="Calibri"/>
                <a:cs typeface="Calibri"/>
                <a:sym typeface="Calibri"/>
              </a:rPr>
              <a:t>Ministry of Education and Sports</a:t>
            </a:r>
            <a:endParaRPr sz="800">
              <a:solidFill>
                <a:schemeClr val="dk1"/>
              </a:solidFill>
              <a:latin typeface="Calibri"/>
              <a:ea typeface="Calibri"/>
              <a:cs typeface="Calibri"/>
              <a:sym typeface="Calibri"/>
            </a:endParaRPr>
          </a:p>
          <a:p>
            <a:pPr indent="-457200" lvl="0" marL="457200" marR="0" rtl="0" algn="just">
              <a:lnSpc>
                <a:spcPct val="115000"/>
              </a:lnSpc>
              <a:spcBef>
                <a:spcPts val="800"/>
              </a:spcBef>
              <a:spcAft>
                <a:spcPts val="0"/>
              </a:spcAft>
              <a:buNone/>
            </a:pPr>
            <a:r>
              <a:rPr lang="en-US" sz="900">
                <a:solidFill>
                  <a:schemeClr val="dk1"/>
                </a:solidFill>
                <a:latin typeface="Calibri"/>
                <a:ea typeface="Calibri"/>
                <a:cs typeface="Calibri"/>
                <a:sym typeface="Calibri"/>
              </a:rPr>
              <a:t>MOES. (2018). </a:t>
            </a:r>
            <a:r>
              <a:rPr i="1" lang="en-US" sz="900">
                <a:solidFill>
                  <a:schemeClr val="dk1"/>
                </a:solidFill>
                <a:latin typeface="Calibri"/>
                <a:ea typeface="Calibri"/>
                <a:cs typeface="Calibri"/>
                <a:sym typeface="Calibri"/>
              </a:rPr>
              <a:t>Annual Report on Educationa and Sports Sectors. </a:t>
            </a:r>
            <a:r>
              <a:rPr lang="en-US" sz="900">
                <a:solidFill>
                  <a:schemeClr val="dk1"/>
                </a:solidFill>
                <a:latin typeface="Calibri"/>
                <a:ea typeface="Calibri"/>
                <a:cs typeface="Calibri"/>
                <a:sym typeface="Calibri"/>
              </a:rPr>
              <a:t>Ministry of Education and Sports</a:t>
            </a:r>
            <a:endParaRPr sz="800">
              <a:solidFill>
                <a:schemeClr val="dk1"/>
              </a:solidFill>
              <a:latin typeface="Calibri"/>
              <a:ea typeface="Calibri"/>
              <a:cs typeface="Calibri"/>
              <a:sym typeface="Calibri"/>
            </a:endParaRPr>
          </a:p>
          <a:p>
            <a:pPr indent="-457200" lvl="0" marL="457200" marR="0" rtl="0" algn="just">
              <a:lnSpc>
                <a:spcPct val="115000"/>
              </a:lnSpc>
              <a:spcBef>
                <a:spcPts val="800"/>
              </a:spcBef>
              <a:spcAft>
                <a:spcPts val="0"/>
              </a:spcAft>
              <a:buNone/>
            </a:pPr>
            <a:r>
              <a:rPr lang="en-US" sz="900">
                <a:solidFill>
                  <a:schemeClr val="dk1"/>
                </a:solidFill>
                <a:latin typeface="Calibri"/>
                <a:ea typeface="Calibri"/>
                <a:cs typeface="Calibri"/>
                <a:sym typeface="Calibri"/>
              </a:rPr>
              <a:t>MOES. (2020). </a:t>
            </a:r>
            <a:r>
              <a:rPr i="1" lang="en-US" sz="900">
                <a:solidFill>
                  <a:schemeClr val="dk1"/>
                </a:solidFill>
                <a:latin typeface="Calibri"/>
                <a:ea typeface="Calibri"/>
                <a:cs typeface="Calibri"/>
                <a:sym typeface="Calibri"/>
              </a:rPr>
              <a:t>Annual Report on Educationa and Sports Sectors. </a:t>
            </a:r>
            <a:r>
              <a:rPr lang="en-US" sz="900">
                <a:solidFill>
                  <a:schemeClr val="dk1"/>
                </a:solidFill>
                <a:latin typeface="Calibri"/>
                <a:ea typeface="Calibri"/>
                <a:cs typeface="Calibri"/>
                <a:sym typeface="Calibri"/>
              </a:rPr>
              <a:t>Ministry of Education and Sports</a:t>
            </a:r>
            <a:endParaRPr sz="800">
              <a:solidFill>
                <a:schemeClr val="dk1"/>
              </a:solidFill>
              <a:latin typeface="Calibri"/>
              <a:ea typeface="Calibri"/>
              <a:cs typeface="Calibri"/>
              <a:sym typeface="Calibri"/>
            </a:endParaRPr>
          </a:p>
          <a:p>
            <a:pPr indent="-457200" lvl="0" marL="457200" marR="0" rtl="0" algn="just">
              <a:lnSpc>
                <a:spcPct val="115000"/>
              </a:lnSpc>
              <a:spcBef>
                <a:spcPts val="800"/>
              </a:spcBef>
              <a:spcAft>
                <a:spcPts val="0"/>
              </a:spcAft>
              <a:buNone/>
            </a:pPr>
            <a:r>
              <a:rPr lang="en-US" sz="900">
                <a:solidFill>
                  <a:schemeClr val="dk1"/>
                </a:solidFill>
                <a:latin typeface="Calibri"/>
                <a:ea typeface="Calibri"/>
                <a:cs typeface="Calibri"/>
                <a:sym typeface="Calibri"/>
              </a:rPr>
              <a:t>Ozel, E., Ganesan, M. Z., Daud, A. K. M., Darusalam, G. B., &amp; Ali, N. A. B. N. (2018). Critical issue teacher training into inclusive education. </a:t>
            </a:r>
            <a:r>
              <a:rPr i="1" lang="en-US" sz="900">
                <a:solidFill>
                  <a:schemeClr val="dk1"/>
                </a:solidFill>
                <a:latin typeface="Calibri"/>
                <a:ea typeface="Calibri"/>
                <a:cs typeface="Calibri"/>
                <a:sym typeface="Calibri"/>
              </a:rPr>
              <a:t>Advanced Science Letters</a:t>
            </a:r>
            <a:r>
              <a:rPr lang="en-US" sz="900">
                <a:solidFill>
                  <a:schemeClr val="dk1"/>
                </a:solidFill>
                <a:latin typeface="Calibri"/>
                <a:ea typeface="Calibri"/>
                <a:cs typeface="Calibri"/>
                <a:sym typeface="Calibri"/>
              </a:rPr>
              <a:t>,</a:t>
            </a:r>
            <a:r>
              <a:rPr i="1" lang="en-US" sz="900">
                <a:solidFill>
                  <a:schemeClr val="dk1"/>
                </a:solidFill>
                <a:latin typeface="Calibri"/>
                <a:ea typeface="Calibri"/>
                <a:cs typeface="Calibri"/>
                <a:sym typeface="Calibri"/>
              </a:rPr>
              <a:t> 24</a:t>
            </a:r>
            <a:r>
              <a:rPr lang="en-US" sz="900">
                <a:solidFill>
                  <a:schemeClr val="dk1"/>
                </a:solidFill>
                <a:latin typeface="Calibri"/>
                <a:ea typeface="Calibri"/>
                <a:cs typeface="Calibri"/>
                <a:sym typeface="Calibri"/>
              </a:rPr>
              <a:t>(7), 5139-5142. </a:t>
            </a:r>
            <a:r>
              <a:rPr lang="en-US" sz="900" u="sng">
                <a:solidFill>
                  <a:srgbClr val="0000FF"/>
                </a:solidFill>
                <a:latin typeface="Calibri"/>
                <a:ea typeface="Calibri"/>
                <a:cs typeface="Calibri"/>
                <a:sym typeface="Calibri"/>
                <a:hlinkClick r:id="rId11">
                  <a:extLst>
                    <a:ext uri="{A12FA001-AC4F-418D-AE19-62706E023703}">
                      <ahyp:hlinkClr val="tx"/>
                    </a:ext>
                  </a:extLst>
                </a:hlinkClick>
              </a:rPr>
              <a:t>https://doi.org/10.1166/asl.2018.11288</a:t>
            </a:r>
            <a:r>
              <a:rPr lang="en-US" sz="900">
                <a:solidFill>
                  <a:schemeClr val="dk1"/>
                </a:solidFill>
                <a:latin typeface="Calibri"/>
                <a:ea typeface="Calibri"/>
                <a:cs typeface="Calibri"/>
                <a:sym typeface="Calibri"/>
              </a:rPr>
              <a:t> </a:t>
            </a:r>
            <a:endParaRPr sz="800">
              <a:solidFill>
                <a:schemeClr val="dk1"/>
              </a:solidFill>
              <a:latin typeface="Calibri"/>
              <a:ea typeface="Calibri"/>
              <a:cs typeface="Calibri"/>
              <a:sym typeface="Calibri"/>
            </a:endParaRPr>
          </a:p>
          <a:p>
            <a:pPr indent="-457200" lvl="0" marL="457200" marR="0" rtl="0" algn="just">
              <a:lnSpc>
                <a:spcPct val="115000"/>
              </a:lnSpc>
              <a:spcBef>
                <a:spcPts val="800"/>
              </a:spcBef>
              <a:spcAft>
                <a:spcPts val="0"/>
              </a:spcAft>
              <a:buNone/>
            </a:pPr>
            <a:r>
              <a:rPr lang="en-US" sz="900">
                <a:solidFill>
                  <a:schemeClr val="dk1"/>
                </a:solidFill>
                <a:latin typeface="Calibri"/>
                <a:ea typeface="Calibri"/>
                <a:cs typeface="Calibri"/>
                <a:sym typeface="Calibri"/>
              </a:rPr>
              <a:t>Pijl, S. J. (2010). Preparing teachers for inclusive education: Some reflections from the Netherlands. </a:t>
            </a:r>
            <a:r>
              <a:rPr i="1" lang="en-US" sz="900">
                <a:solidFill>
                  <a:schemeClr val="dk1"/>
                </a:solidFill>
                <a:latin typeface="Calibri"/>
                <a:ea typeface="Calibri"/>
                <a:cs typeface="Calibri"/>
                <a:sym typeface="Calibri"/>
              </a:rPr>
              <a:t>Journal of Research in Special Educational Needs</a:t>
            </a:r>
            <a:r>
              <a:rPr lang="en-US" sz="900">
                <a:solidFill>
                  <a:schemeClr val="dk1"/>
                </a:solidFill>
                <a:latin typeface="Calibri"/>
                <a:ea typeface="Calibri"/>
                <a:cs typeface="Calibri"/>
                <a:sym typeface="Calibri"/>
              </a:rPr>
              <a:t>,</a:t>
            </a:r>
            <a:r>
              <a:rPr i="1" lang="en-US" sz="900">
                <a:solidFill>
                  <a:schemeClr val="dk1"/>
                </a:solidFill>
                <a:latin typeface="Calibri"/>
                <a:ea typeface="Calibri"/>
                <a:cs typeface="Calibri"/>
                <a:sym typeface="Calibri"/>
              </a:rPr>
              <a:t> 10</a:t>
            </a:r>
            <a:r>
              <a:rPr lang="en-US" sz="900">
                <a:solidFill>
                  <a:schemeClr val="dk1"/>
                </a:solidFill>
                <a:latin typeface="Calibri"/>
                <a:ea typeface="Calibri"/>
                <a:cs typeface="Calibri"/>
                <a:sym typeface="Calibri"/>
              </a:rPr>
              <a:t>, 197-201. https://doi.org/10.1111/j.1471-3802.2010.01165.x </a:t>
            </a:r>
            <a:endParaRPr sz="800">
              <a:solidFill>
                <a:schemeClr val="dk1"/>
              </a:solidFill>
              <a:latin typeface="Calibri"/>
              <a:ea typeface="Calibri"/>
              <a:cs typeface="Calibri"/>
              <a:sym typeface="Calibri"/>
            </a:endParaRPr>
          </a:p>
          <a:p>
            <a:pPr indent="-457200" lvl="0" marL="457200" marR="0" rtl="0" algn="just">
              <a:lnSpc>
                <a:spcPct val="115000"/>
              </a:lnSpc>
              <a:spcBef>
                <a:spcPts val="800"/>
              </a:spcBef>
              <a:spcAft>
                <a:spcPts val="0"/>
              </a:spcAft>
              <a:buNone/>
            </a:pPr>
            <a:r>
              <a:rPr lang="en-US" sz="900">
                <a:solidFill>
                  <a:schemeClr val="dk1"/>
                </a:solidFill>
                <a:latin typeface="Calibri"/>
                <a:ea typeface="Calibri"/>
                <a:cs typeface="Calibri"/>
                <a:sym typeface="Calibri"/>
              </a:rPr>
              <a:t>Shani, M., &amp; Hebel, O. (2016). Educating towards inclusive education: Assessing a teacher-training program for working with pupils with special educational needs and disabilities (SEND) enrolled in general education schools. </a:t>
            </a:r>
            <a:r>
              <a:rPr i="1" lang="en-US" sz="900">
                <a:solidFill>
                  <a:schemeClr val="dk1"/>
                </a:solidFill>
                <a:latin typeface="Calibri"/>
                <a:ea typeface="Calibri"/>
                <a:cs typeface="Calibri"/>
                <a:sym typeface="Calibri"/>
              </a:rPr>
              <a:t>International Journal of Special Education</a:t>
            </a:r>
            <a:r>
              <a:rPr lang="en-US" sz="900">
                <a:solidFill>
                  <a:schemeClr val="dk1"/>
                </a:solidFill>
                <a:latin typeface="Calibri"/>
                <a:ea typeface="Calibri"/>
                <a:cs typeface="Calibri"/>
                <a:sym typeface="Calibri"/>
              </a:rPr>
              <a:t>,</a:t>
            </a:r>
            <a:r>
              <a:rPr i="1" lang="en-US" sz="900">
                <a:solidFill>
                  <a:schemeClr val="dk1"/>
                </a:solidFill>
                <a:latin typeface="Calibri"/>
                <a:ea typeface="Calibri"/>
                <a:cs typeface="Calibri"/>
                <a:sym typeface="Calibri"/>
              </a:rPr>
              <a:t> 31</a:t>
            </a:r>
            <a:r>
              <a:rPr lang="en-US" sz="900">
                <a:solidFill>
                  <a:schemeClr val="dk1"/>
                </a:solidFill>
                <a:latin typeface="Calibri"/>
                <a:ea typeface="Calibri"/>
                <a:cs typeface="Calibri"/>
                <a:sym typeface="Calibri"/>
              </a:rPr>
              <a:t>(3). https://eric.ed.gov/?id=EJ1120685 </a:t>
            </a:r>
            <a:endParaRPr sz="800">
              <a:solidFill>
                <a:schemeClr val="dk1"/>
              </a:solidFill>
              <a:latin typeface="Calibri"/>
              <a:ea typeface="Calibri"/>
              <a:cs typeface="Calibri"/>
              <a:sym typeface="Calibri"/>
            </a:endParaRPr>
          </a:p>
          <a:p>
            <a:pPr indent="-457200" lvl="0" marL="457200" marR="0" rtl="0" algn="just">
              <a:lnSpc>
                <a:spcPct val="115000"/>
              </a:lnSpc>
              <a:spcBef>
                <a:spcPts val="800"/>
              </a:spcBef>
              <a:spcAft>
                <a:spcPts val="0"/>
              </a:spcAft>
              <a:buNone/>
            </a:pPr>
            <a:r>
              <a:rPr lang="en-US" sz="900">
                <a:solidFill>
                  <a:schemeClr val="dk1"/>
                </a:solidFill>
                <a:latin typeface="Calibri"/>
                <a:ea typeface="Calibri"/>
                <a:cs typeface="Calibri"/>
                <a:sym typeface="Calibri"/>
              </a:rPr>
              <a:t>Song, J. (2016). Inclusive education in Japan and Korea - Japanese and Korean teachers’ self-efficacy and attitudes towards inclusive education. </a:t>
            </a:r>
            <a:r>
              <a:rPr i="1" lang="en-US" sz="900">
                <a:solidFill>
                  <a:schemeClr val="dk1"/>
                </a:solidFill>
                <a:latin typeface="Calibri"/>
                <a:ea typeface="Calibri"/>
                <a:cs typeface="Calibri"/>
                <a:sym typeface="Calibri"/>
              </a:rPr>
              <a:t>Journal of Research in Special Educational Needs</a:t>
            </a:r>
            <a:r>
              <a:rPr lang="en-US" sz="900">
                <a:solidFill>
                  <a:schemeClr val="dk1"/>
                </a:solidFill>
                <a:latin typeface="Calibri"/>
                <a:ea typeface="Calibri"/>
                <a:cs typeface="Calibri"/>
                <a:sym typeface="Calibri"/>
              </a:rPr>
              <a:t>,</a:t>
            </a:r>
            <a:r>
              <a:rPr i="1" lang="en-US" sz="900">
                <a:solidFill>
                  <a:schemeClr val="dk1"/>
                </a:solidFill>
                <a:latin typeface="Calibri"/>
                <a:ea typeface="Calibri"/>
                <a:cs typeface="Calibri"/>
                <a:sym typeface="Calibri"/>
              </a:rPr>
              <a:t> 16</a:t>
            </a:r>
            <a:r>
              <a:rPr lang="en-US" sz="900">
                <a:solidFill>
                  <a:schemeClr val="dk1"/>
                </a:solidFill>
                <a:latin typeface="Calibri"/>
                <a:ea typeface="Calibri"/>
                <a:cs typeface="Calibri"/>
                <a:sym typeface="Calibri"/>
              </a:rPr>
              <a:t>, 643-648. </a:t>
            </a:r>
            <a:r>
              <a:rPr lang="en-US" sz="900" u="sng">
                <a:solidFill>
                  <a:srgbClr val="0000FF"/>
                </a:solidFill>
                <a:latin typeface="Calibri"/>
                <a:ea typeface="Calibri"/>
                <a:cs typeface="Calibri"/>
                <a:sym typeface="Calibri"/>
                <a:hlinkClick r:id="rId12">
                  <a:extLst>
                    <a:ext uri="{A12FA001-AC4F-418D-AE19-62706E023703}">
                      <ahyp:hlinkClr val="tx"/>
                    </a:ext>
                  </a:extLst>
                </a:hlinkClick>
              </a:rPr>
              <a:t>https://doi.org/10.1111/1471-3802.12324</a:t>
            </a:r>
            <a:r>
              <a:rPr lang="en-US" sz="900">
                <a:solidFill>
                  <a:schemeClr val="dk1"/>
                </a:solidFill>
                <a:latin typeface="Calibri"/>
                <a:ea typeface="Calibri"/>
                <a:cs typeface="Calibri"/>
                <a:sym typeface="Calibri"/>
              </a:rPr>
              <a:t> </a:t>
            </a:r>
            <a:endParaRPr sz="800">
              <a:solidFill>
                <a:schemeClr val="dk1"/>
              </a:solidFill>
              <a:latin typeface="Calibri"/>
              <a:ea typeface="Calibri"/>
              <a:cs typeface="Calibri"/>
              <a:sym typeface="Calibri"/>
            </a:endParaRPr>
          </a:p>
          <a:p>
            <a:pPr indent="-457200" lvl="0" marL="457200" marR="0" rtl="0" algn="just">
              <a:lnSpc>
                <a:spcPct val="115000"/>
              </a:lnSpc>
              <a:spcBef>
                <a:spcPts val="800"/>
              </a:spcBef>
              <a:spcAft>
                <a:spcPts val="0"/>
              </a:spcAft>
              <a:buNone/>
            </a:pPr>
            <a:r>
              <a:rPr lang="en-US" sz="900">
                <a:solidFill>
                  <a:schemeClr val="dk1"/>
                </a:solidFill>
                <a:latin typeface="Calibri"/>
                <a:ea typeface="Calibri"/>
                <a:cs typeface="Calibri"/>
                <a:sym typeface="Calibri"/>
              </a:rPr>
              <a:t>Yada, A., &amp; Savolainen, H. (2017). Japanese in-service teachers’ attitudes toward inclusive education and self-efficacy for inclusive practices. </a:t>
            </a:r>
            <a:r>
              <a:rPr i="1" lang="en-US" sz="900">
                <a:solidFill>
                  <a:schemeClr val="dk1"/>
                </a:solidFill>
                <a:latin typeface="Calibri"/>
                <a:ea typeface="Calibri"/>
                <a:cs typeface="Calibri"/>
                <a:sym typeface="Calibri"/>
              </a:rPr>
              <a:t>Teaching and Teacher Education</a:t>
            </a:r>
            <a:r>
              <a:rPr lang="en-US" sz="900">
                <a:solidFill>
                  <a:schemeClr val="dk1"/>
                </a:solidFill>
                <a:latin typeface="Calibri"/>
                <a:ea typeface="Calibri"/>
                <a:cs typeface="Calibri"/>
                <a:sym typeface="Calibri"/>
              </a:rPr>
              <a:t>,</a:t>
            </a:r>
            <a:r>
              <a:rPr i="1" lang="en-US" sz="900">
                <a:solidFill>
                  <a:schemeClr val="dk1"/>
                </a:solidFill>
                <a:latin typeface="Calibri"/>
                <a:ea typeface="Calibri"/>
                <a:cs typeface="Calibri"/>
                <a:sym typeface="Calibri"/>
              </a:rPr>
              <a:t> 64</a:t>
            </a:r>
            <a:r>
              <a:rPr lang="en-US" sz="900">
                <a:solidFill>
                  <a:schemeClr val="dk1"/>
                </a:solidFill>
                <a:latin typeface="Calibri"/>
                <a:ea typeface="Calibri"/>
                <a:cs typeface="Calibri"/>
                <a:sym typeface="Calibri"/>
              </a:rPr>
              <a:t>, 222-229. </a:t>
            </a:r>
            <a:r>
              <a:rPr lang="en-US" sz="900" u="sng">
                <a:solidFill>
                  <a:srgbClr val="0000FF"/>
                </a:solidFill>
                <a:latin typeface="Calibri"/>
                <a:ea typeface="Calibri"/>
                <a:cs typeface="Calibri"/>
                <a:sym typeface="Calibri"/>
                <a:hlinkClick r:id="rId13">
                  <a:extLst>
                    <a:ext uri="{A12FA001-AC4F-418D-AE19-62706E023703}">
                      <ahyp:hlinkClr val="tx"/>
                    </a:ext>
                  </a:extLst>
                </a:hlinkClick>
              </a:rPr>
              <a:t>https://doi.org/10.1016/j.tate.2017.02.005</a:t>
            </a:r>
            <a:r>
              <a:rPr lang="en-US" sz="900">
                <a:solidFill>
                  <a:schemeClr val="dk1"/>
                </a:solidFill>
                <a:latin typeface="Calibri"/>
                <a:ea typeface="Calibri"/>
                <a:cs typeface="Calibri"/>
                <a:sym typeface="Calibri"/>
              </a:rPr>
              <a:t> </a:t>
            </a:r>
            <a:endParaRPr sz="8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
          <p:cNvSpPr txBox="1"/>
          <p:nvPr/>
        </p:nvSpPr>
        <p:spPr>
          <a:xfrm>
            <a:off x="874642" y="3229977"/>
            <a:ext cx="6321288" cy="147732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n-US" sz="1800" u="none" cap="none" strike="noStrike">
                <a:solidFill>
                  <a:schemeClr val="dk1"/>
                </a:solidFill>
                <a:latin typeface="Times New Roman"/>
                <a:ea typeface="Times New Roman"/>
                <a:cs typeface="Times New Roman"/>
                <a:sym typeface="Times New Roman"/>
              </a:rPr>
              <a:t>Though inclusive education policies have been endorsed. </a:t>
            </a:r>
            <a:r>
              <a:rPr b="0" i="0" lang="en-US" sz="1800" u="none" cap="none" strike="noStrike">
                <a:solidFill>
                  <a:srgbClr val="000000"/>
                </a:solidFill>
                <a:latin typeface="Times New Roman"/>
                <a:ea typeface="Times New Roman"/>
                <a:cs typeface="Times New Roman"/>
                <a:sym typeface="Times New Roman"/>
              </a:rPr>
              <a:t>In Laos, only a few students with visual impairment attended inclusive schools in the capital city (MOES, 2020), and the group of children who are least likely to attend school is the one with disabilities. </a:t>
            </a:r>
            <a:r>
              <a:rPr b="0" i="0" lang="en-US" sz="1800" u="none" cap="none" strike="noStrike">
                <a:solidFill>
                  <a:schemeClr val="dk1"/>
                </a:solidFill>
                <a:latin typeface="Times New Roman"/>
                <a:ea typeface="Times New Roman"/>
                <a:cs typeface="Times New Roman"/>
                <a:sym typeface="Times New Roman"/>
              </a:rPr>
              <a:t> </a:t>
            </a:r>
            <a:endParaRPr b="0" i="0" sz="1800" u="none" cap="none" strike="noStrike">
              <a:solidFill>
                <a:schemeClr val="dk1"/>
              </a:solidFill>
              <a:latin typeface="Times New Roman"/>
              <a:ea typeface="Times New Roman"/>
              <a:cs typeface="Times New Roman"/>
              <a:sym typeface="Times New Roman"/>
            </a:endParaRPr>
          </a:p>
        </p:txBody>
      </p:sp>
      <p:sp>
        <p:nvSpPr>
          <p:cNvPr id="118" name="Google Shape;118;p2"/>
          <p:cNvSpPr txBox="1"/>
          <p:nvPr/>
        </p:nvSpPr>
        <p:spPr>
          <a:xfrm>
            <a:off x="855666" y="4672145"/>
            <a:ext cx="6321288" cy="1659557"/>
          </a:xfrm>
          <a:prstGeom prst="rect">
            <a:avLst/>
          </a:prstGeom>
          <a:noFill/>
          <a:ln>
            <a:noFill/>
          </a:ln>
        </p:spPr>
        <p:txBody>
          <a:bodyPr anchorCtr="0" anchor="t" bIns="45700" lIns="91425" spcFirstLastPara="1" rIns="91425" wrap="square" tIns="45700">
            <a:spAutoFit/>
          </a:bodyPr>
          <a:lstStyle/>
          <a:p>
            <a:pPr indent="0" lvl="0" marL="0" marR="0" rtl="0" algn="just">
              <a:lnSpc>
                <a:spcPct val="115000"/>
              </a:lnSpc>
              <a:spcBef>
                <a:spcPts val="0"/>
              </a:spcBef>
              <a:spcAft>
                <a:spcPts val="0"/>
              </a:spcAft>
              <a:buNone/>
            </a:pPr>
            <a:r>
              <a:rPr b="0" i="0" lang="en-US" sz="1800" u="none" cap="none" strike="noStrike">
                <a:solidFill>
                  <a:schemeClr val="dk1"/>
                </a:solidFill>
                <a:latin typeface="Times New Roman"/>
                <a:ea typeface="Times New Roman"/>
                <a:cs typeface="Times New Roman"/>
                <a:sym typeface="Times New Roman"/>
              </a:rPr>
              <a:t>The key challenge that has been raised in many education sector reports is that teachers feel concerned about accepting children with disabilities in their mainstream classroom due to a lack of experience and necessary training in inclusive special education (MOES, 2020). </a:t>
            </a:r>
            <a:endParaRPr/>
          </a:p>
        </p:txBody>
      </p:sp>
      <p:sp>
        <p:nvSpPr>
          <p:cNvPr id="119" name="Google Shape;119;p2"/>
          <p:cNvSpPr txBox="1"/>
          <p:nvPr/>
        </p:nvSpPr>
        <p:spPr>
          <a:xfrm>
            <a:off x="874642" y="457034"/>
            <a:ext cx="2252870"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2800" u="sng" cap="none" strike="noStrike">
                <a:solidFill>
                  <a:srgbClr val="002060"/>
                </a:solidFill>
                <a:latin typeface="Cambria"/>
                <a:ea typeface="Cambria"/>
                <a:cs typeface="Cambria"/>
                <a:sym typeface="Cambria"/>
              </a:rPr>
              <a:t>Background</a:t>
            </a:r>
            <a:endParaRPr/>
          </a:p>
        </p:txBody>
      </p:sp>
      <p:pic>
        <p:nvPicPr>
          <p:cNvPr id="120" name="Google Shape;120;p2"/>
          <p:cNvPicPr preferRelativeResize="0"/>
          <p:nvPr/>
        </p:nvPicPr>
        <p:blipFill rotWithShape="1">
          <a:blip r:embed="rId3">
            <a:alphaModFix/>
          </a:blip>
          <a:srcRect b="0" l="0" r="8499" t="0"/>
          <a:stretch/>
        </p:blipFill>
        <p:spPr>
          <a:xfrm>
            <a:off x="7398327" y="2147455"/>
            <a:ext cx="4655128" cy="3505200"/>
          </a:xfrm>
          <a:prstGeom prst="rect">
            <a:avLst/>
          </a:prstGeom>
          <a:noFill/>
          <a:ln>
            <a:noFill/>
          </a:ln>
        </p:spPr>
      </p:pic>
      <p:sp>
        <p:nvSpPr>
          <p:cNvPr id="121" name="Google Shape;121;p2"/>
          <p:cNvSpPr txBox="1"/>
          <p:nvPr/>
        </p:nvSpPr>
        <p:spPr>
          <a:xfrm>
            <a:off x="874642" y="897261"/>
            <a:ext cx="6321288" cy="230832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en-US" sz="1800">
                <a:solidFill>
                  <a:schemeClr val="dk1"/>
                </a:solidFill>
                <a:latin typeface="Times New Roman"/>
                <a:ea typeface="Times New Roman"/>
                <a:cs typeface="Times New Roman"/>
                <a:sym typeface="Times New Roman"/>
              </a:rPr>
              <a:t>Among the population aged 5+, there are 160,881 people who have a disability, and the overall prevalence of disabilities in Lao PDR is 2.77 percent (Lao Statistics Bureau, 2015). According to the report of the education development implementation plan for academic year 2019-2020, the total number of children with disabilities (deaf, hard of hearing and unable to speak) enrolled in special schools was 169, and nine students were studying different majors at the National University of Laos.</a:t>
            </a:r>
            <a:endParaRPr sz="1800">
              <a:solidFill>
                <a:schemeClr val="dk1"/>
              </a:solidFill>
              <a:latin typeface="Times New Roman"/>
              <a:ea typeface="Times New Roman"/>
              <a:cs typeface="Times New Roman"/>
              <a:sym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25" name="Shape 125"/>
        <p:cNvGrpSpPr/>
        <p:nvPr/>
      </p:nvGrpSpPr>
      <p:grpSpPr>
        <a:xfrm>
          <a:off x="0" y="0"/>
          <a:ext cx="0" cy="0"/>
          <a:chOff x="0" y="0"/>
          <a:chExt cx="0" cy="0"/>
        </a:xfrm>
      </p:grpSpPr>
      <p:cxnSp>
        <p:nvCxnSpPr>
          <p:cNvPr id="126" name="Google Shape;126;p3"/>
          <p:cNvCxnSpPr/>
          <p:nvPr/>
        </p:nvCxnSpPr>
        <p:spPr>
          <a:xfrm>
            <a:off x="1920240" y="2176009"/>
            <a:ext cx="8770571" cy="0"/>
          </a:xfrm>
          <a:prstGeom prst="straightConnector1">
            <a:avLst/>
          </a:prstGeom>
          <a:noFill/>
          <a:ln cap="flat" cmpd="sng" w="25400">
            <a:solidFill>
              <a:srgbClr val="7F7F7F"/>
            </a:solidFill>
            <a:prstDash val="solid"/>
            <a:round/>
            <a:headEnd len="sm" w="sm" type="none"/>
            <a:tailEnd len="sm" w="sm" type="none"/>
          </a:ln>
        </p:spPr>
      </p:cxnSp>
      <p:sp>
        <p:nvSpPr>
          <p:cNvPr id="127" name="Google Shape;127;p3"/>
          <p:cNvSpPr/>
          <p:nvPr/>
        </p:nvSpPr>
        <p:spPr>
          <a:xfrm>
            <a:off x="153" y="0"/>
            <a:ext cx="12191695" cy="68580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pic>
        <p:nvPicPr>
          <p:cNvPr id="128" name="Google Shape;128;p3"/>
          <p:cNvPicPr preferRelativeResize="0"/>
          <p:nvPr/>
        </p:nvPicPr>
        <p:blipFill rotWithShape="1">
          <a:blip r:embed="rId3">
            <a:alphaModFix/>
          </a:blip>
          <a:srcRect b="0" l="12128" r="12128" t="0"/>
          <a:stretch/>
        </p:blipFill>
        <p:spPr>
          <a:xfrm>
            <a:off x="4691118" y="1"/>
            <a:ext cx="7500882" cy="6857999"/>
          </a:xfrm>
          <a:custGeom>
            <a:rect b="b" l="l" r="r" t="t"/>
            <a:pathLst>
              <a:path extrusionOk="0" h="6857999" w="7500882">
                <a:moveTo>
                  <a:pt x="898230" y="0"/>
                </a:moveTo>
                <a:lnTo>
                  <a:pt x="7500882" y="0"/>
                </a:lnTo>
                <a:lnTo>
                  <a:pt x="7500882" y="6857999"/>
                </a:lnTo>
                <a:lnTo>
                  <a:pt x="0" y="6857999"/>
                </a:lnTo>
                <a:lnTo>
                  <a:pt x="114106" y="6780598"/>
                </a:lnTo>
                <a:cubicBezTo>
                  <a:pt x="291579" y="6653107"/>
                  <a:pt x="465794" y="6515396"/>
                  <a:pt x="641619" y="6374813"/>
                </a:cubicBezTo>
                <a:cubicBezTo>
                  <a:pt x="1607125" y="5602838"/>
                  <a:pt x="2555378" y="4969130"/>
                  <a:pt x="2555378" y="3621655"/>
                </a:cubicBezTo>
                <a:cubicBezTo>
                  <a:pt x="2555378" y="2093191"/>
                  <a:pt x="1969579" y="754640"/>
                  <a:pt x="920818" y="14996"/>
                </a:cubicBezTo>
                <a:close/>
              </a:path>
            </a:pathLst>
          </a:custGeom>
          <a:noFill/>
          <a:ln>
            <a:noFill/>
          </a:ln>
        </p:spPr>
      </p:pic>
      <p:sp>
        <p:nvSpPr>
          <p:cNvPr id="129" name="Google Shape;129;p3"/>
          <p:cNvSpPr/>
          <p:nvPr/>
        </p:nvSpPr>
        <p:spPr>
          <a:xfrm>
            <a:off x="0" y="0"/>
            <a:ext cx="7476051" cy="6858000"/>
          </a:xfrm>
          <a:custGeom>
            <a:rect b="b" l="l" r="r" t="t"/>
            <a:pathLst>
              <a:path extrusionOk="0" h="6858000" w="7476051">
                <a:moveTo>
                  <a:pt x="0" y="0"/>
                </a:moveTo>
                <a:lnTo>
                  <a:pt x="5853028" y="0"/>
                </a:lnTo>
                <a:lnTo>
                  <a:pt x="5875152" y="14997"/>
                </a:lnTo>
                <a:cubicBezTo>
                  <a:pt x="6902315" y="754641"/>
                  <a:pt x="7476051" y="2093192"/>
                  <a:pt x="7476051" y="3621656"/>
                </a:cubicBezTo>
                <a:cubicBezTo>
                  <a:pt x="7476051" y="4969131"/>
                  <a:pt x="6547326" y="5602839"/>
                  <a:pt x="5601702" y="6374814"/>
                </a:cubicBezTo>
                <a:cubicBezTo>
                  <a:pt x="5429499" y="6515397"/>
                  <a:pt x="5258871" y="6653108"/>
                  <a:pt x="5085053" y="6780599"/>
                </a:cubicBezTo>
                <a:lnTo>
                  <a:pt x="4973297" y="6858000"/>
                </a:lnTo>
                <a:lnTo>
                  <a:pt x="0" y="6858000"/>
                </a:lnTo>
                <a:close/>
              </a:path>
            </a:pathLst>
          </a:custGeom>
          <a:solidFill>
            <a:srgbClr val="FFFFFF">
              <a:alpha val="6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
        <p:nvSpPr>
          <p:cNvPr id="130" name="Google Shape;130;p3"/>
          <p:cNvSpPr/>
          <p:nvPr/>
        </p:nvSpPr>
        <p:spPr>
          <a:xfrm>
            <a:off x="-153" y="0"/>
            <a:ext cx="7307402" cy="6858000"/>
          </a:xfrm>
          <a:custGeom>
            <a:rect b="b" l="l" r="r" t="t"/>
            <a:pathLst>
              <a:path extrusionOk="0" h="6858000" w="7097265">
                <a:moveTo>
                  <a:pt x="0" y="0"/>
                </a:moveTo>
                <a:lnTo>
                  <a:pt x="5474242" y="0"/>
                </a:lnTo>
                <a:lnTo>
                  <a:pt x="5496366" y="14997"/>
                </a:lnTo>
                <a:cubicBezTo>
                  <a:pt x="6523529" y="754641"/>
                  <a:pt x="7097265" y="2093192"/>
                  <a:pt x="7097265" y="3621656"/>
                </a:cubicBezTo>
                <a:cubicBezTo>
                  <a:pt x="7097265" y="4969131"/>
                  <a:pt x="6168540" y="5602839"/>
                  <a:pt x="5222916" y="6374814"/>
                </a:cubicBezTo>
                <a:cubicBezTo>
                  <a:pt x="5050713" y="6515397"/>
                  <a:pt x="4880085" y="6653108"/>
                  <a:pt x="4706267" y="6780599"/>
                </a:cubicBezTo>
                <a:lnTo>
                  <a:pt x="4594511" y="6858000"/>
                </a:lnTo>
                <a:lnTo>
                  <a:pt x="0" y="6858000"/>
                </a:lnTo>
                <a:close/>
              </a:path>
            </a:pathLst>
          </a:cu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
        <p:nvSpPr>
          <p:cNvPr id="131" name="Google Shape;131;p3"/>
          <p:cNvSpPr/>
          <p:nvPr/>
        </p:nvSpPr>
        <p:spPr>
          <a:xfrm>
            <a:off x="5139034" y="-1"/>
            <a:ext cx="2535264" cy="6858001"/>
          </a:xfrm>
          <a:custGeom>
            <a:rect b="b" l="l" r="r" t="t"/>
            <a:pathLst>
              <a:path extrusionOk="0" h="6858001" w="2535264">
                <a:moveTo>
                  <a:pt x="1218585" y="0"/>
                </a:moveTo>
                <a:lnTo>
                  <a:pt x="1236561" y="0"/>
                </a:lnTo>
                <a:lnTo>
                  <a:pt x="1264452" y="24550"/>
                </a:lnTo>
                <a:cubicBezTo>
                  <a:pt x="2149109" y="863108"/>
                  <a:pt x="2598329" y="2210814"/>
                  <a:pt x="2528121" y="3710502"/>
                </a:cubicBezTo>
                <a:cubicBezTo>
                  <a:pt x="2462100" y="5120751"/>
                  <a:pt x="1489450" y="5742158"/>
                  <a:pt x="492890" y="6507511"/>
                </a:cubicBezTo>
                <a:cubicBezTo>
                  <a:pt x="402151" y="6577199"/>
                  <a:pt x="311847" y="6646154"/>
                  <a:pt x="221418" y="6713387"/>
                </a:cubicBezTo>
                <a:lnTo>
                  <a:pt x="20100" y="6858001"/>
                </a:lnTo>
                <a:lnTo>
                  <a:pt x="0" y="6858001"/>
                </a:lnTo>
                <a:lnTo>
                  <a:pt x="202488" y="6712547"/>
                </a:lnTo>
                <a:cubicBezTo>
                  <a:pt x="292917" y="6645314"/>
                  <a:pt x="383222" y="6576359"/>
                  <a:pt x="473961" y="6506670"/>
                </a:cubicBezTo>
                <a:cubicBezTo>
                  <a:pt x="1470520" y="5741317"/>
                  <a:pt x="2443170" y="5119911"/>
                  <a:pt x="2509192" y="3709662"/>
                </a:cubicBezTo>
                <a:cubicBezTo>
                  <a:pt x="2579400" y="2209973"/>
                  <a:pt x="2130178" y="862268"/>
                  <a:pt x="1245521" y="23708"/>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
        <p:nvSpPr>
          <p:cNvPr id="132" name="Google Shape;132;p3"/>
          <p:cNvSpPr txBox="1"/>
          <p:nvPr/>
        </p:nvSpPr>
        <p:spPr>
          <a:xfrm>
            <a:off x="489604" y="73818"/>
            <a:ext cx="4780129" cy="1639888"/>
          </a:xfrm>
          <a:prstGeom prst="rect">
            <a:avLst/>
          </a:prstGeom>
          <a:noFill/>
          <a:ln>
            <a:noFill/>
          </a:ln>
        </p:spPr>
        <p:txBody>
          <a:bodyPr anchorCtr="0" anchor="b" bIns="91425" lIns="109725" spcFirstLastPara="1" rIns="109725" wrap="square" tIns="109725">
            <a:normAutofit/>
          </a:bodyPr>
          <a:lstStyle/>
          <a:p>
            <a:pPr indent="0" lvl="0" marL="0" marR="0" rtl="0" algn="l">
              <a:lnSpc>
                <a:spcPct val="130000"/>
              </a:lnSpc>
              <a:spcBef>
                <a:spcPts val="0"/>
              </a:spcBef>
              <a:spcAft>
                <a:spcPts val="0"/>
              </a:spcAft>
              <a:buNone/>
            </a:pPr>
            <a:r>
              <a:rPr b="1" lang="en-US" sz="2800" u="sng">
                <a:solidFill>
                  <a:srgbClr val="002060"/>
                </a:solidFill>
                <a:latin typeface="Cambria"/>
                <a:ea typeface="Cambria"/>
                <a:cs typeface="Cambria"/>
                <a:sym typeface="Cambria"/>
              </a:rPr>
              <a:t>the Objectives</a:t>
            </a:r>
            <a:endParaRPr/>
          </a:p>
        </p:txBody>
      </p:sp>
      <p:sp>
        <p:nvSpPr>
          <p:cNvPr id="133" name="Google Shape;133;p3"/>
          <p:cNvSpPr txBox="1"/>
          <p:nvPr/>
        </p:nvSpPr>
        <p:spPr>
          <a:xfrm>
            <a:off x="489604" y="2176008"/>
            <a:ext cx="6282257" cy="3651250"/>
          </a:xfrm>
          <a:prstGeom prst="rect">
            <a:avLst/>
          </a:prstGeom>
          <a:noFill/>
          <a:ln>
            <a:noFill/>
          </a:ln>
        </p:spPr>
        <p:txBody>
          <a:bodyPr anchorCtr="0" anchor="t" bIns="91425" lIns="109725" spcFirstLastPara="1" rIns="109725" wrap="square" tIns="109725">
            <a:normAutofit/>
          </a:bodyPr>
          <a:lstStyle/>
          <a:p>
            <a:pPr indent="0" lvl="0" marL="0" marR="0" rtl="0" algn="l">
              <a:lnSpc>
                <a:spcPct val="130000"/>
              </a:lnSpc>
              <a:spcBef>
                <a:spcPts val="0"/>
              </a:spcBef>
              <a:spcAft>
                <a:spcPts val="0"/>
              </a:spcAft>
              <a:buClr>
                <a:schemeClr val="dk1"/>
              </a:buClr>
              <a:buSzPts val="2000"/>
              <a:buFont typeface="Noto Sans Symbols"/>
              <a:buChar char="❑"/>
            </a:pPr>
            <a:r>
              <a:rPr lang="en-US" sz="2000">
                <a:solidFill>
                  <a:schemeClr val="dk1"/>
                </a:solidFill>
                <a:latin typeface="Cambria"/>
                <a:ea typeface="Cambria"/>
                <a:cs typeface="Cambria"/>
                <a:sym typeface="Cambria"/>
              </a:rPr>
              <a:t>To identify the existing knowledge and experience towards disability inclusive education among pre-service teachers</a:t>
            </a:r>
            <a:endParaRPr/>
          </a:p>
          <a:p>
            <a:pPr indent="-158750" lvl="0" marL="285750" marR="0" rtl="0" algn="l">
              <a:lnSpc>
                <a:spcPct val="130000"/>
              </a:lnSpc>
              <a:spcBef>
                <a:spcPts val="930"/>
              </a:spcBef>
              <a:spcAft>
                <a:spcPts val="0"/>
              </a:spcAft>
              <a:buClr>
                <a:schemeClr val="dk1"/>
              </a:buClr>
              <a:buSzPts val="2000"/>
              <a:buFont typeface="Noto Sans Symbols"/>
              <a:buNone/>
            </a:pPr>
            <a:r>
              <a:t/>
            </a:r>
            <a:endParaRPr sz="2000">
              <a:solidFill>
                <a:schemeClr val="dk1"/>
              </a:solidFill>
              <a:latin typeface="Cambria"/>
              <a:ea typeface="Cambria"/>
              <a:cs typeface="Cambria"/>
              <a:sym typeface="Cambria"/>
            </a:endParaRPr>
          </a:p>
          <a:p>
            <a:pPr indent="0" lvl="0" marL="0" marR="0" rtl="0" algn="l">
              <a:lnSpc>
                <a:spcPct val="130000"/>
              </a:lnSpc>
              <a:spcBef>
                <a:spcPts val="930"/>
              </a:spcBef>
              <a:spcAft>
                <a:spcPts val="0"/>
              </a:spcAft>
              <a:buClr>
                <a:schemeClr val="dk1"/>
              </a:buClr>
              <a:buSzPts val="2000"/>
              <a:buFont typeface="Noto Sans Symbols"/>
              <a:buChar char="❑"/>
            </a:pPr>
            <a:r>
              <a:rPr lang="en-US" sz="2000">
                <a:solidFill>
                  <a:schemeClr val="dk1"/>
                </a:solidFill>
                <a:latin typeface="Cambria"/>
                <a:ea typeface="Cambria"/>
                <a:cs typeface="Cambria"/>
                <a:sym typeface="Cambria"/>
              </a:rPr>
              <a:t>To determine how intensive disability inclusion role model training enhances pre-service teachers’ confidence in implementing disability inclusive education</a:t>
            </a:r>
            <a:endParaRPr/>
          </a:p>
          <a:p>
            <a:pPr indent="107950" lvl="0" marL="0" marR="0" rtl="0" algn="l">
              <a:lnSpc>
                <a:spcPct val="130000"/>
              </a:lnSpc>
              <a:spcBef>
                <a:spcPts val="930"/>
              </a:spcBef>
              <a:spcAft>
                <a:spcPts val="0"/>
              </a:spcAft>
              <a:buClr>
                <a:schemeClr val="dk1"/>
              </a:buClr>
              <a:buSzPts val="1700"/>
              <a:buFont typeface="Corbel"/>
              <a:buNone/>
            </a:pPr>
            <a:r>
              <a:t/>
            </a:r>
            <a:endParaRPr sz="1700">
              <a:solidFill>
                <a:schemeClr val="dk1"/>
              </a:solidFill>
              <a:latin typeface="Cambria"/>
              <a:ea typeface="Cambria"/>
              <a:cs typeface="Cambria"/>
              <a:sym typeface="Cambria"/>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37" name="Shape 137"/>
        <p:cNvGrpSpPr/>
        <p:nvPr/>
      </p:nvGrpSpPr>
      <p:grpSpPr>
        <a:xfrm>
          <a:off x="0" y="0"/>
          <a:ext cx="0" cy="0"/>
          <a:chOff x="0" y="0"/>
          <a:chExt cx="0" cy="0"/>
        </a:xfrm>
      </p:grpSpPr>
      <p:cxnSp>
        <p:nvCxnSpPr>
          <p:cNvPr id="138" name="Google Shape;138;p4"/>
          <p:cNvCxnSpPr/>
          <p:nvPr/>
        </p:nvCxnSpPr>
        <p:spPr>
          <a:xfrm>
            <a:off x="1920240" y="2176009"/>
            <a:ext cx="8770571" cy="0"/>
          </a:xfrm>
          <a:prstGeom prst="straightConnector1">
            <a:avLst/>
          </a:prstGeom>
          <a:noFill/>
          <a:ln cap="flat" cmpd="sng" w="25400">
            <a:solidFill>
              <a:srgbClr val="7F7F7F"/>
            </a:solidFill>
            <a:prstDash val="solid"/>
            <a:round/>
            <a:headEnd len="sm" w="sm" type="none"/>
            <a:tailEnd len="sm" w="sm" type="none"/>
          </a:ln>
        </p:spPr>
      </p:cxnSp>
      <p:sp>
        <p:nvSpPr>
          <p:cNvPr id="139" name="Google Shape;139;p4"/>
          <p:cNvSpPr/>
          <p:nvPr/>
        </p:nvSpPr>
        <p:spPr>
          <a:xfrm>
            <a:off x="153" y="0"/>
            <a:ext cx="12191695" cy="68580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
        <p:nvSpPr>
          <p:cNvPr id="140" name="Google Shape;140;p4"/>
          <p:cNvSpPr/>
          <p:nvPr/>
        </p:nvSpPr>
        <p:spPr>
          <a:xfrm>
            <a:off x="6504167" y="0"/>
            <a:ext cx="5687681" cy="5708856"/>
          </a:xfrm>
          <a:custGeom>
            <a:rect b="b" l="l" r="r" t="t"/>
            <a:pathLst>
              <a:path extrusionOk="0" h="5708856" w="5687681">
                <a:moveTo>
                  <a:pt x="2787282" y="0"/>
                </a:moveTo>
                <a:lnTo>
                  <a:pt x="3988996" y="0"/>
                </a:lnTo>
                <a:lnTo>
                  <a:pt x="4236253" y="68070"/>
                </a:lnTo>
                <a:cubicBezTo>
                  <a:pt x="4321147" y="96843"/>
                  <a:pt x="4403628" y="130356"/>
                  <a:pt x="4483543" y="168573"/>
                </a:cubicBezTo>
                <a:cubicBezTo>
                  <a:pt x="4783119" y="311949"/>
                  <a:pt x="5046239" y="521215"/>
                  <a:pt x="5265611" y="790441"/>
                </a:cubicBezTo>
                <a:cubicBezTo>
                  <a:pt x="5433740" y="996857"/>
                  <a:pt x="5573537" y="1235870"/>
                  <a:pt x="5682608" y="1499885"/>
                </a:cubicBezTo>
                <a:lnTo>
                  <a:pt x="5687681" y="1513862"/>
                </a:lnTo>
                <a:lnTo>
                  <a:pt x="5687681" y="3841322"/>
                </a:lnTo>
                <a:lnTo>
                  <a:pt x="5651147" y="3896489"/>
                </a:lnTo>
                <a:cubicBezTo>
                  <a:pt x="5427171" y="4186934"/>
                  <a:pt x="5090625" y="4454446"/>
                  <a:pt x="4734255" y="4737639"/>
                </a:cubicBezTo>
                <a:cubicBezTo>
                  <a:pt x="4668506" y="4789825"/>
                  <a:pt x="4600584" y="4843856"/>
                  <a:pt x="4532663" y="4898543"/>
                </a:cubicBezTo>
                <a:cubicBezTo>
                  <a:pt x="3924681" y="5387974"/>
                  <a:pt x="3480945" y="5708856"/>
                  <a:pt x="2876165" y="5708856"/>
                </a:cubicBezTo>
                <a:cubicBezTo>
                  <a:pt x="1954665" y="5708856"/>
                  <a:pt x="1302047" y="5314966"/>
                  <a:pt x="694066" y="4391717"/>
                </a:cubicBezTo>
                <a:cubicBezTo>
                  <a:pt x="614503" y="4270875"/>
                  <a:pt x="536731" y="4160972"/>
                  <a:pt x="461517" y="4054756"/>
                </a:cubicBezTo>
                <a:cubicBezTo>
                  <a:pt x="149788" y="3614348"/>
                  <a:pt x="0" y="3385316"/>
                  <a:pt x="0" y="2993139"/>
                </a:cubicBezTo>
                <a:cubicBezTo>
                  <a:pt x="0" y="2603731"/>
                  <a:pt x="93889" y="2219065"/>
                  <a:pt x="278855" y="1849819"/>
                </a:cubicBezTo>
                <a:cubicBezTo>
                  <a:pt x="459854" y="1488610"/>
                  <a:pt x="718625" y="1157977"/>
                  <a:pt x="1047879" y="867400"/>
                </a:cubicBezTo>
                <a:cubicBezTo>
                  <a:pt x="1371504" y="581701"/>
                  <a:pt x="1755887" y="346080"/>
                  <a:pt x="2159714" y="186098"/>
                </a:cubicBezTo>
                <a:cubicBezTo>
                  <a:pt x="2367064" y="103803"/>
                  <a:pt x="2576044" y="41801"/>
                  <a:pt x="2785137" y="372"/>
                </a:cubicBezTo>
                <a:close/>
              </a:path>
            </a:pathLst>
          </a:custGeom>
          <a:noFill/>
          <a:ln cap="flat" cmpd="sng" w="19050">
            <a:solidFill>
              <a:srgbClr val="FFFF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
        <p:nvSpPr>
          <p:cNvPr id="141" name="Google Shape;141;p4"/>
          <p:cNvSpPr/>
          <p:nvPr/>
        </p:nvSpPr>
        <p:spPr>
          <a:xfrm>
            <a:off x="6325450" y="0"/>
            <a:ext cx="5866550" cy="5788550"/>
          </a:xfrm>
          <a:custGeom>
            <a:rect b="b" l="l" r="r" t="t"/>
            <a:pathLst>
              <a:path extrusionOk="0" h="5788550" w="5798121">
                <a:moveTo>
                  <a:pt x="2331396" y="0"/>
                </a:moveTo>
                <a:lnTo>
                  <a:pt x="4658651" y="0"/>
                </a:lnTo>
                <a:lnTo>
                  <a:pt x="4682835" y="9816"/>
                </a:lnTo>
                <a:cubicBezTo>
                  <a:pt x="4995727" y="159362"/>
                  <a:pt x="5270543" y="377635"/>
                  <a:pt x="5499667" y="658449"/>
                </a:cubicBezTo>
                <a:cubicBezTo>
                  <a:pt x="5558201" y="730215"/>
                  <a:pt x="5613447" y="805760"/>
                  <a:pt x="5665313" y="884789"/>
                </a:cubicBezTo>
                <a:lnTo>
                  <a:pt x="5798121" y="1110681"/>
                </a:lnTo>
                <a:lnTo>
                  <a:pt x="5798121" y="4016954"/>
                </a:lnTo>
                <a:lnTo>
                  <a:pt x="5706359" y="4121532"/>
                </a:lnTo>
                <a:cubicBezTo>
                  <a:pt x="5491360" y="4341659"/>
                  <a:pt x="5223849" y="4553996"/>
                  <a:pt x="4944692" y="4775532"/>
                </a:cubicBezTo>
                <a:cubicBezTo>
                  <a:pt x="4876021" y="4829964"/>
                  <a:pt x="4805079" y="4886320"/>
                  <a:pt x="4734137" y="4943362"/>
                </a:cubicBezTo>
                <a:cubicBezTo>
                  <a:pt x="4099133" y="5453857"/>
                  <a:pt x="3635672" y="5788550"/>
                  <a:pt x="3004009" y="5788550"/>
                </a:cubicBezTo>
                <a:cubicBezTo>
                  <a:pt x="2041550" y="5788550"/>
                  <a:pt x="1359922" y="5377707"/>
                  <a:pt x="724917" y="4414722"/>
                </a:cubicBezTo>
                <a:cubicBezTo>
                  <a:pt x="641818" y="4288679"/>
                  <a:pt x="560588" y="4174046"/>
                  <a:pt x="482031" y="4063258"/>
                </a:cubicBezTo>
                <a:cubicBezTo>
                  <a:pt x="156446" y="3603895"/>
                  <a:pt x="0" y="3365006"/>
                  <a:pt x="0" y="2955950"/>
                </a:cubicBezTo>
                <a:cubicBezTo>
                  <a:pt x="0" y="2549782"/>
                  <a:pt x="98062" y="2148559"/>
                  <a:pt x="291250" y="1763422"/>
                </a:cubicBezTo>
                <a:cubicBezTo>
                  <a:pt x="480295" y="1386666"/>
                  <a:pt x="750568" y="1041802"/>
                  <a:pt x="1094457" y="738720"/>
                </a:cubicBezTo>
                <a:cubicBezTo>
                  <a:pt x="1432467" y="440725"/>
                  <a:pt x="1833935" y="194963"/>
                  <a:pt x="2255713" y="28095"/>
                </a:cubicBezTo>
                <a:close/>
              </a:path>
            </a:pathLst>
          </a:custGeom>
          <a:noFill/>
          <a:ln cap="flat" cmpd="sng" w="19050">
            <a:solidFill>
              <a:srgbClr val="FFFF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
        <p:nvSpPr>
          <p:cNvPr id="142" name="Google Shape;142;p4"/>
          <p:cNvSpPr txBox="1"/>
          <p:nvPr/>
        </p:nvSpPr>
        <p:spPr>
          <a:xfrm>
            <a:off x="799675" y="-77163"/>
            <a:ext cx="5411050" cy="1822123"/>
          </a:xfrm>
          <a:prstGeom prst="rect">
            <a:avLst/>
          </a:prstGeom>
          <a:noFill/>
          <a:ln>
            <a:noFill/>
          </a:ln>
        </p:spPr>
        <p:txBody>
          <a:bodyPr anchorCtr="0" anchor="b" bIns="91425" lIns="109725" spcFirstLastPara="1" rIns="109725" wrap="square" tIns="109725">
            <a:normAutofit/>
          </a:bodyPr>
          <a:lstStyle/>
          <a:p>
            <a:pPr indent="0" lvl="0" marL="0" marR="0" rtl="0" algn="l">
              <a:lnSpc>
                <a:spcPct val="130000"/>
              </a:lnSpc>
              <a:spcBef>
                <a:spcPts val="0"/>
              </a:spcBef>
              <a:spcAft>
                <a:spcPts val="0"/>
              </a:spcAft>
              <a:buNone/>
            </a:pPr>
            <a:r>
              <a:rPr b="1" lang="en-US" sz="2800" u="sng">
                <a:solidFill>
                  <a:srgbClr val="002060"/>
                </a:solidFill>
                <a:latin typeface="Cambria"/>
                <a:ea typeface="Cambria"/>
                <a:cs typeface="Cambria"/>
                <a:sym typeface="Cambria"/>
              </a:rPr>
              <a:t>Research Questions</a:t>
            </a:r>
            <a:endParaRPr/>
          </a:p>
        </p:txBody>
      </p:sp>
      <p:sp>
        <p:nvSpPr>
          <p:cNvPr id="143" name="Google Shape;143;p4"/>
          <p:cNvSpPr txBox="1"/>
          <p:nvPr/>
        </p:nvSpPr>
        <p:spPr>
          <a:xfrm>
            <a:off x="914401" y="2430459"/>
            <a:ext cx="5181599" cy="3467518"/>
          </a:xfrm>
          <a:prstGeom prst="rect">
            <a:avLst/>
          </a:prstGeom>
          <a:noFill/>
          <a:ln>
            <a:noFill/>
          </a:ln>
        </p:spPr>
        <p:txBody>
          <a:bodyPr anchorCtr="0" anchor="t" bIns="91425" lIns="109725" spcFirstLastPara="1" rIns="109725" wrap="square" tIns="109725">
            <a:normAutofit lnSpcReduction="10000"/>
          </a:bodyPr>
          <a:lstStyle/>
          <a:p>
            <a:pPr indent="0" lvl="0" marL="0" marR="0" rtl="0" algn="l">
              <a:lnSpc>
                <a:spcPct val="130000"/>
              </a:lnSpc>
              <a:spcBef>
                <a:spcPts val="0"/>
              </a:spcBef>
              <a:spcAft>
                <a:spcPts val="0"/>
              </a:spcAft>
              <a:buClr>
                <a:schemeClr val="dk1"/>
              </a:buClr>
              <a:buSzPts val="2000"/>
              <a:buFont typeface="Noto Sans Symbols"/>
              <a:buChar char="⮚"/>
            </a:pPr>
            <a:r>
              <a:rPr lang="en-US" sz="2000">
                <a:solidFill>
                  <a:schemeClr val="dk1"/>
                </a:solidFill>
                <a:latin typeface="Cambria"/>
                <a:ea typeface="Cambria"/>
                <a:cs typeface="Cambria"/>
                <a:sym typeface="Cambria"/>
              </a:rPr>
              <a:t>What is pre-service teachers' current knowledge and experience with disabilities inclusive education?</a:t>
            </a:r>
            <a:endParaRPr/>
          </a:p>
          <a:p>
            <a:pPr indent="127000" lvl="0" marL="0" marR="0" rtl="0" algn="l">
              <a:lnSpc>
                <a:spcPct val="130000"/>
              </a:lnSpc>
              <a:spcBef>
                <a:spcPts val="930"/>
              </a:spcBef>
              <a:spcAft>
                <a:spcPts val="0"/>
              </a:spcAft>
              <a:buClr>
                <a:schemeClr val="dk1"/>
              </a:buClr>
              <a:buSzPts val="2000"/>
              <a:buFont typeface="Noto Sans Symbols"/>
              <a:buNone/>
            </a:pPr>
            <a:r>
              <a:t/>
            </a:r>
            <a:endParaRPr sz="2000">
              <a:solidFill>
                <a:schemeClr val="dk1"/>
              </a:solidFill>
              <a:latin typeface="Cambria"/>
              <a:ea typeface="Cambria"/>
              <a:cs typeface="Cambria"/>
              <a:sym typeface="Cambria"/>
            </a:endParaRPr>
          </a:p>
          <a:p>
            <a:pPr indent="0" lvl="0" marL="0" marR="0" rtl="0" algn="l">
              <a:lnSpc>
                <a:spcPct val="130000"/>
              </a:lnSpc>
              <a:spcBef>
                <a:spcPts val="930"/>
              </a:spcBef>
              <a:spcAft>
                <a:spcPts val="0"/>
              </a:spcAft>
              <a:buClr>
                <a:schemeClr val="dk1"/>
              </a:buClr>
              <a:buSzPts val="2000"/>
              <a:buFont typeface="Noto Sans Symbols"/>
              <a:buChar char="⮚"/>
            </a:pPr>
            <a:r>
              <a:rPr lang="en-US" sz="2000">
                <a:solidFill>
                  <a:schemeClr val="dk1"/>
                </a:solidFill>
                <a:latin typeface="Cambria"/>
                <a:ea typeface="Cambria"/>
                <a:cs typeface="Cambria"/>
                <a:sym typeface="Cambria"/>
              </a:rPr>
              <a:t>How can intensive disability inclusion role model training enhance pre-service teachers’ confidence in implementing inclusive education?</a:t>
            </a:r>
            <a:endParaRPr/>
          </a:p>
          <a:p>
            <a:pPr indent="114300" lvl="0" marL="0" marR="0" rtl="0" algn="l">
              <a:lnSpc>
                <a:spcPct val="130000"/>
              </a:lnSpc>
              <a:spcBef>
                <a:spcPts val="930"/>
              </a:spcBef>
              <a:spcAft>
                <a:spcPts val="0"/>
              </a:spcAft>
              <a:buClr>
                <a:schemeClr val="dk1"/>
              </a:buClr>
              <a:buSzPts val="1800"/>
              <a:buFont typeface="Corbel"/>
              <a:buNone/>
            </a:pPr>
            <a:r>
              <a:t/>
            </a:r>
            <a:endParaRPr sz="1800">
              <a:solidFill>
                <a:srgbClr val="3F3F3F"/>
              </a:solidFill>
              <a:latin typeface="Cambria"/>
              <a:ea typeface="Cambria"/>
              <a:cs typeface="Cambria"/>
              <a:sym typeface="Cambria"/>
            </a:endParaRPr>
          </a:p>
        </p:txBody>
      </p:sp>
      <p:sp>
        <p:nvSpPr>
          <p:cNvPr id="144" name="Google Shape;144;p4"/>
          <p:cNvSpPr/>
          <p:nvPr/>
        </p:nvSpPr>
        <p:spPr>
          <a:xfrm>
            <a:off x="6623734" y="0"/>
            <a:ext cx="5568114" cy="5577748"/>
          </a:xfrm>
          <a:custGeom>
            <a:rect b="b" l="l" r="r" t="t"/>
            <a:pathLst>
              <a:path extrusionOk="0" h="5577748" w="5568114">
                <a:moveTo>
                  <a:pt x="2959946" y="0"/>
                </a:moveTo>
                <a:lnTo>
                  <a:pt x="3614224" y="0"/>
                </a:lnTo>
                <a:lnTo>
                  <a:pt x="3844432" y="36392"/>
                </a:lnTo>
                <a:cubicBezTo>
                  <a:pt x="4017699" y="73748"/>
                  <a:pt x="4182227" y="129639"/>
                  <a:pt x="4336826" y="203778"/>
                </a:cubicBezTo>
                <a:cubicBezTo>
                  <a:pt x="4626600" y="342850"/>
                  <a:pt x="4881111" y="545834"/>
                  <a:pt x="5093304" y="806978"/>
                </a:cubicBezTo>
                <a:cubicBezTo>
                  <a:pt x="5255931" y="1007198"/>
                  <a:pt x="5391154" y="1239036"/>
                  <a:pt x="5496656" y="1495125"/>
                </a:cubicBezTo>
                <a:lnTo>
                  <a:pt x="5568114" y="1692569"/>
                </a:lnTo>
                <a:lnTo>
                  <a:pt x="5568114" y="3665503"/>
                </a:lnTo>
                <a:lnTo>
                  <a:pt x="5466225" y="3819786"/>
                </a:lnTo>
                <a:cubicBezTo>
                  <a:pt x="5249576" y="4101511"/>
                  <a:pt x="4924044" y="4360994"/>
                  <a:pt x="4579336" y="4635686"/>
                </a:cubicBezTo>
                <a:cubicBezTo>
                  <a:pt x="4515738" y="4686305"/>
                  <a:pt x="4450038" y="4738713"/>
                  <a:pt x="4384340" y="4791760"/>
                </a:cubicBezTo>
                <a:cubicBezTo>
                  <a:pt x="3796254" y="5266498"/>
                  <a:pt x="3367038" y="5577748"/>
                  <a:pt x="2782048" y="5577748"/>
                </a:cubicBezTo>
                <a:cubicBezTo>
                  <a:pt x="1890703" y="5577748"/>
                  <a:pt x="1259439" y="5195682"/>
                  <a:pt x="671354" y="4300148"/>
                </a:cubicBezTo>
                <a:cubicBezTo>
                  <a:pt x="594395" y="4182934"/>
                  <a:pt x="519167" y="4076330"/>
                  <a:pt x="446415" y="3973302"/>
                </a:cubicBezTo>
                <a:cubicBezTo>
                  <a:pt x="144886" y="3546115"/>
                  <a:pt x="0" y="3323958"/>
                  <a:pt x="0" y="2943554"/>
                </a:cubicBezTo>
                <a:cubicBezTo>
                  <a:pt x="0" y="2565835"/>
                  <a:pt x="90816" y="2192716"/>
                  <a:pt x="269730" y="1834555"/>
                </a:cubicBezTo>
                <a:cubicBezTo>
                  <a:pt x="444806" y="1484188"/>
                  <a:pt x="695109" y="1163480"/>
                  <a:pt x="1013589" y="881627"/>
                </a:cubicBezTo>
                <a:cubicBezTo>
                  <a:pt x="1326624" y="604505"/>
                  <a:pt x="1698428" y="375956"/>
                  <a:pt x="2089042" y="220777"/>
                </a:cubicBezTo>
                <a:cubicBezTo>
                  <a:pt x="2339747" y="120996"/>
                  <a:pt x="2592918" y="51971"/>
                  <a:pt x="2845684" y="14234"/>
                </a:cubicBezTo>
                <a:close/>
              </a:path>
            </a:pathLst>
          </a:custGeom>
          <a:solidFill>
            <a:srgbClr val="FFFFFF">
              <a:alpha val="6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pic>
        <p:nvPicPr>
          <p:cNvPr descr="A group of people wearing masks&#10;&#10;Description automatically generated with medium confidence" id="145" name="Google Shape;145;p4"/>
          <p:cNvPicPr preferRelativeResize="0"/>
          <p:nvPr/>
        </p:nvPicPr>
        <p:blipFill rotWithShape="1">
          <a:blip r:embed="rId3">
            <a:alphaModFix/>
          </a:blip>
          <a:srcRect b="2" l="32285" r="2" t="0"/>
          <a:stretch/>
        </p:blipFill>
        <p:spPr>
          <a:xfrm>
            <a:off x="6877878" y="294199"/>
            <a:ext cx="5150794" cy="5001370"/>
          </a:xfrm>
          <a:custGeom>
            <a:rect b="b" l="l" r="r" t="t"/>
            <a:pathLst>
              <a:path extrusionOk="0" h="4896924" w="5044104">
                <a:moveTo>
                  <a:pt x="2886613" y="0"/>
                </a:moveTo>
                <a:cubicBezTo>
                  <a:pt x="3218269" y="0"/>
                  <a:pt x="3523512" y="65865"/>
                  <a:pt x="3794011" y="195584"/>
                </a:cubicBezTo>
                <a:cubicBezTo>
                  <a:pt x="4047516" y="317247"/>
                  <a:pt x="4270172" y="494825"/>
                  <a:pt x="4455804" y="723284"/>
                </a:cubicBezTo>
                <a:cubicBezTo>
                  <a:pt x="4835198" y="1190375"/>
                  <a:pt x="5044104" y="1854168"/>
                  <a:pt x="5044104" y="2592438"/>
                </a:cubicBezTo>
                <a:cubicBezTo>
                  <a:pt x="5044104" y="2886985"/>
                  <a:pt x="4963247" y="3123382"/>
                  <a:pt x="4782050" y="3358996"/>
                </a:cubicBezTo>
                <a:cubicBezTo>
                  <a:pt x="4592516" y="3605460"/>
                  <a:pt x="4307730" y="3832465"/>
                  <a:pt x="4006167" y="4072775"/>
                </a:cubicBezTo>
                <a:cubicBezTo>
                  <a:pt x="3950530" y="4117058"/>
                  <a:pt x="3893052" y="4162907"/>
                  <a:pt x="3835576" y="4209314"/>
                </a:cubicBezTo>
                <a:cubicBezTo>
                  <a:pt x="3321099" y="4624632"/>
                  <a:pt x="2945605" y="4896924"/>
                  <a:pt x="2433835" y="4896924"/>
                </a:cubicBezTo>
                <a:cubicBezTo>
                  <a:pt x="1654054" y="4896924"/>
                  <a:pt x="1101803" y="4562680"/>
                  <a:pt x="587325" y="3779234"/>
                </a:cubicBezTo>
                <a:cubicBezTo>
                  <a:pt x="519999" y="3676690"/>
                  <a:pt x="454187" y="3583430"/>
                  <a:pt x="390540" y="3493298"/>
                </a:cubicBezTo>
                <a:cubicBezTo>
                  <a:pt x="126752" y="3119579"/>
                  <a:pt x="0" y="2925228"/>
                  <a:pt x="0" y="2592438"/>
                </a:cubicBezTo>
                <a:cubicBezTo>
                  <a:pt x="0" y="2261996"/>
                  <a:pt x="79450" y="1935577"/>
                  <a:pt x="235969" y="1622244"/>
                </a:cubicBezTo>
                <a:cubicBezTo>
                  <a:pt x="389133" y="1315731"/>
                  <a:pt x="608107" y="1035165"/>
                  <a:pt x="886724" y="788590"/>
                </a:cubicBezTo>
                <a:cubicBezTo>
                  <a:pt x="1160578" y="546153"/>
                  <a:pt x="1485846" y="346211"/>
                  <a:pt x="1827568" y="210454"/>
                </a:cubicBezTo>
                <a:cubicBezTo>
                  <a:pt x="2178491" y="70787"/>
                  <a:pt x="2534934" y="0"/>
                  <a:pt x="2886613" y="0"/>
                </a:cubicBezTo>
                <a:close/>
              </a:path>
            </a:pathLst>
          </a:cu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5"/>
          <p:cNvSpPr txBox="1"/>
          <p:nvPr/>
        </p:nvSpPr>
        <p:spPr>
          <a:xfrm>
            <a:off x="516832" y="570924"/>
            <a:ext cx="4876802"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u="sng">
                <a:solidFill>
                  <a:schemeClr val="dk1"/>
                </a:solidFill>
                <a:latin typeface="Cambria"/>
                <a:ea typeface="Cambria"/>
                <a:cs typeface="Cambria"/>
                <a:sym typeface="Cambria"/>
              </a:rPr>
              <a:t>Research Materials and Methods</a:t>
            </a:r>
            <a:endParaRPr/>
          </a:p>
        </p:txBody>
      </p:sp>
      <p:graphicFrame>
        <p:nvGraphicFramePr>
          <p:cNvPr id="151" name="Google Shape;151;p5"/>
          <p:cNvGraphicFramePr/>
          <p:nvPr/>
        </p:nvGraphicFramePr>
        <p:xfrm>
          <a:off x="-340375" y="1417981"/>
          <a:ext cx="6591216" cy="5267740"/>
        </p:xfrm>
        <a:graphic>
          <a:graphicData uri="http://schemas.openxmlformats.org/drawingml/2006/chart">
            <c:chart r:id="rId3"/>
          </a:graphicData>
        </a:graphic>
      </p:graphicFrame>
      <p:pic>
        <p:nvPicPr>
          <p:cNvPr id="152" name="Google Shape;152;p5"/>
          <p:cNvPicPr preferRelativeResize="0"/>
          <p:nvPr/>
        </p:nvPicPr>
        <p:blipFill rotWithShape="1">
          <a:blip r:embed="rId4">
            <a:alphaModFix/>
          </a:blip>
          <a:srcRect b="0" l="9444" r="3393" t="17611"/>
          <a:stretch/>
        </p:blipFill>
        <p:spPr>
          <a:xfrm>
            <a:off x="6497782" y="1634835"/>
            <a:ext cx="5472545" cy="4530437"/>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6"/>
          <p:cNvSpPr txBox="1"/>
          <p:nvPr/>
        </p:nvSpPr>
        <p:spPr>
          <a:xfrm>
            <a:off x="808382" y="533164"/>
            <a:ext cx="6215269"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u="sng">
                <a:solidFill>
                  <a:schemeClr val="dk1"/>
                </a:solidFill>
                <a:latin typeface="Cambria"/>
                <a:ea typeface="Cambria"/>
                <a:cs typeface="Cambria"/>
                <a:sym typeface="Cambria"/>
              </a:rPr>
              <a:t>Research Materials and Methods (cont.)</a:t>
            </a:r>
            <a:endParaRPr/>
          </a:p>
        </p:txBody>
      </p:sp>
      <p:graphicFrame>
        <p:nvGraphicFramePr>
          <p:cNvPr id="158" name="Google Shape;158;p6"/>
          <p:cNvGraphicFramePr/>
          <p:nvPr/>
        </p:nvGraphicFramePr>
        <p:xfrm>
          <a:off x="1028703" y="994829"/>
          <a:ext cx="3000000" cy="3000000"/>
        </p:xfrm>
        <a:graphic>
          <a:graphicData uri="http://schemas.openxmlformats.org/drawingml/2006/table">
            <a:tbl>
              <a:tblPr>
                <a:noFill/>
                <a:tableStyleId>{2463B470-A7C4-4131-A48A-B7F847E37D83}</a:tableStyleId>
              </a:tblPr>
              <a:tblGrid>
                <a:gridCol w="4117350"/>
                <a:gridCol w="611325"/>
                <a:gridCol w="611325"/>
                <a:gridCol w="1128600"/>
                <a:gridCol w="674025"/>
                <a:gridCol w="1018875"/>
                <a:gridCol w="752400"/>
                <a:gridCol w="1175625"/>
              </a:tblGrid>
              <a:tr h="308825">
                <a:tc rowSpan="2">
                  <a:txBody>
                    <a:bodyPr/>
                    <a:lstStyle/>
                    <a:p>
                      <a:pPr indent="0" lvl="0" marL="0" marR="0" rtl="0" algn="ctr">
                        <a:spcBef>
                          <a:spcPts val="0"/>
                        </a:spcBef>
                        <a:spcAft>
                          <a:spcPts val="0"/>
                        </a:spcAft>
                        <a:buNone/>
                      </a:pPr>
                      <a:r>
                        <a:rPr b="1" i="0" lang="en-US" sz="1600" u="none" cap="none" strike="noStrike">
                          <a:solidFill>
                            <a:srgbClr val="000000"/>
                          </a:solidFill>
                          <a:latin typeface="Times New Roman"/>
                          <a:ea typeface="Times New Roman"/>
                          <a:cs typeface="Times New Roman"/>
                          <a:sym typeface="Times New Roman"/>
                        </a:rPr>
                        <a:t>Statements</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gridSpan="2">
                  <a:txBody>
                    <a:bodyPr/>
                    <a:lstStyle/>
                    <a:p>
                      <a:pPr indent="0" lvl="0" marL="0" marR="0" rtl="0" algn="ctr">
                        <a:spcBef>
                          <a:spcPts val="0"/>
                        </a:spcBef>
                        <a:spcAft>
                          <a:spcPts val="0"/>
                        </a:spcAft>
                        <a:buNone/>
                      </a:pPr>
                      <a:r>
                        <a:rPr b="1" i="0" lang="en-US" sz="1600" u="none" cap="none" strike="noStrike">
                          <a:solidFill>
                            <a:srgbClr val="000000"/>
                          </a:solidFill>
                          <a:latin typeface="Times New Roman"/>
                          <a:ea typeface="Times New Roman"/>
                          <a:cs typeface="Times New Roman"/>
                          <a:sym typeface="Times New Roman"/>
                        </a:rPr>
                        <a:t>Pre-Training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hMerge="1"/>
                <a:tc gridSpan="5">
                  <a:txBody>
                    <a:bodyPr/>
                    <a:lstStyle/>
                    <a:p>
                      <a:pPr indent="0" lvl="0" marL="0" marR="0" rtl="0" algn="ctr">
                        <a:spcBef>
                          <a:spcPts val="0"/>
                        </a:spcBef>
                        <a:spcAft>
                          <a:spcPts val="0"/>
                        </a:spcAft>
                        <a:buNone/>
                      </a:pPr>
                      <a:r>
                        <a:rPr b="1" i="0" lang="en-US" sz="1600" u="none" cap="none" strike="noStrike">
                          <a:solidFill>
                            <a:srgbClr val="000000"/>
                          </a:solidFill>
                          <a:latin typeface="Times New Roman"/>
                          <a:ea typeface="Times New Roman"/>
                          <a:cs typeface="Times New Roman"/>
                          <a:sym typeface="Times New Roman"/>
                        </a:rPr>
                        <a:t>Post-training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hMerge="1"/>
                <a:tc hMerge="1"/>
                <a:tc hMerge="1"/>
                <a:tc hMerge="1"/>
              </a:tr>
              <a:tr h="308825">
                <a:tc vMerge="1"/>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Yes</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No</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gridSpan="5">
                  <a:txBody>
                    <a:bodyPr/>
                    <a:lstStyle/>
                    <a:p>
                      <a:pPr indent="0" lvl="0" marL="0" marR="0" rtl="0" algn="ctr">
                        <a:spcBef>
                          <a:spcPts val="0"/>
                        </a:spcBef>
                        <a:spcAft>
                          <a:spcPts val="0"/>
                        </a:spcAft>
                        <a:buNone/>
                      </a:pPr>
                      <a:r>
                        <a:rPr b="1" i="0" lang="en-US" sz="1600" u="none" cap="none" strike="noStrike">
                          <a:solidFill>
                            <a:srgbClr val="000000"/>
                          </a:solidFill>
                          <a:latin typeface="Times New Roman"/>
                          <a:ea typeface="Times New Roman"/>
                          <a:cs typeface="Times New Roman"/>
                          <a:sym typeface="Times New Roman"/>
                        </a:rPr>
                        <a:t>Levels of confidency in adapting the content learned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hMerge="1"/>
                <a:tc hMerge="1"/>
                <a:tc hMerge="1"/>
                <a:tc hMerge="1"/>
              </a:tr>
              <a:tr h="308825">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Inclusive Education (IE) Training Experience</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1 (very low)</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2 (low)</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3 (medium)</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4 (high)</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5 (very high)</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08825">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Knowledge of IE legislation</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08825">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Having positive and welcoming attitudes</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08825">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Knowledge of child to child strategies</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08825">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Knowledge of Individual Education Plan</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08825">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Knowledge of curriculum differentiation</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08825">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Knowledge of using free and low-cost materials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08825">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Knowledge of working with other teachers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08825">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Knowledge of working with parents</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08825">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Knowledge of working with communities</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08825">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Knowledge of disbilities</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08825">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Types of disabilities</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08825">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Knowledge of autism</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08825">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Supporting children with autism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08825">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Knowledge of special education</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600" u="none" cap="none" strike="noStrike">
                          <a:solidFill>
                            <a:srgbClr val="000000"/>
                          </a:solidFill>
                          <a:latin typeface="Times New Roman"/>
                          <a:ea typeface="Times New Roman"/>
                          <a:cs typeface="Times New Roman"/>
                          <a:sym typeface="Times New Roman"/>
                        </a:rPr>
                        <a:t> </a:t>
                      </a:r>
                      <a:endParaRPr/>
                    </a:p>
                  </a:txBody>
                  <a:tcPr marT="9525" marB="0" marR="9525" marL="952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7"/>
          <p:cNvSpPr txBox="1"/>
          <p:nvPr/>
        </p:nvSpPr>
        <p:spPr>
          <a:xfrm>
            <a:off x="808383" y="294624"/>
            <a:ext cx="5022574"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u="sng">
                <a:solidFill>
                  <a:schemeClr val="dk1"/>
                </a:solidFill>
                <a:latin typeface="Cambria"/>
                <a:ea typeface="Cambria"/>
                <a:cs typeface="Cambria"/>
                <a:sym typeface="Cambria"/>
              </a:rPr>
              <a:t>Research Findings</a:t>
            </a:r>
            <a:endParaRPr/>
          </a:p>
        </p:txBody>
      </p:sp>
      <p:graphicFrame>
        <p:nvGraphicFramePr>
          <p:cNvPr id="164" name="Google Shape;164;p7"/>
          <p:cNvGraphicFramePr/>
          <p:nvPr/>
        </p:nvGraphicFramePr>
        <p:xfrm>
          <a:off x="871993" y="932206"/>
          <a:ext cx="3000000" cy="3000000"/>
        </p:xfrm>
        <a:graphic>
          <a:graphicData uri="http://schemas.openxmlformats.org/drawingml/2006/table">
            <a:tbl>
              <a:tblPr bandRow="1" firstCol="1" firstRow="1">
                <a:noFill/>
                <a:tableStyleId>{EEDDD61C-DFA3-4A11-98E8-7E60B907BFC2}</a:tableStyleId>
              </a:tblPr>
              <a:tblGrid>
                <a:gridCol w="5233275"/>
                <a:gridCol w="2342325"/>
                <a:gridCol w="2342325"/>
              </a:tblGrid>
              <a:tr h="38525">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 </a:t>
                      </a:r>
                      <a:endParaRPr sz="2800" u="none" cap="none" strike="noStrike">
                        <a:solidFill>
                          <a:schemeClr val="dk1"/>
                        </a:solidFill>
                        <a:latin typeface="Cambria"/>
                        <a:ea typeface="Cambria"/>
                        <a:cs typeface="Cambria"/>
                        <a:sym typeface="Cambria"/>
                      </a:endParaRPr>
                    </a:p>
                    <a:p>
                      <a:pPr indent="0" lvl="0" marL="0" marR="0" rtl="0" algn="ctr">
                        <a:lnSpc>
                          <a:spcPct val="107000"/>
                        </a:lnSpc>
                        <a:spcBef>
                          <a:spcPts val="800"/>
                        </a:spcBef>
                        <a:spcAft>
                          <a:spcPts val="0"/>
                        </a:spcAft>
                        <a:buNone/>
                      </a:pPr>
                      <a:r>
                        <a:rPr lang="en-US" sz="1800" u="none" cap="none" strike="noStrike">
                          <a:solidFill>
                            <a:schemeClr val="dk1"/>
                          </a:solidFill>
                          <a:latin typeface="Cambria"/>
                          <a:ea typeface="Cambria"/>
                          <a:cs typeface="Cambria"/>
                          <a:sym typeface="Cambria"/>
                        </a:rPr>
                        <a:t>Pre-Training </a:t>
                      </a:r>
                      <a:endParaRPr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 </a:t>
                      </a:r>
                      <a:endParaRPr sz="2800" u="none" cap="none" strike="noStrike">
                        <a:solidFill>
                          <a:schemeClr val="dk1"/>
                        </a:solidFill>
                        <a:latin typeface="Cambria"/>
                        <a:ea typeface="Cambria"/>
                        <a:cs typeface="Cambria"/>
                        <a:sym typeface="Cambria"/>
                      </a:endParaRPr>
                    </a:p>
                    <a:p>
                      <a:pPr indent="0" lvl="0" marL="0" marR="0" rtl="0" algn="ctr">
                        <a:lnSpc>
                          <a:spcPct val="107000"/>
                        </a:lnSpc>
                        <a:spcBef>
                          <a:spcPts val="800"/>
                        </a:spcBef>
                        <a:spcAft>
                          <a:spcPts val="0"/>
                        </a:spcAft>
                        <a:buNone/>
                      </a:pPr>
                      <a:r>
                        <a:rPr lang="en-US" sz="1800" u="none" cap="none" strike="noStrike">
                          <a:solidFill>
                            <a:schemeClr val="dk1"/>
                          </a:solidFill>
                          <a:latin typeface="Cambria"/>
                          <a:ea typeface="Cambria"/>
                          <a:cs typeface="Cambria"/>
                          <a:sym typeface="Cambria"/>
                        </a:rPr>
                        <a:t>Yes</a:t>
                      </a:r>
                      <a:endParaRPr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 </a:t>
                      </a:r>
                      <a:endParaRPr sz="2800" u="none" cap="none" strike="noStrike">
                        <a:solidFill>
                          <a:schemeClr val="dk1"/>
                        </a:solidFill>
                        <a:latin typeface="Cambria"/>
                        <a:ea typeface="Cambria"/>
                        <a:cs typeface="Cambria"/>
                        <a:sym typeface="Cambria"/>
                      </a:endParaRPr>
                    </a:p>
                    <a:p>
                      <a:pPr indent="0" lvl="0" marL="0" marR="0" rtl="0" algn="ctr">
                        <a:lnSpc>
                          <a:spcPct val="107000"/>
                        </a:lnSpc>
                        <a:spcBef>
                          <a:spcPts val="800"/>
                        </a:spcBef>
                        <a:spcAft>
                          <a:spcPts val="0"/>
                        </a:spcAft>
                        <a:buNone/>
                      </a:pPr>
                      <a:r>
                        <a:rPr lang="en-US" sz="1800" u="none" cap="none" strike="noStrike">
                          <a:solidFill>
                            <a:schemeClr val="dk1"/>
                          </a:solidFill>
                          <a:latin typeface="Cambria"/>
                          <a:ea typeface="Cambria"/>
                          <a:cs typeface="Cambria"/>
                          <a:sym typeface="Cambria"/>
                        </a:rPr>
                        <a:t>No</a:t>
                      </a:r>
                      <a:endParaRPr sz="2800" u="none" cap="none" strike="noStrike">
                        <a:solidFill>
                          <a:schemeClr val="dk1"/>
                        </a:solidFill>
                        <a:latin typeface="Cambria"/>
                        <a:ea typeface="Cambria"/>
                        <a:cs typeface="Cambria"/>
                        <a:sym typeface="Cambria"/>
                      </a:endParaRPr>
                    </a:p>
                  </a:txBody>
                  <a:tcPr marT="0" marB="0" marR="63950" marL="63950"/>
                </a:tc>
              </a:tr>
              <a:tr h="3483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Inclusive Education (IE) Training Experience</a:t>
                      </a:r>
                      <a:endParaRPr b="0"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0</a:t>
                      </a:r>
                      <a:endParaRPr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50 (100%)</a:t>
                      </a:r>
                      <a:endParaRPr sz="2800" u="none" cap="none" strike="noStrike">
                        <a:solidFill>
                          <a:schemeClr val="dk1"/>
                        </a:solidFill>
                        <a:latin typeface="Cambria"/>
                        <a:ea typeface="Cambria"/>
                        <a:cs typeface="Cambria"/>
                        <a:sym typeface="Cambria"/>
                      </a:endParaRPr>
                    </a:p>
                  </a:txBody>
                  <a:tcPr marT="0" marB="0" marR="63950" marL="63950"/>
                </a:tc>
              </a:tr>
              <a:tr h="2607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Knowledge of IE legislation</a:t>
                      </a:r>
                      <a:endParaRPr b="0"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0</a:t>
                      </a:r>
                      <a:endParaRPr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50 (100%)</a:t>
                      </a:r>
                      <a:endParaRPr sz="2800" u="none" cap="none" strike="noStrike">
                        <a:solidFill>
                          <a:schemeClr val="dk1"/>
                        </a:solidFill>
                        <a:latin typeface="Cambria"/>
                        <a:ea typeface="Cambria"/>
                        <a:cs typeface="Cambria"/>
                        <a:sym typeface="Cambria"/>
                      </a:endParaRPr>
                    </a:p>
                  </a:txBody>
                  <a:tcPr marT="0" marB="0" marR="63950" marL="63950"/>
                </a:tc>
              </a:tr>
              <a:tr h="3483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Having positive and welcoming attitudes</a:t>
                      </a:r>
                      <a:endParaRPr b="0"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8 (16%)</a:t>
                      </a:r>
                      <a:endParaRPr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42 (84%)</a:t>
                      </a:r>
                      <a:endParaRPr sz="2800" u="none" cap="none" strike="noStrike">
                        <a:solidFill>
                          <a:schemeClr val="dk1"/>
                        </a:solidFill>
                        <a:latin typeface="Cambria"/>
                        <a:ea typeface="Cambria"/>
                        <a:cs typeface="Cambria"/>
                        <a:sym typeface="Cambria"/>
                      </a:endParaRPr>
                    </a:p>
                  </a:txBody>
                  <a:tcPr marT="0" marB="0" marR="63950" marL="63950"/>
                </a:tc>
              </a:tr>
              <a:tr h="3483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Knowledge of child to child strategies</a:t>
                      </a:r>
                      <a:endParaRPr b="0"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10 (20%)</a:t>
                      </a:r>
                      <a:endParaRPr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40 (80%)</a:t>
                      </a:r>
                      <a:endParaRPr sz="2800" u="none" cap="none" strike="noStrike">
                        <a:solidFill>
                          <a:schemeClr val="dk1"/>
                        </a:solidFill>
                        <a:latin typeface="Cambria"/>
                        <a:ea typeface="Cambria"/>
                        <a:cs typeface="Cambria"/>
                        <a:sym typeface="Cambria"/>
                      </a:endParaRPr>
                    </a:p>
                  </a:txBody>
                  <a:tcPr marT="0" marB="0" marR="63950" marL="63950"/>
                </a:tc>
              </a:tr>
              <a:tr h="3483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Knowledge of Individual Education Plan</a:t>
                      </a:r>
                      <a:endParaRPr b="0"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7 (14%)</a:t>
                      </a:r>
                      <a:endParaRPr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43 (86%)</a:t>
                      </a:r>
                      <a:endParaRPr sz="2800" u="none" cap="none" strike="noStrike">
                        <a:solidFill>
                          <a:schemeClr val="dk1"/>
                        </a:solidFill>
                        <a:latin typeface="Cambria"/>
                        <a:ea typeface="Cambria"/>
                        <a:cs typeface="Cambria"/>
                        <a:sym typeface="Cambria"/>
                      </a:endParaRPr>
                    </a:p>
                  </a:txBody>
                  <a:tcPr marT="0" marB="0" marR="63950" marL="63950"/>
                </a:tc>
              </a:tr>
              <a:tr h="3483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Knowledge of curriculum differentiation</a:t>
                      </a:r>
                      <a:endParaRPr b="0"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8 (16%)</a:t>
                      </a:r>
                      <a:endParaRPr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42 (84%)</a:t>
                      </a:r>
                      <a:endParaRPr sz="2800" u="none" cap="none" strike="noStrike">
                        <a:solidFill>
                          <a:schemeClr val="dk1"/>
                        </a:solidFill>
                        <a:latin typeface="Cambria"/>
                        <a:ea typeface="Cambria"/>
                        <a:cs typeface="Cambria"/>
                        <a:sym typeface="Cambria"/>
                      </a:endParaRPr>
                    </a:p>
                  </a:txBody>
                  <a:tcPr marT="0" marB="0" marR="63950" marL="63950"/>
                </a:tc>
              </a:tr>
              <a:tr h="3483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Knowledge of using free and low-cost materials </a:t>
                      </a:r>
                      <a:endParaRPr b="0"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 7 (14%)</a:t>
                      </a:r>
                      <a:endParaRPr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43 (86%)</a:t>
                      </a:r>
                      <a:endParaRPr sz="2800" u="none" cap="none" strike="noStrike">
                        <a:solidFill>
                          <a:schemeClr val="dk1"/>
                        </a:solidFill>
                        <a:latin typeface="Cambria"/>
                        <a:ea typeface="Cambria"/>
                        <a:cs typeface="Cambria"/>
                        <a:sym typeface="Cambria"/>
                      </a:endParaRPr>
                    </a:p>
                  </a:txBody>
                  <a:tcPr marT="0" marB="0" marR="63950" marL="63950"/>
                </a:tc>
              </a:tr>
              <a:tr h="3483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Knowledge of working with other teachers </a:t>
                      </a:r>
                      <a:endParaRPr b="0"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5 (10%)</a:t>
                      </a:r>
                      <a:endParaRPr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45 (90%)</a:t>
                      </a:r>
                      <a:endParaRPr sz="2800" u="none" cap="none" strike="noStrike">
                        <a:solidFill>
                          <a:schemeClr val="dk1"/>
                        </a:solidFill>
                        <a:latin typeface="Cambria"/>
                        <a:ea typeface="Cambria"/>
                        <a:cs typeface="Cambria"/>
                        <a:sym typeface="Cambria"/>
                      </a:endParaRPr>
                    </a:p>
                  </a:txBody>
                  <a:tcPr marT="0" marB="0" marR="63950" marL="63950"/>
                </a:tc>
              </a:tr>
              <a:tr h="2607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Knowledge of working with parents</a:t>
                      </a:r>
                      <a:endParaRPr b="0"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13 (26%)</a:t>
                      </a:r>
                      <a:endParaRPr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37 (74%)</a:t>
                      </a:r>
                      <a:endParaRPr sz="2800" u="none" cap="none" strike="noStrike">
                        <a:solidFill>
                          <a:schemeClr val="dk1"/>
                        </a:solidFill>
                        <a:latin typeface="Cambria"/>
                        <a:ea typeface="Cambria"/>
                        <a:cs typeface="Cambria"/>
                        <a:sym typeface="Cambria"/>
                      </a:endParaRPr>
                    </a:p>
                  </a:txBody>
                  <a:tcPr marT="0" marB="0" marR="63950" marL="63950"/>
                </a:tc>
              </a:tr>
              <a:tr h="3483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Knowledge of working with communities</a:t>
                      </a:r>
                      <a:endParaRPr b="0"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11 (22%)</a:t>
                      </a:r>
                      <a:endParaRPr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39 (78%)</a:t>
                      </a:r>
                      <a:endParaRPr sz="2800" u="none" cap="none" strike="noStrike">
                        <a:solidFill>
                          <a:schemeClr val="dk1"/>
                        </a:solidFill>
                        <a:latin typeface="Cambria"/>
                        <a:ea typeface="Cambria"/>
                        <a:cs typeface="Cambria"/>
                        <a:sym typeface="Cambria"/>
                      </a:endParaRPr>
                    </a:p>
                  </a:txBody>
                  <a:tcPr marT="0" marB="0" marR="63950" marL="63950"/>
                </a:tc>
              </a:tr>
              <a:tr h="2607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Knowledge of disabilities</a:t>
                      </a:r>
                      <a:endParaRPr b="0"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27 (44%)</a:t>
                      </a:r>
                      <a:endParaRPr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23 (46%)</a:t>
                      </a:r>
                      <a:endParaRPr sz="2800" u="none" cap="none" strike="noStrike">
                        <a:solidFill>
                          <a:schemeClr val="dk1"/>
                        </a:solidFill>
                        <a:latin typeface="Cambria"/>
                        <a:ea typeface="Cambria"/>
                        <a:cs typeface="Cambria"/>
                        <a:sym typeface="Cambria"/>
                      </a:endParaRPr>
                    </a:p>
                  </a:txBody>
                  <a:tcPr marT="0" marB="0" marR="63950" marL="63950"/>
                </a:tc>
              </a:tr>
              <a:tr h="2607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Types of disabilities</a:t>
                      </a:r>
                      <a:endParaRPr b="0"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19 (38%)</a:t>
                      </a:r>
                      <a:endParaRPr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31 (62%)</a:t>
                      </a:r>
                      <a:endParaRPr sz="2800" u="none" cap="none" strike="noStrike">
                        <a:solidFill>
                          <a:schemeClr val="dk1"/>
                        </a:solidFill>
                        <a:latin typeface="Cambria"/>
                        <a:ea typeface="Cambria"/>
                        <a:cs typeface="Cambria"/>
                        <a:sym typeface="Cambria"/>
                      </a:endParaRPr>
                    </a:p>
                  </a:txBody>
                  <a:tcPr marT="0" marB="0" marR="63950" marL="63950"/>
                </a:tc>
              </a:tr>
              <a:tr h="2607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Knowledge of autism</a:t>
                      </a:r>
                      <a:endParaRPr b="0"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6 (12%)</a:t>
                      </a:r>
                      <a:endParaRPr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44 (88%)</a:t>
                      </a:r>
                      <a:endParaRPr sz="2800" u="none" cap="none" strike="noStrike">
                        <a:solidFill>
                          <a:schemeClr val="dk1"/>
                        </a:solidFill>
                        <a:latin typeface="Cambria"/>
                        <a:ea typeface="Cambria"/>
                        <a:cs typeface="Cambria"/>
                        <a:sym typeface="Cambria"/>
                      </a:endParaRPr>
                    </a:p>
                  </a:txBody>
                  <a:tcPr marT="0" marB="0" marR="63950" marL="63950"/>
                </a:tc>
              </a:tr>
              <a:tr h="2607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Supporting children with autism </a:t>
                      </a:r>
                      <a:endParaRPr b="0"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1 (2%)</a:t>
                      </a:r>
                      <a:endParaRPr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49 (98%)</a:t>
                      </a:r>
                      <a:endParaRPr sz="2800" u="none" cap="none" strike="noStrike">
                        <a:solidFill>
                          <a:schemeClr val="dk1"/>
                        </a:solidFill>
                        <a:latin typeface="Cambria"/>
                        <a:ea typeface="Cambria"/>
                        <a:cs typeface="Cambria"/>
                        <a:sym typeface="Cambria"/>
                      </a:endParaRPr>
                    </a:p>
                  </a:txBody>
                  <a:tcPr marT="0" marB="0" marR="63950" marL="63950"/>
                </a:tc>
              </a:tr>
              <a:tr h="2607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Knowledge of special education</a:t>
                      </a:r>
                      <a:endParaRPr b="0"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7 (14%)</a:t>
                      </a:r>
                      <a:endParaRPr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43 (86%)</a:t>
                      </a:r>
                      <a:endParaRPr sz="2800" u="none" cap="none" strike="noStrike">
                        <a:solidFill>
                          <a:schemeClr val="dk1"/>
                        </a:solidFill>
                        <a:latin typeface="Cambria"/>
                        <a:ea typeface="Cambria"/>
                        <a:cs typeface="Cambria"/>
                        <a:sym typeface="Cambria"/>
                      </a:endParaRPr>
                    </a:p>
                  </a:txBody>
                  <a:tcPr marT="0" marB="0" marR="63950" marL="63950"/>
                </a:tc>
              </a:tr>
              <a:tr h="2607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Knowledge of sign language</a:t>
                      </a:r>
                      <a:endParaRPr b="0"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6 (12%)</a:t>
                      </a:r>
                      <a:endParaRPr sz="2800" u="none" cap="none" strike="noStrike">
                        <a:solidFill>
                          <a:schemeClr val="dk1"/>
                        </a:solidFill>
                        <a:latin typeface="Cambria"/>
                        <a:ea typeface="Cambria"/>
                        <a:cs typeface="Cambria"/>
                        <a:sym typeface="Cambria"/>
                      </a:endParaRPr>
                    </a:p>
                  </a:txBody>
                  <a:tcPr marT="0" marB="0" marR="63950" marL="63950"/>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44 (88%)</a:t>
                      </a:r>
                      <a:endParaRPr sz="2800" u="none" cap="none" strike="noStrike">
                        <a:solidFill>
                          <a:schemeClr val="dk1"/>
                        </a:solidFill>
                        <a:latin typeface="Cambria"/>
                        <a:ea typeface="Cambria"/>
                        <a:cs typeface="Cambria"/>
                        <a:sym typeface="Cambria"/>
                      </a:endParaRPr>
                    </a:p>
                  </a:txBody>
                  <a:tcPr marT="0" marB="0" marR="63950" marL="63950"/>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8"/>
          <p:cNvSpPr txBox="1"/>
          <p:nvPr/>
        </p:nvSpPr>
        <p:spPr>
          <a:xfrm>
            <a:off x="848140" y="493407"/>
            <a:ext cx="6003234"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u="sng">
                <a:solidFill>
                  <a:schemeClr val="dk1"/>
                </a:solidFill>
                <a:latin typeface="Cambria"/>
                <a:ea typeface="Cambria"/>
                <a:cs typeface="Cambria"/>
                <a:sym typeface="Cambria"/>
              </a:rPr>
              <a:t>Research Findings (cont.)</a:t>
            </a:r>
            <a:endParaRPr/>
          </a:p>
        </p:txBody>
      </p:sp>
      <p:graphicFrame>
        <p:nvGraphicFramePr>
          <p:cNvPr id="170" name="Google Shape;170;p8"/>
          <p:cNvGraphicFramePr/>
          <p:nvPr/>
        </p:nvGraphicFramePr>
        <p:xfrm>
          <a:off x="1126435" y="1362846"/>
          <a:ext cx="3000000" cy="3000000"/>
        </p:xfrm>
        <a:graphic>
          <a:graphicData uri="http://schemas.openxmlformats.org/drawingml/2006/table">
            <a:tbl>
              <a:tblPr bandRow="1" firstCol="1" firstRow="1">
                <a:noFill/>
                <a:tableStyleId>{27339298-C8D1-4C33-9263-1B3FF225439D}</a:tableStyleId>
              </a:tblPr>
              <a:tblGrid>
                <a:gridCol w="4437350"/>
                <a:gridCol w="2523025"/>
                <a:gridCol w="2448675"/>
              </a:tblGrid>
              <a:tr h="161925">
                <a:tc rowSpan="2">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 </a:t>
                      </a:r>
                      <a:endParaRPr sz="3200" u="none" cap="none" strike="noStrike">
                        <a:solidFill>
                          <a:schemeClr val="dk1"/>
                        </a:solidFill>
                        <a:latin typeface="Cambria"/>
                        <a:ea typeface="Cambria"/>
                        <a:cs typeface="Cambria"/>
                        <a:sym typeface="Cambria"/>
                      </a:endParaRPr>
                    </a:p>
                    <a:p>
                      <a:pPr indent="0" lvl="0" marL="0" marR="0" rtl="0" algn="ctr">
                        <a:lnSpc>
                          <a:spcPct val="107000"/>
                        </a:lnSpc>
                        <a:spcBef>
                          <a:spcPts val="800"/>
                        </a:spcBef>
                        <a:spcAft>
                          <a:spcPts val="0"/>
                        </a:spcAft>
                        <a:buNone/>
                      </a:pPr>
                      <a:r>
                        <a:rPr lang="en-US" sz="1800" u="none" cap="none" strike="noStrike">
                          <a:solidFill>
                            <a:schemeClr val="dk1"/>
                          </a:solidFill>
                          <a:latin typeface="Cambria"/>
                          <a:ea typeface="Cambria"/>
                          <a:cs typeface="Cambria"/>
                          <a:sym typeface="Cambria"/>
                        </a:rPr>
                        <a:t>Post-Training </a:t>
                      </a:r>
                      <a:endParaRPr sz="3200" u="none" cap="none" strike="noStrike">
                        <a:solidFill>
                          <a:schemeClr val="dk1"/>
                        </a:solidFill>
                        <a:latin typeface="Cambria"/>
                        <a:ea typeface="Cambria"/>
                        <a:cs typeface="Cambria"/>
                        <a:sym typeface="Cambria"/>
                      </a:endParaRPr>
                    </a:p>
                  </a:txBody>
                  <a:tcPr marT="0" marB="0" marR="68575" marL="68575"/>
                </a:tc>
                <a:tc gridSpan="2">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Confidence Levels of Using the Lesson Learned</a:t>
                      </a:r>
                      <a:endParaRPr sz="3200" u="none" cap="none" strike="noStrike">
                        <a:solidFill>
                          <a:schemeClr val="dk1"/>
                        </a:solidFill>
                        <a:latin typeface="Cambria"/>
                        <a:ea typeface="Cambria"/>
                        <a:cs typeface="Cambria"/>
                        <a:sym typeface="Cambria"/>
                      </a:endParaRPr>
                    </a:p>
                  </a:txBody>
                  <a:tcPr marT="0" marB="0" marR="68575" marL="68575"/>
                </a:tc>
                <a:tc hMerge="1"/>
              </a:tr>
              <a:tr h="161925">
                <a:tc vMerge="1"/>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Average</a:t>
                      </a:r>
                      <a:endParaRPr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Criteria</a:t>
                      </a:r>
                      <a:endParaRPr sz="3200" u="none" cap="none" strike="noStrike">
                        <a:solidFill>
                          <a:schemeClr val="dk1"/>
                        </a:solidFill>
                        <a:latin typeface="Cambria"/>
                        <a:ea typeface="Cambria"/>
                        <a:cs typeface="Cambria"/>
                        <a:sym typeface="Cambria"/>
                      </a:endParaRPr>
                    </a:p>
                  </a:txBody>
                  <a:tcPr marT="0" marB="0" marR="68575" marL="68575"/>
                </a:tc>
              </a:tr>
              <a:tr h="131550">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Adapting the existing legislation</a:t>
                      </a:r>
                      <a:endParaRPr b="0"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3.88</a:t>
                      </a:r>
                      <a:endParaRPr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high</a:t>
                      </a:r>
                      <a:endParaRPr sz="3200" u="none" cap="none" strike="noStrike">
                        <a:solidFill>
                          <a:schemeClr val="dk1"/>
                        </a:solidFill>
                        <a:latin typeface="Cambria"/>
                        <a:ea typeface="Cambria"/>
                        <a:cs typeface="Cambria"/>
                        <a:sym typeface="Cambria"/>
                      </a:endParaRPr>
                    </a:p>
                  </a:txBody>
                  <a:tcPr marT="0" marB="0" marR="68575" marL="68575"/>
                </a:tc>
              </a:tr>
              <a:tr h="1619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Adapting positive and welcoming attitudes</a:t>
                      </a:r>
                      <a:endParaRPr b="0"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4.38</a:t>
                      </a:r>
                      <a:endParaRPr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high</a:t>
                      </a:r>
                      <a:endParaRPr sz="3200" u="none" cap="none" strike="noStrike">
                        <a:solidFill>
                          <a:schemeClr val="dk1"/>
                        </a:solidFill>
                        <a:latin typeface="Cambria"/>
                        <a:ea typeface="Cambria"/>
                        <a:cs typeface="Cambria"/>
                        <a:sym typeface="Cambria"/>
                      </a:endParaRPr>
                    </a:p>
                  </a:txBody>
                  <a:tcPr marT="0" marB="0" marR="68575" marL="68575"/>
                </a:tc>
              </a:tr>
              <a:tr h="1619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Adapting child to child strategies</a:t>
                      </a:r>
                      <a:endParaRPr b="0"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4.28</a:t>
                      </a:r>
                      <a:endParaRPr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high</a:t>
                      </a:r>
                      <a:endParaRPr sz="3200" u="none" cap="none" strike="noStrike">
                        <a:solidFill>
                          <a:schemeClr val="dk1"/>
                        </a:solidFill>
                        <a:latin typeface="Cambria"/>
                        <a:ea typeface="Cambria"/>
                        <a:cs typeface="Cambria"/>
                        <a:sym typeface="Cambria"/>
                      </a:endParaRPr>
                    </a:p>
                  </a:txBody>
                  <a:tcPr marT="0" marB="0" marR="68575" marL="68575"/>
                </a:tc>
              </a:tr>
              <a:tr h="1619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Adapting Individual Education Plan</a:t>
                      </a:r>
                      <a:endParaRPr b="0"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3.68</a:t>
                      </a:r>
                      <a:endParaRPr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high</a:t>
                      </a:r>
                      <a:endParaRPr sz="3200" u="none" cap="none" strike="noStrike">
                        <a:solidFill>
                          <a:schemeClr val="dk1"/>
                        </a:solidFill>
                        <a:latin typeface="Cambria"/>
                        <a:ea typeface="Cambria"/>
                        <a:cs typeface="Cambria"/>
                        <a:sym typeface="Cambria"/>
                      </a:endParaRPr>
                    </a:p>
                  </a:txBody>
                  <a:tcPr marT="0" marB="0" marR="68575" marL="68575"/>
                </a:tc>
              </a:tr>
              <a:tr h="1619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Adapting curriculum differentiation</a:t>
                      </a:r>
                      <a:endParaRPr b="0"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3.58</a:t>
                      </a:r>
                      <a:endParaRPr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high</a:t>
                      </a:r>
                      <a:endParaRPr sz="3200" u="none" cap="none" strike="noStrike">
                        <a:solidFill>
                          <a:schemeClr val="dk1"/>
                        </a:solidFill>
                        <a:latin typeface="Cambria"/>
                        <a:ea typeface="Cambria"/>
                        <a:cs typeface="Cambria"/>
                        <a:sym typeface="Cambria"/>
                      </a:endParaRPr>
                    </a:p>
                  </a:txBody>
                  <a:tcPr marT="0" marB="0" marR="68575" marL="68575"/>
                </a:tc>
              </a:tr>
              <a:tr h="1619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Adapting free and low-cost materials use </a:t>
                      </a:r>
                      <a:endParaRPr b="0"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3.96</a:t>
                      </a:r>
                      <a:endParaRPr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high</a:t>
                      </a:r>
                      <a:endParaRPr sz="3200" u="none" cap="none" strike="noStrike">
                        <a:solidFill>
                          <a:schemeClr val="dk1"/>
                        </a:solidFill>
                        <a:latin typeface="Cambria"/>
                        <a:ea typeface="Cambria"/>
                        <a:cs typeface="Cambria"/>
                        <a:sym typeface="Cambria"/>
                      </a:endParaRPr>
                    </a:p>
                  </a:txBody>
                  <a:tcPr marT="0" marB="0" marR="68575" marL="68575"/>
                </a:tc>
              </a:tr>
              <a:tr h="1619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Adapting working with other teachers </a:t>
                      </a:r>
                      <a:endParaRPr b="0"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4.06</a:t>
                      </a:r>
                      <a:endParaRPr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high</a:t>
                      </a:r>
                      <a:endParaRPr sz="3200" u="none" cap="none" strike="noStrike">
                        <a:solidFill>
                          <a:schemeClr val="dk1"/>
                        </a:solidFill>
                        <a:latin typeface="Cambria"/>
                        <a:ea typeface="Cambria"/>
                        <a:cs typeface="Cambria"/>
                        <a:sym typeface="Cambria"/>
                      </a:endParaRPr>
                    </a:p>
                  </a:txBody>
                  <a:tcPr marT="0" marB="0" marR="68575" marL="68575"/>
                </a:tc>
              </a:tr>
              <a:tr h="1619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Knowledge of working with parents</a:t>
                      </a:r>
                      <a:endParaRPr b="0"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4.38</a:t>
                      </a:r>
                      <a:endParaRPr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high</a:t>
                      </a:r>
                      <a:endParaRPr sz="3200" u="none" cap="none" strike="noStrike">
                        <a:solidFill>
                          <a:schemeClr val="dk1"/>
                        </a:solidFill>
                        <a:latin typeface="Cambria"/>
                        <a:ea typeface="Cambria"/>
                        <a:cs typeface="Cambria"/>
                        <a:sym typeface="Cambria"/>
                      </a:endParaRPr>
                    </a:p>
                  </a:txBody>
                  <a:tcPr marT="0" marB="0" marR="68575" marL="68575"/>
                </a:tc>
              </a:tr>
              <a:tr h="1619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Knowledge of working with communities</a:t>
                      </a:r>
                      <a:endParaRPr b="0"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4.06</a:t>
                      </a:r>
                      <a:endParaRPr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high</a:t>
                      </a:r>
                      <a:endParaRPr sz="3200" u="none" cap="none" strike="noStrike">
                        <a:solidFill>
                          <a:schemeClr val="dk1"/>
                        </a:solidFill>
                        <a:latin typeface="Cambria"/>
                        <a:ea typeface="Cambria"/>
                        <a:cs typeface="Cambria"/>
                        <a:sym typeface="Cambria"/>
                      </a:endParaRPr>
                    </a:p>
                  </a:txBody>
                  <a:tcPr marT="0" marB="0" marR="68575" marL="68575"/>
                </a:tc>
              </a:tr>
              <a:tr h="1619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Understanding disabilities</a:t>
                      </a:r>
                      <a:endParaRPr b="0"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4.22</a:t>
                      </a:r>
                      <a:endParaRPr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high</a:t>
                      </a:r>
                      <a:endParaRPr sz="3200" u="none" cap="none" strike="noStrike">
                        <a:solidFill>
                          <a:schemeClr val="dk1"/>
                        </a:solidFill>
                        <a:latin typeface="Cambria"/>
                        <a:ea typeface="Cambria"/>
                        <a:cs typeface="Cambria"/>
                        <a:sym typeface="Cambria"/>
                      </a:endParaRPr>
                    </a:p>
                  </a:txBody>
                  <a:tcPr marT="0" marB="0" marR="68575" marL="68575"/>
                </a:tc>
              </a:tr>
              <a:tr h="1619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Supporting children with autism</a:t>
                      </a:r>
                      <a:endParaRPr b="0"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3.88</a:t>
                      </a:r>
                      <a:endParaRPr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high</a:t>
                      </a:r>
                      <a:endParaRPr sz="3200" u="none" cap="none" strike="noStrike">
                        <a:solidFill>
                          <a:schemeClr val="dk1"/>
                        </a:solidFill>
                        <a:latin typeface="Cambria"/>
                        <a:ea typeface="Cambria"/>
                        <a:cs typeface="Cambria"/>
                        <a:sym typeface="Cambria"/>
                      </a:endParaRPr>
                    </a:p>
                  </a:txBody>
                  <a:tcPr marT="0" marB="0" marR="68575" marL="68575"/>
                </a:tc>
              </a:tr>
              <a:tr h="1619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Understanding special and inclusive schools</a:t>
                      </a:r>
                      <a:endParaRPr b="0"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4.14</a:t>
                      </a:r>
                      <a:endParaRPr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high</a:t>
                      </a:r>
                      <a:endParaRPr sz="3200" u="none" cap="none" strike="noStrike">
                        <a:solidFill>
                          <a:schemeClr val="dk1"/>
                        </a:solidFill>
                        <a:latin typeface="Cambria"/>
                        <a:ea typeface="Cambria"/>
                        <a:cs typeface="Cambria"/>
                        <a:sym typeface="Cambria"/>
                      </a:endParaRPr>
                    </a:p>
                  </a:txBody>
                  <a:tcPr marT="0" marB="0" marR="68575" marL="68575"/>
                </a:tc>
              </a:tr>
              <a:tr h="161925">
                <a:tc>
                  <a:txBody>
                    <a:bodyPr/>
                    <a:lstStyle/>
                    <a:p>
                      <a:pPr indent="0" lvl="0" marL="0" marR="0" rtl="0" algn="l">
                        <a:lnSpc>
                          <a:spcPct val="107000"/>
                        </a:lnSpc>
                        <a:spcBef>
                          <a:spcPts val="0"/>
                        </a:spcBef>
                        <a:spcAft>
                          <a:spcPts val="0"/>
                        </a:spcAft>
                        <a:buNone/>
                      </a:pPr>
                      <a:r>
                        <a:rPr b="0" lang="en-US" sz="1800" u="none" cap="none" strike="noStrike">
                          <a:solidFill>
                            <a:schemeClr val="dk1"/>
                          </a:solidFill>
                          <a:latin typeface="Cambria"/>
                          <a:ea typeface="Cambria"/>
                          <a:cs typeface="Cambria"/>
                          <a:sym typeface="Cambria"/>
                        </a:rPr>
                        <a:t>Being inclusion role models</a:t>
                      </a:r>
                      <a:endParaRPr b="0"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4.26</a:t>
                      </a:r>
                      <a:endParaRPr sz="3200" u="none" cap="none" strike="noStrike">
                        <a:solidFill>
                          <a:schemeClr val="dk1"/>
                        </a:solidFill>
                        <a:latin typeface="Cambria"/>
                        <a:ea typeface="Cambria"/>
                        <a:cs typeface="Cambria"/>
                        <a:sym typeface="Cambria"/>
                      </a:endParaRPr>
                    </a:p>
                  </a:txBody>
                  <a:tcPr marT="0" marB="0" marR="68575" marL="68575"/>
                </a:tc>
                <a:tc>
                  <a:txBody>
                    <a:bodyPr/>
                    <a:lstStyle/>
                    <a:p>
                      <a:pPr indent="0" lvl="0" marL="0" marR="0" rtl="0" algn="ctr">
                        <a:lnSpc>
                          <a:spcPct val="107000"/>
                        </a:lnSpc>
                        <a:spcBef>
                          <a:spcPts val="0"/>
                        </a:spcBef>
                        <a:spcAft>
                          <a:spcPts val="0"/>
                        </a:spcAft>
                        <a:buNone/>
                      </a:pPr>
                      <a:r>
                        <a:rPr lang="en-US" sz="1800" u="none" cap="none" strike="noStrike">
                          <a:solidFill>
                            <a:schemeClr val="dk1"/>
                          </a:solidFill>
                          <a:latin typeface="Cambria"/>
                          <a:ea typeface="Cambria"/>
                          <a:cs typeface="Cambria"/>
                          <a:sym typeface="Cambria"/>
                        </a:rPr>
                        <a:t>high</a:t>
                      </a:r>
                      <a:endParaRPr sz="3200" u="none" cap="none" strike="noStrike">
                        <a:solidFill>
                          <a:schemeClr val="dk1"/>
                        </a:solidFill>
                        <a:latin typeface="Cambria"/>
                        <a:ea typeface="Cambria"/>
                        <a:cs typeface="Cambria"/>
                        <a:sym typeface="Cambria"/>
                      </a:endParaRPr>
                    </a:p>
                  </a:txBody>
                  <a:tcPr marT="0" marB="0" marR="68575" marL="68575"/>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9"/>
          <p:cNvSpPr txBox="1"/>
          <p:nvPr/>
        </p:nvSpPr>
        <p:spPr>
          <a:xfrm>
            <a:off x="808383" y="533164"/>
            <a:ext cx="5022574"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u="sng">
                <a:solidFill>
                  <a:schemeClr val="dk1"/>
                </a:solidFill>
                <a:latin typeface="Cambria"/>
                <a:ea typeface="Cambria"/>
                <a:cs typeface="Cambria"/>
                <a:sym typeface="Cambria"/>
              </a:rPr>
              <a:t>Discussion</a:t>
            </a:r>
            <a:endParaRPr/>
          </a:p>
        </p:txBody>
      </p:sp>
      <p:sp>
        <p:nvSpPr>
          <p:cNvPr id="176" name="Google Shape;176;p9"/>
          <p:cNvSpPr txBox="1"/>
          <p:nvPr/>
        </p:nvSpPr>
        <p:spPr>
          <a:xfrm>
            <a:off x="689115" y="1308365"/>
            <a:ext cx="7169427" cy="101566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000">
                <a:solidFill>
                  <a:schemeClr val="dk1"/>
                </a:solidFill>
                <a:latin typeface="Cambria"/>
                <a:ea typeface="Cambria"/>
                <a:cs typeface="Cambria"/>
                <a:sym typeface="Cambria"/>
              </a:rPr>
              <a:t>The evidence demonstrates how pre-service teachers perceive inclusive education for children with disabilities, and this may contribute to positive changes after receiving the training.</a:t>
            </a:r>
            <a:endParaRPr/>
          </a:p>
        </p:txBody>
      </p:sp>
      <p:sp>
        <p:nvSpPr>
          <p:cNvPr id="177" name="Google Shape;177;p9"/>
          <p:cNvSpPr txBox="1"/>
          <p:nvPr/>
        </p:nvSpPr>
        <p:spPr>
          <a:xfrm>
            <a:off x="689117" y="3879304"/>
            <a:ext cx="7169426" cy="1124026"/>
          </a:xfrm>
          <a:prstGeom prst="rect">
            <a:avLst/>
          </a:prstGeom>
          <a:noFill/>
          <a:ln>
            <a:noFill/>
          </a:ln>
        </p:spPr>
        <p:txBody>
          <a:bodyPr anchorCtr="0" anchor="t" bIns="45700" lIns="91425" spcFirstLastPara="1" rIns="91425" wrap="square" tIns="45700">
            <a:spAutoFit/>
          </a:bodyPr>
          <a:lstStyle/>
          <a:p>
            <a:pPr indent="0" lvl="0" marL="0" marR="0" rtl="0" algn="just">
              <a:lnSpc>
                <a:spcPct val="115000"/>
              </a:lnSpc>
              <a:spcBef>
                <a:spcPts val="0"/>
              </a:spcBef>
              <a:spcAft>
                <a:spcPts val="0"/>
              </a:spcAft>
              <a:buNone/>
            </a:pPr>
            <a:r>
              <a:rPr lang="en-US" sz="2000">
                <a:solidFill>
                  <a:schemeClr val="dk1"/>
                </a:solidFill>
                <a:latin typeface="Cambria"/>
                <a:ea typeface="Cambria"/>
                <a:cs typeface="Cambria"/>
                <a:sym typeface="Cambria"/>
              </a:rPr>
              <a:t>The attitudes of teachers towards children with disabilities significantly improved after they had participated in at least one class on inclusive special education (Bradshaw &amp; Mundia, 2006). </a:t>
            </a:r>
            <a:endParaRPr sz="1800">
              <a:solidFill>
                <a:schemeClr val="dk1"/>
              </a:solidFill>
              <a:latin typeface="Cambria"/>
              <a:ea typeface="Cambria"/>
              <a:cs typeface="Cambria"/>
              <a:sym typeface="Cambria"/>
            </a:endParaRPr>
          </a:p>
        </p:txBody>
      </p:sp>
      <p:sp>
        <p:nvSpPr>
          <p:cNvPr id="178" name="Google Shape;178;p9"/>
          <p:cNvSpPr txBox="1"/>
          <p:nvPr/>
        </p:nvSpPr>
        <p:spPr>
          <a:xfrm>
            <a:off x="689115" y="2572227"/>
            <a:ext cx="7169427" cy="101566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000">
                <a:solidFill>
                  <a:schemeClr val="dk1"/>
                </a:solidFill>
                <a:latin typeface="Cambria"/>
                <a:ea typeface="Cambria"/>
                <a:cs typeface="Cambria"/>
                <a:sym typeface="Cambria"/>
              </a:rPr>
              <a:t>Ozel et al. (2018) claimed that teachers who have completed the adapted program will have the required abilities to conduct effective teaching in inclusive classrooms. </a:t>
            </a:r>
            <a:endParaRPr sz="2000">
              <a:solidFill>
                <a:schemeClr val="dk1"/>
              </a:solidFill>
              <a:latin typeface="Cambria"/>
              <a:ea typeface="Cambria"/>
              <a:cs typeface="Cambria"/>
              <a:sym typeface="Cambria"/>
            </a:endParaRPr>
          </a:p>
        </p:txBody>
      </p:sp>
      <p:sp>
        <p:nvSpPr>
          <p:cNvPr id="179" name="Google Shape;179;p9"/>
          <p:cNvSpPr txBox="1"/>
          <p:nvPr/>
        </p:nvSpPr>
        <p:spPr>
          <a:xfrm>
            <a:off x="689114" y="5332702"/>
            <a:ext cx="7169427" cy="101566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000">
                <a:solidFill>
                  <a:schemeClr val="dk1"/>
                </a:solidFill>
                <a:latin typeface="Cambria"/>
                <a:ea typeface="Cambria"/>
                <a:cs typeface="Cambria"/>
                <a:sym typeface="Cambria"/>
              </a:rPr>
              <a:t>Forlin and Sin (2017) believe that good practises are obvious when a teacher is properly trained, has a good attitude, and has access to appropriate resources and support. </a:t>
            </a:r>
            <a:endParaRPr sz="2000">
              <a:solidFill>
                <a:schemeClr val="dk1"/>
              </a:solidFill>
              <a:latin typeface="Cambria"/>
              <a:ea typeface="Cambria"/>
              <a:cs typeface="Cambria"/>
              <a:sym typeface="Cambria"/>
            </a:endParaRPr>
          </a:p>
        </p:txBody>
      </p:sp>
      <p:pic>
        <p:nvPicPr>
          <p:cNvPr id="180" name="Google Shape;180;p9"/>
          <p:cNvPicPr preferRelativeResize="0"/>
          <p:nvPr/>
        </p:nvPicPr>
        <p:blipFill rotWithShape="1">
          <a:blip r:embed="rId3">
            <a:alphaModFix/>
          </a:blip>
          <a:srcRect b="0" l="0" r="0" t="0"/>
          <a:stretch/>
        </p:blipFill>
        <p:spPr>
          <a:xfrm>
            <a:off x="7977809" y="1603513"/>
            <a:ext cx="4081669" cy="372918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ketchLinesVTI">
  <a:themeElements>
    <a:clrScheme name="AnalogousFromRegularSeedRightStep">
      <a:dk1>
        <a:srgbClr val="000000"/>
      </a:dk1>
      <a:lt1>
        <a:srgbClr val="FFFFFF"/>
      </a:lt1>
      <a:dk2>
        <a:srgbClr val="223A3D"/>
      </a:dk2>
      <a:lt2>
        <a:srgbClr val="E2E8E8"/>
      </a:lt2>
      <a:accent1>
        <a:srgbClr val="E73429"/>
      </a:accent1>
      <a:accent2>
        <a:srgbClr val="D57117"/>
      </a:accent2>
      <a:accent3>
        <a:srgbClr val="B4A420"/>
      </a:accent3>
      <a:accent4>
        <a:srgbClr val="80B113"/>
      </a:accent4>
      <a:accent5>
        <a:srgbClr val="4AB821"/>
      </a:accent5>
      <a:accent6>
        <a:srgbClr val="14BC2C"/>
      </a:accent6>
      <a:hlink>
        <a:srgbClr val="329096"/>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2023-05-30T04:45:21Z</dcterms:created>
  <dc:creator>Vikate Phannalath</dc:creator>
</cp:coreProperties>
</file>