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788" r:id="rId3"/>
    <p:sldId id="791" r:id="rId4"/>
    <p:sldId id="790" r:id="rId5"/>
    <p:sldId id="792" r:id="rId6"/>
    <p:sldId id="285" r:id="rId7"/>
    <p:sldId id="775" r:id="rId8"/>
    <p:sldId id="291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8"/>
  </p:normalViewPr>
  <p:slideViewPr>
    <p:cSldViewPr snapToGrid="0" snapToObjects="1">
      <p:cViewPr varScale="1">
        <p:scale>
          <a:sx n="65" d="100"/>
          <a:sy n="65" d="100"/>
        </p:scale>
        <p:origin x="138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AppData\Local\Microsoft\Windows\INetCache\IE\TA2N3DIN\Data%20Peserta%20SEA-Teacher%20All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Rekap!$E$1</c:f>
              <c:strCache>
                <c:ptCount val="1"/>
                <c:pt idx="0">
                  <c:v>Inbound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Rekap!$D$2:$D$10</c:f>
              <c:strCache>
                <c:ptCount val="9"/>
                <c:pt idx="0">
                  <c:v>2nd
Jun
2016</c:v>
                </c:pt>
                <c:pt idx="1">
                  <c:v>3rd
Jan
2017</c:v>
                </c:pt>
                <c:pt idx="2">
                  <c:v>4th
Agu
2017</c:v>
                </c:pt>
                <c:pt idx="3">
                  <c:v>5th
Jan
2018</c:v>
                </c:pt>
                <c:pt idx="4">
                  <c:v>6th
Agu
2018</c:v>
                </c:pt>
                <c:pt idx="5">
                  <c:v>7th
Jan 
2019</c:v>
                </c:pt>
                <c:pt idx="6">
                  <c:v>8th
Agu
2019</c:v>
                </c:pt>
                <c:pt idx="7">
                  <c:v>1st (Pilot Project)
Feb
2020</c:v>
                </c:pt>
                <c:pt idx="8">
                  <c:v>2nd (Pilot Project)
Feb
2023</c:v>
                </c:pt>
              </c:strCache>
            </c:strRef>
          </c:cat>
          <c:val>
            <c:numRef>
              <c:f>Rekap!$E$2:$E$10</c:f>
              <c:numCache>
                <c:formatCode>General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10</c:v>
                </c:pt>
                <c:pt idx="3">
                  <c:v>13</c:v>
                </c:pt>
                <c:pt idx="4">
                  <c:v>8</c:v>
                </c:pt>
                <c:pt idx="5">
                  <c:v>17</c:v>
                </c:pt>
                <c:pt idx="6">
                  <c:v>3</c:v>
                </c:pt>
                <c:pt idx="7">
                  <c:v>6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9-4284-808B-EC68B3C65D57}"/>
            </c:ext>
          </c:extLst>
        </c:ser>
        <c:ser>
          <c:idx val="1"/>
          <c:order val="1"/>
          <c:tx>
            <c:strRef>
              <c:f>Rekap!$F$1</c:f>
              <c:strCache>
                <c:ptCount val="1"/>
                <c:pt idx="0">
                  <c:v>Outbound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Rekap!$D$2:$D$10</c:f>
              <c:strCache>
                <c:ptCount val="9"/>
                <c:pt idx="0">
                  <c:v>2nd
Jun
2016</c:v>
                </c:pt>
                <c:pt idx="1">
                  <c:v>3rd
Jan
2017</c:v>
                </c:pt>
                <c:pt idx="2">
                  <c:v>4th
Agu
2017</c:v>
                </c:pt>
                <c:pt idx="3">
                  <c:v>5th
Jan
2018</c:v>
                </c:pt>
                <c:pt idx="4">
                  <c:v>6th
Agu
2018</c:v>
                </c:pt>
                <c:pt idx="5">
                  <c:v>7th
Jan 
2019</c:v>
                </c:pt>
                <c:pt idx="6">
                  <c:v>8th
Agu
2019</c:v>
                </c:pt>
                <c:pt idx="7">
                  <c:v>1st (Pilot Project)
Feb
2020</c:v>
                </c:pt>
                <c:pt idx="8">
                  <c:v>2nd (Pilot Project)
Feb
2023</c:v>
                </c:pt>
              </c:strCache>
            </c:strRef>
          </c:cat>
          <c:val>
            <c:numRef>
              <c:f>Rekap!$F$2:$F$10</c:f>
              <c:numCache>
                <c:formatCode>General</c:formatCode>
                <c:ptCount val="9"/>
                <c:pt idx="0">
                  <c:v>8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  <c:pt idx="4">
                  <c:v>9</c:v>
                </c:pt>
                <c:pt idx="5">
                  <c:v>18</c:v>
                </c:pt>
                <c:pt idx="6">
                  <c:v>8</c:v>
                </c:pt>
                <c:pt idx="7">
                  <c:v>6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9-4284-808B-EC68B3C65D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48447824"/>
        <c:axId val="592300016"/>
      </c:barChart>
      <c:catAx>
        <c:axId val="74844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BATCH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300016"/>
        <c:crosses val="autoZero"/>
        <c:auto val="1"/>
        <c:lblAlgn val="ctr"/>
        <c:lblOffset val="100"/>
        <c:noMultiLvlLbl val="0"/>
      </c:catAx>
      <c:valAx>
        <c:axId val="5923000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4844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783FD-6340-E146-B5A2-3A2A313D7B36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8B058-9AB7-A746-A62B-4C1FDFC4F37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ORIENTATION</a:t>
          </a:r>
        </a:p>
      </dgm:t>
    </dgm:pt>
    <dgm:pt modelId="{D8F96B9A-8821-9341-99C6-19DD1380A8C5}" type="parTrans" cxnId="{E88FF570-417A-D340-A437-1E2D14EA16CC}">
      <dgm:prSet/>
      <dgm:spPr/>
      <dgm:t>
        <a:bodyPr/>
        <a:lstStyle/>
        <a:p>
          <a:endParaRPr lang="en-US"/>
        </a:p>
      </dgm:t>
    </dgm:pt>
    <dgm:pt modelId="{FAD1C071-4D58-BB44-9718-353849856C71}" type="sibTrans" cxnId="{E88FF570-417A-D340-A437-1E2D14EA16CC}">
      <dgm:prSet/>
      <dgm:spPr/>
      <dgm:t>
        <a:bodyPr/>
        <a:lstStyle/>
        <a:p>
          <a:endParaRPr lang="en-US"/>
        </a:p>
      </dgm:t>
    </dgm:pt>
    <dgm:pt modelId="{1DC03702-B99D-C842-A699-6953D24F266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CULTURE</a:t>
          </a:r>
        </a:p>
      </dgm:t>
    </dgm:pt>
    <dgm:pt modelId="{744E75C8-1891-CB47-AF8D-E5A98E258B6D}" type="parTrans" cxnId="{57E9E560-F7FE-C543-BE8D-BB28102D6A53}">
      <dgm:prSet/>
      <dgm:spPr/>
      <dgm:t>
        <a:bodyPr/>
        <a:lstStyle/>
        <a:p>
          <a:endParaRPr lang="en-US"/>
        </a:p>
      </dgm:t>
    </dgm:pt>
    <dgm:pt modelId="{1A8FC44E-81AA-1F44-A59A-8B1640F10A11}" type="sibTrans" cxnId="{57E9E560-F7FE-C543-BE8D-BB28102D6A53}">
      <dgm:prSet/>
      <dgm:spPr/>
      <dgm:t>
        <a:bodyPr/>
        <a:lstStyle/>
        <a:p>
          <a:endParaRPr lang="en-US"/>
        </a:p>
      </dgm:t>
    </dgm:pt>
    <dgm:pt modelId="{08EDD7A8-1EDE-9449-A778-C01526DB034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IMPLEMENTATION</a:t>
          </a:r>
        </a:p>
      </dgm:t>
    </dgm:pt>
    <dgm:pt modelId="{86A15FF8-29F9-BC4E-BFDF-52EA0034F1F6}" type="parTrans" cxnId="{80FF5720-53A8-5146-BDAB-2958BB246F19}">
      <dgm:prSet/>
      <dgm:spPr/>
      <dgm:t>
        <a:bodyPr/>
        <a:lstStyle/>
        <a:p>
          <a:endParaRPr lang="en-US"/>
        </a:p>
      </dgm:t>
    </dgm:pt>
    <dgm:pt modelId="{A47A0A1C-FBD8-5044-9175-3424861A0E1F}" type="sibTrans" cxnId="{80FF5720-53A8-5146-BDAB-2958BB246F19}">
      <dgm:prSet/>
      <dgm:spPr/>
      <dgm:t>
        <a:bodyPr/>
        <a:lstStyle/>
        <a:p>
          <a:endParaRPr lang="en-US"/>
        </a:p>
      </dgm:t>
    </dgm:pt>
    <dgm:pt modelId="{FE2BCC57-ED16-7042-8694-1A86CBDABD7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TEACHING OBERVATION</a:t>
          </a:r>
        </a:p>
      </dgm:t>
    </dgm:pt>
    <dgm:pt modelId="{64499B99-864E-7F4D-B04B-F0C928CB9ACF}" type="parTrans" cxnId="{CFFA9C3A-D537-1042-9E65-DF82D55F07AF}">
      <dgm:prSet/>
      <dgm:spPr/>
      <dgm:t>
        <a:bodyPr/>
        <a:lstStyle/>
        <a:p>
          <a:endParaRPr lang="en-US"/>
        </a:p>
      </dgm:t>
    </dgm:pt>
    <dgm:pt modelId="{194AFA8E-4EBD-4946-A7EF-47927152ED11}" type="sibTrans" cxnId="{CFFA9C3A-D537-1042-9E65-DF82D55F07AF}">
      <dgm:prSet/>
      <dgm:spPr/>
      <dgm:t>
        <a:bodyPr/>
        <a:lstStyle/>
        <a:p>
          <a:endParaRPr lang="en-US"/>
        </a:p>
      </dgm:t>
    </dgm:pt>
    <dgm:pt modelId="{DE2CC722-6945-4841-B932-CFE6B368CBC9}">
      <dgm:prSet phldrT="[Text]"/>
      <dgm:spPr/>
      <dgm:t>
        <a:bodyPr/>
        <a:lstStyle/>
        <a:p>
          <a:r>
            <a:rPr lang="en-US" dirty="0"/>
            <a:t>REPORTING</a:t>
          </a:r>
        </a:p>
      </dgm:t>
    </dgm:pt>
    <dgm:pt modelId="{74A4B69C-B603-494C-9CAD-83FB4418E5ED}" type="parTrans" cxnId="{6DC105CE-4BDE-2C43-AE4A-4141BA0C3E91}">
      <dgm:prSet/>
      <dgm:spPr/>
      <dgm:t>
        <a:bodyPr/>
        <a:lstStyle/>
        <a:p>
          <a:endParaRPr lang="en-US"/>
        </a:p>
      </dgm:t>
    </dgm:pt>
    <dgm:pt modelId="{D3637484-0797-9347-94A4-B557DBAA2327}" type="sibTrans" cxnId="{6DC105CE-4BDE-2C43-AE4A-4141BA0C3E91}">
      <dgm:prSet/>
      <dgm:spPr/>
      <dgm:t>
        <a:bodyPr/>
        <a:lstStyle/>
        <a:p>
          <a:endParaRPr lang="en-US"/>
        </a:p>
      </dgm:t>
    </dgm:pt>
    <dgm:pt modelId="{67E42FCA-CF28-AD49-814D-43BED3A96E2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CAMPUS</a:t>
          </a:r>
        </a:p>
      </dgm:t>
    </dgm:pt>
    <dgm:pt modelId="{716C9274-55CF-BA4E-AD63-DBEF209FCD1A}" type="parTrans" cxnId="{A73FCEFF-0B8B-A542-9B33-8683A4A173D1}">
      <dgm:prSet/>
      <dgm:spPr/>
      <dgm:t>
        <a:bodyPr/>
        <a:lstStyle/>
        <a:p>
          <a:endParaRPr lang="en-US"/>
        </a:p>
      </dgm:t>
    </dgm:pt>
    <dgm:pt modelId="{4220F73B-9839-824A-9F9E-6D9E55CC1718}" type="sibTrans" cxnId="{A73FCEFF-0B8B-A542-9B33-8683A4A173D1}">
      <dgm:prSet/>
      <dgm:spPr/>
      <dgm:t>
        <a:bodyPr/>
        <a:lstStyle/>
        <a:p>
          <a:endParaRPr lang="en-US"/>
        </a:p>
      </dgm:t>
    </dgm:pt>
    <dgm:pt modelId="{EDFB5E50-DCBB-5C4B-8B25-620369684EF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SCHOOL</a:t>
          </a:r>
        </a:p>
      </dgm:t>
    </dgm:pt>
    <dgm:pt modelId="{2E9AB185-5B5D-514E-860D-478CDF6A6BED}" type="parTrans" cxnId="{7D14ECB3-1F35-0F44-90FD-F225D5343BDE}">
      <dgm:prSet/>
      <dgm:spPr/>
      <dgm:t>
        <a:bodyPr/>
        <a:lstStyle/>
        <a:p>
          <a:endParaRPr lang="en-US"/>
        </a:p>
      </dgm:t>
    </dgm:pt>
    <dgm:pt modelId="{D7231D4B-1FA9-6C4F-BBC5-A4A21D369F7C}" type="sibTrans" cxnId="{7D14ECB3-1F35-0F44-90FD-F225D5343BDE}">
      <dgm:prSet/>
      <dgm:spPr/>
      <dgm:t>
        <a:bodyPr/>
        <a:lstStyle/>
        <a:p>
          <a:endParaRPr lang="en-US"/>
        </a:p>
      </dgm:t>
    </dgm:pt>
    <dgm:pt modelId="{E7850CF1-CFCB-164F-8479-419536EB45F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TEACHING PRACTICE</a:t>
          </a:r>
        </a:p>
      </dgm:t>
    </dgm:pt>
    <dgm:pt modelId="{3A03EF86-4DBA-F547-B025-DF0A83ED8ED1}" type="parTrans" cxnId="{72457CF1-390B-234E-8B62-DE5289F1C158}">
      <dgm:prSet/>
      <dgm:spPr/>
      <dgm:t>
        <a:bodyPr/>
        <a:lstStyle/>
        <a:p>
          <a:endParaRPr lang="en-US"/>
        </a:p>
      </dgm:t>
    </dgm:pt>
    <dgm:pt modelId="{EA526E45-6107-4E40-9902-365A3FA96C3B}" type="sibTrans" cxnId="{72457CF1-390B-234E-8B62-DE5289F1C158}">
      <dgm:prSet/>
      <dgm:spPr/>
      <dgm:t>
        <a:bodyPr/>
        <a:lstStyle/>
        <a:p>
          <a:endParaRPr lang="en-US"/>
        </a:p>
      </dgm:t>
    </dgm:pt>
    <dgm:pt modelId="{02E6ABF6-BC15-A344-AD21-8FDA524D217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LESSON PLAN</a:t>
          </a:r>
        </a:p>
      </dgm:t>
    </dgm:pt>
    <dgm:pt modelId="{1B43A7DA-EE56-5E4E-A147-39151B7E6940}" type="parTrans" cxnId="{6906F589-5199-574A-A5B9-9C9617533234}">
      <dgm:prSet/>
      <dgm:spPr/>
      <dgm:t>
        <a:bodyPr/>
        <a:lstStyle/>
        <a:p>
          <a:endParaRPr lang="en-US"/>
        </a:p>
      </dgm:t>
    </dgm:pt>
    <dgm:pt modelId="{FDADCE6F-D2B2-E04A-8C87-E39353C79151}" type="sibTrans" cxnId="{6906F589-5199-574A-A5B9-9C9617533234}">
      <dgm:prSet/>
      <dgm:spPr/>
      <dgm:t>
        <a:bodyPr/>
        <a:lstStyle/>
        <a:p>
          <a:endParaRPr lang="en-US"/>
        </a:p>
      </dgm:t>
    </dgm:pt>
    <dgm:pt modelId="{DD2626EF-EDB4-CC4F-94E0-2B0C0B38700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DAILY REPORT</a:t>
          </a:r>
        </a:p>
      </dgm:t>
    </dgm:pt>
    <dgm:pt modelId="{CA0B8EF8-E19F-D34B-AF4E-A66BA5FBED45}" type="parTrans" cxnId="{2DD3E645-E5B2-4B4F-946D-EB5C9517DC3C}">
      <dgm:prSet/>
      <dgm:spPr/>
      <dgm:t>
        <a:bodyPr/>
        <a:lstStyle/>
        <a:p>
          <a:endParaRPr lang="en-US"/>
        </a:p>
      </dgm:t>
    </dgm:pt>
    <dgm:pt modelId="{FC705628-C66C-8A41-8C5B-1AE4A3ACEDD5}" type="sibTrans" cxnId="{2DD3E645-E5B2-4B4F-946D-EB5C9517DC3C}">
      <dgm:prSet/>
      <dgm:spPr/>
      <dgm:t>
        <a:bodyPr/>
        <a:lstStyle/>
        <a:p>
          <a:endParaRPr lang="en-US"/>
        </a:p>
      </dgm:t>
    </dgm:pt>
    <dgm:pt modelId="{BFC231E6-7396-4F46-9D42-EEB3576C11B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PRESENTATION</a:t>
          </a:r>
        </a:p>
      </dgm:t>
    </dgm:pt>
    <dgm:pt modelId="{D6E9593C-DF56-B242-8CBF-F419BF11F46D}" type="parTrans" cxnId="{6A15041E-7826-F245-B3D9-476AABCA3244}">
      <dgm:prSet/>
      <dgm:spPr/>
      <dgm:t>
        <a:bodyPr/>
        <a:lstStyle/>
        <a:p>
          <a:endParaRPr lang="en-US"/>
        </a:p>
      </dgm:t>
    </dgm:pt>
    <dgm:pt modelId="{7757EDF0-FA14-424E-857F-2821BEB5B7F5}" type="sibTrans" cxnId="{6A15041E-7826-F245-B3D9-476AABCA3244}">
      <dgm:prSet/>
      <dgm:spPr/>
      <dgm:t>
        <a:bodyPr/>
        <a:lstStyle/>
        <a:p>
          <a:endParaRPr lang="en-US"/>
        </a:p>
      </dgm:t>
    </dgm:pt>
    <dgm:pt modelId="{3BC864F9-D3E1-A647-AF38-1AF24652F55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FINAL REPORT (BLOG)</a:t>
          </a:r>
        </a:p>
      </dgm:t>
    </dgm:pt>
    <dgm:pt modelId="{DF211DF2-C0A9-A446-B177-FBA6882BBF53}" type="parTrans" cxnId="{E0239408-91F1-1D48-BF6E-AB2F105F6803}">
      <dgm:prSet/>
      <dgm:spPr/>
      <dgm:t>
        <a:bodyPr/>
        <a:lstStyle/>
        <a:p>
          <a:endParaRPr lang="en-US"/>
        </a:p>
      </dgm:t>
    </dgm:pt>
    <dgm:pt modelId="{7EB90F3E-E068-EE46-8A08-F7A9E2593879}" type="sibTrans" cxnId="{E0239408-91F1-1D48-BF6E-AB2F105F6803}">
      <dgm:prSet/>
      <dgm:spPr/>
      <dgm:t>
        <a:bodyPr/>
        <a:lstStyle/>
        <a:p>
          <a:endParaRPr lang="en-US"/>
        </a:p>
      </dgm:t>
    </dgm:pt>
    <dgm:pt modelId="{6E0AB904-F9FE-47CF-93A2-2BE17C6E08E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TEACHER REFLECTIVE JOURNAL</a:t>
          </a:r>
        </a:p>
      </dgm:t>
    </dgm:pt>
    <dgm:pt modelId="{A649C962-993A-41A6-9F80-B702B5A2CD91}" type="parTrans" cxnId="{2BC715E3-4D8C-4A15-8BD3-BDE26F664D4A}">
      <dgm:prSet/>
      <dgm:spPr/>
      <dgm:t>
        <a:bodyPr/>
        <a:lstStyle/>
        <a:p>
          <a:endParaRPr lang="en-US"/>
        </a:p>
      </dgm:t>
    </dgm:pt>
    <dgm:pt modelId="{2DAA3E97-9DBA-497B-98B8-CCFCEF5B8D80}" type="sibTrans" cxnId="{2BC715E3-4D8C-4A15-8BD3-BDE26F664D4A}">
      <dgm:prSet/>
      <dgm:spPr/>
      <dgm:t>
        <a:bodyPr/>
        <a:lstStyle/>
        <a:p>
          <a:endParaRPr lang="en-US"/>
        </a:p>
      </dgm:t>
    </dgm:pt>
    <dgm:pt modelId="{D85FED63-5D68-E14F-A7A1-E947348175CA}" type="pres">
      <dgm:prSet presAssocID="{5BE783FD-6340-E146-B5A2-3A2A313D7B36}" presName="Name0" presStyleCnt="0">
        <dgm:presLayoutVars>
          <dgm:dir/>
          <dgm:animOne val="branch"/>
          <dgm:animLvl val="lvl"/>
        </dgm:presLayoutVars>
      </dgm:prSet>
      <dgm:spPr/>
    </dgm:pt>
    <dgm:pt modelId="{F9896174-238A-5E4A-ACF0-2D9CA99A2B52}" type="pres">
      <dgm:prSet presAssocID="{1D28B058-9AB7-A746-A62B-4C1FDFC4F37D}" presName="chaos" presStyleCnt="0"/>
      <dgm:spPr/>
    </dgm:pt>
    <dgm:pt modelId="{39C664C6-34C4-DB4F-A3DE-64F372B712BE}" type="pres">
      <dgm:prSet presAssocID="{1D28B058-9AB7-A746-A62B-4C1FDFC4F37D}" presName="parTx1" presStyleLbl="revTx" presStyleIdx="0" presStyleCnt="5"/>
      <dgm:spPr/>
    </dgm:pt>
    <dgm:pt modelId="{5CA19E02-2231-2D4A-A4A6-307DD8C97851}" type="pres">
      <dgm:prSet presAssocID="{1D28B058-9AB7-A746-A62B-4C1FDFC4F37D}" presName="desTx1" presStyleLbl="revTx" presStyleIdx="1" presStyleCnt="5">
        <dgm:presLayoutVars>
          <dgm:bulletEnabled val="1"/>
        </dgm:presLayoutVars>
      </dgm:prSet>
      <dgm:spPr/>
    </dgm:pt>
    <dgm:pt modelId="{3DC1D4E6-4E41-9A44-AE81-225F33E60AF4}" type="pres">
      <dgm:prSet presAssocID="{1D28B058-9AB7-A746-A62B-4C1FDFC4F37D}" presName="c1" presStyleLbl="node1" presStyleIdx="0" presStyleCnt="19"/>
      <dgm:spPr/>
    </dgm:pt>
    <dgm:pt modelId="{F978B47E-730B-964C-82C9-B1F68754E4F1}" type="pres">
      <dgm:prSet presAssocID="{1D28B058-9AB7-A746-A62B-4C1FDFC4F37D}" presName="c2" presStyleLbl="node1" presStyleIdx="1" presStyleCnt="19"/>
      <dgm:spPr/>
    </dgm:pt>
    <dgm:pt modelId="{FDEDB2EB-A151-AB4B-B07B-BD30795CC2C2}" type="pres">
      <dgm:prSet presAssocID="{1D28B058-9AB7-A746-A62B-4C1FDFC4F37D}" presName="c3" presStyleLbl="node1" presStyleIdx="2" presStyleCnt="19"/>
      <dgm:spPr/>
    </dgm:pt>
    <dgm:pt modelId="{65DBADEC-47ED-D744-A3BA-1EF18DF29D40}" type="pres">
      <dgm:prSet presAssocID="{1D28B058-9AB7-A746-A62B-4C1FDFC4F37D}" presName="c4" presStyleLbl="node1" presStyleIdx="3" presStyleCnt="19"/>
      <dgm:spPr/>
    </dgm:pt>
    <dgm:pt modelId="{050C32EB-548F-AD4F-A769-559693C59D42}" type="pres">
      <dgm:prSet presAssocID="{1D28B058-9AB7-A746-A62B-4C1FDFC4F37D}" presName="c5" presStyleLbl="node1" presStyleIdx="4" presStyleCnt="19"/>
      <dgm:spPr/>
    </dgm:pt>
    <dgm:pt modelId="{497EFF62-F537-C047-B03E-C73E0DC239F3}" type="pres">
      <dgm:prSet presAssocID="{1D28B058-9AB7-A746-A62B-4C1FDFC4F37D}" presName="c6" presStyleLbl="node1" presStyleIdx="5" presStyleCnt="19"/>
      <dgm:spPr/>
    </dgm:pt>
    <dgm:pt modelId="{9178B576-0B10-824A-B422-3A233F322436}" type="pres">
      <dgm:prSet presAssocID="{1D28B058-9AB7-A746-A62B-4C1FDFC4F37D}" presName="c7" presStyleLbl="node1" presStyleIdx="6" presStyleCnt="19"/>
      <dgm:spPr/>
    </dgm:pt>
    <dgm:pt modelId="{8C11470C-A871-A24F-B8C8-FCDB5B27BB82}" type="pres">
      <dgm:prSet presAssocID="{1D28B058-9AB7-A746-A62B-4C1FDFC4F37D}" presName="c8" presStyleLbl="node1" presStyleIdx="7" presStyleCnt="19"/>
      <dgm:spPr/>
    </dgm:pt>
    <dgm:pt modelId="{A5530665-86C6-0A45-BABE-F8B3EFB9FCD2}" type="pres">
      <dgm:prSet presAssocID="{1D28B058-9AB7-A746-A62B-4C1FDFC4F37D}" presName="c9" presStyleLbl="node1" presStyleIdx="8" presStyleCnt="19"/>
      <dgm:spPr/>
    </dgm:pt>
    <dgm:pt modelId="{AA38DC71-5067-F74C-9CE7-7AEA7238DBD8}" type="pres">
      <dgm:prSet presAssocID="{1D28B058-9AB7-A746-A62B-4C1FDFC4F37D}" presName="c10" presStyleLbl="node1" presStyleIdx="9" presStyleCnt="19"/>
      <dgm:spPr/>
    </dgm:pt>
    <dgm:pt modelId="{263EFBE3-8830-CF46-819C-500AF2072DEC}" type="pres">
      <dgm:prSet presAssocID="{1D28B058-9AB7-A746-A62B-4C1FDFC4F37D}" presName="c11" presStyleLbl="node1" presStyleIdx="10" presStyleCnt="19"/>
      <dgm:spPr/>
    </dgm:pt>
    <dgm:pt modelId="{DDA90F6B-DFF6-244D-91A2-6750956C10FC}" type="pres">
      <dgm:prSet presAssocID="{1D28B058-9AB7-A746-A62B-4C1FDFC4F37D}" presName="c12" presStyleLbl="node1" presStyleIdx="11" presStyleCnt="19"/>
      <dgm:spPr/>
    </dgm:pt>
    <dgm:pt modelId="{BB6DE3B5-063A-9040-B7CB-BB5CC83652AD}" type="pres">
      <dgm:prSet presAssocID="{1D28B058-9AB7-A746-A62B-4C1FDFC4F37D}" presName="c13" presStyleLbl="node1" presStyleIdx="12" presStyleCnt="19"/>
      <dgm:spPr/>
    </dgm:pt>
    <dgm:pt modelId="{8E48E17A-6E45-A94A-9B56-4601581681CB}" type="pres">
      <dgm:prSet presAssocID="{1D28B058-9AB7-A746-A62B-4C1FDFC4F37D}" presName="c14" presStyleLbl="node1" presStyleIdx="13" presStyleCnt="19"/>
      <dgm:spPr/>
    </dgm:pt>
    <dgm:pt modelId="{A494ABC9-215A-FB47-8BC1-2E1D18A6BCE3}" type="pres">
      <dgm:prSet presAssocID="{1D28B058-9AB7-A746-A62B-4C1FDFC4F37D}" presName="c15" presStyleLbl="node1" presStyleIdx="14" presStyleCnt="19"/>
      <dgm:spPr/>
    </dgm:pt>
    <dgm:pt modelId="{967BC020-03B9-7645-A27D-DB4CC12EDB46}" type="pres">
      <dgm:prSet presAssocID="{1D28B058-9AB7-A746-A62B-4C1FDFC4F37D}" presName="c16" presStyleLbl="node1" presStyleIdx="15" presStyleCnt="19"/>
      <dgm:spPr/>
    </dgm:pt>
    <dgm:pt modelId="{D9B0FDC0-B509-5241-A886-715805481E04}" type="pres">
      <dgm:prSet presAssocID="{1D28B058-9AB7-A746-A62B-4C1FDFC4F37D}" presName="c17" presStyleLbl="node1" presStyleIdx="16" presStyleCnt="19"/>
      <dgm:spPr/>
    </dgm:pt>
    <dgm:pt modelId="{37AECB72-08CA-FA4E-93F6-6CF13CA3BA36}" type="pres">
      <dgm:prSet presAssocID="{1D28B058-9AB7-A746-A62B-4C1FDFC4F37D}" presName="c18" presStyleLbl="node1" presStyleIdx="17" presStyleCnt="19"/>
      <dgm:spPr/>
    </dgm:pt>
    <dgm:pt modelId="{E3CCA688-4CA2-D545-A8D6-FC39A8E4470E}" type="pres">
      <dgm:prSet presAssocID="{FAD1C071-4D58-BB44-9718-353849856C71}" presName="chevronComposite1" presStyleCnt="0"/>
      <dgm:spPr/>
    </dgm:pt>
    <dgm:pt modelId="{F6493DB3-0979-CE49-99C3-2C2AC377CC6B}" type="pres">
      <dgm:prSet presAssocID="{FAD1C071-4D58-BB44-9718-353849856C71}" presName="chevron1" presStyleLbl="sibTrans2D1" presStyleIdx="0" presStyleCnt="2"/>
      <dgm:spPr/>
    </dgm:pt>
    <dgm:pt modelId="{6ED7029F-2E84-C749-A615-55C07C7609A8}" type="pres">
      <dgm:prSet presAssocID="{FAD1C071-4D58-BB44-9718-353849856C71}" presName="spChevron1" presStyleCnt="0"/>
      <dgm:spPr/>
    </dgm:pt>
    <dgm:pt modelId="{50EAE1C1-DF1C-1940-9A36-4DB208102898}" type="pres">
      <dgm:prSet presAssocID="{08EDD7A8-1EDE-9449-A778-C01526DB034D}" presName="middle" presStyleCnt="0"/>
      <dgm:spPr/>
    </dgm:pt>
    <dgm:pt modelId="{A7A2D75B-6E10-DD4C-86C3-15F60BD1F36A}" type="pres">
      <dgm:prSet presAssocID="{08EDD7A8-1EDE-9449-A778-C01526DB034D}" presName="parTxMid" presStyleLbl="revTx" presStyleIdx="2" presStyleCnt="5"/>
      <dgm:spPr/>
    </dgm:pt>
    <dgm:pt modelId="{6467B130-4AED-5C46-BD02-CD8662F04071}" type="pres">
      <dgm:prSet presAssocID="{08EDD7A8-1EDE-9449-A778-C01526DB034D}" presName="desTxMid" presStyleLbl="revTx" presStyleIdx="3" presStyleCnt="5" custLinFactNeighborX="-5603" custLinFactNeighborY="-23413">
        <dgm:presLayoutVars>
          <dgm:bulletEnabled val="1"/>
        </dgm:presLayoutVars>
      </dgm:prSet>
      <dgm:spPr/>
    </dgm:pt>
    <dgm:pt modelId="{EF1A5403-74B6-1E45-BFE9-727AB3C7A368}" type="pres">
      <dgm:prSet presAssocID="{08EDD7A8-1EDE-9449-A778-C01526DB034D}" presName="spMid" presStyleCnt="0"/>
      <dgm:spPr/>
    </dgm:pt>
    <dgm:pt modelId="{BADA22E4-C03F-7E41-ADD4-C96701EEF21A}" type="pres">
      <dgm:prSet presAssocID="{A47A0A1C-FBD8-5044-9175-3424861A0E1F}" presName="chevronComposite1" presStyleCnt="0"/>
      <dgm:spPr/>
    </dgm:pt>
    <dgm:pt modelId="{5A98A538-77F0-BE4D-A36F-FFBAADB261FD}" type="pres">
      <dgm:prSet presAssocID="{A47A0A1C-FBD8-5044-9175-3424861A0E1F}" presName="chevron1" presStyleLbl="sibTrans2D1" presStyleIdx="1" presStyleCnt="2"/>
      <dgm:spPr/>
    </dgm:pt>
    <dgm:pt modelId="{14BE3517-9DC0-2548-85B7-6D6597BF75BA}" type="pres">
      <dgm:prSet presAssocID="{A47A0A1C-FBD8-5044-9175-3424861A0E1F}" presName="spChevron1" presStyleCnt="0"/>
      <dgm:spPr/>
    </dgm:pt>
    <dgm:pt modelId="{29E99C6B-665D-8E48-9E92-91A789DA114A}" type="pres">
      <dgm:prSet presAssocID="{DE2CC722-6945-4841-B932-CFE6B368CBC9}" presName="last" presStyleCnt="0"/>
      <dgm:spPr/>
    </dgm:pt>
    <dgm:pt modelId="{C9F94E0E-F6D3-464C-9D30-7923AD7FADBB}" type="pres">
      <dgm:prSet presAssocID="{DE2CC722-6945-4841-B932-CFE6B368CBC9}" presName="circleTx" presStyleLbl="node1" presStyleIdx="18" presStyleCnt="19"/>
      <dgm:spPr/>
    </dgm:pt>
    <dgm:pt modelId="{424B84FD-57B8-7546-BB60-F1AD27239C4A}" type="pres">
      <dgm:prSet presAssocID="{DE2CC722-6945-4841-B932-CFE6B368CBC9}" presName="desTxN" presStyleLbl="revTx" presStyleIdx="4" presStyleCnt="5">
        <dgm:presLayoutVars>
          <dgm:bulletEnabled val="1"/>
        </dgm:presLayoutVars>
      </dgm:prSet>
      <dgm:spPr/>
    </dgm:pt>
    <dgm:pt modelId="{677FE9AF-CD37-6043-8519-689C092CA79D}" type="pres">
      <dgm:prSet presAssocID="{DE2CC722-6945-4841-B932-CFE6B368CBC9}" presName="spN" presStyleCnt="0"/>
      <dgm:spPr/>
    </dgm:pt>
  </dgm:ptLst>
  <dgm:cxnLst>
    <dgm:cxn modelId="{E0239408-91F1-1D48-BF6E-AB2F105F6803}" srcId="{DE2CC722-6945-4841-B932-CFE6B368CBC9}" destId="{3BC864F9-D3E1-A647-AF38-1AF24652F553}" srcOrd="3" destOrd="0" parTransId="{DF211DF2-C0A9-A446-B177-FBA6882BBF53}" sibTransId="{7EB90F3E-E068-EE46-8A08-F7A9E2593879}"/>
    <dgm:cxn modelId="{687A1F09-A794-46BA-8BF7-D196B01D37A7}" type="presOf" srcId="{EDFB5E50-DCBB-5C4B-8B25-620369684EF7}" destId="{5CA19E02-2231-2D4A-A4A6-307DD8C97851}" srcOrd="0" destOrd="2" presId="urn:microsoft.com/office/officeart/2009/3/layout/RandomtoResultProcess"/>
    <dgm:cxn modelId="{CF5B3711-4B5A-44E9-9813-818BC63133F1}" type="presOf" srcId="{3BC864F9-D3E1-A647-AF38-1AF24652F553}" destId="{424B84FD-57B8-7546-BB60-F1AD27239C4A}" srcOrd="0" destOrd="3" presId="urn:microsoft.com/office/officeart/2009/3/layout/RandomtoResultProcess"/>
    <dgm:cxn modelId="{6A15041E-7826-F245-B3D9-476AABCA3244}" srcId="{DE2CC722-6945-4841-B932-CFE6B368CBC9}" destId="{BFC231E6-7396-4F46-9D42-EEB3576C11B9}" srcOrd="2" destOrd="0" parTransId="{D6E9593C-DF56-B242-8CBF-F419BF11F46D}" sibTransId="{7757EDF0-FA14-424E-857F-2821BEB5B7F5}"/>
    <dgm:cxn modelId="{80FF5720-53A8-5146-BDAB-2958BB246F19}" srcId="{5BE783FD-6340-E146-B5A2-3A2A313D7B36}" destId="{08EDD7A8-1EDE-9449-A778-C01526DB034D}" srcOrd="1" destOrd="0" parTransId="{86A15FF8-29F9-BC4E-BFDF-52EA0034F1F6}" sibTransId="{A47A0A1C-FBD8-5044-9175-3424861A0E1F}"/>
    <dgm:cxn modelId="{08660A30-0DAD-4081-BDAD-C2A994DD7E00}" type="presOf" srcId="{1D28B058-9AB7-A746-A62B-4C1FDFC4F37D}" destId="{39C664C6-34C4-DB4F-A3DE-64F372B712BE}" srcOrd="0" destOrd="0" presId="urn:microsoft.com/office/officeart/2009/3/layout/RandomtoResultProcess"/>
    <dgm:cxn modelId="{CFFA9C3A-D537-1042-9E65-DF82D55F07AF}" srcId="{08EDD7A8-1EDE-9449-A778-C01526DB034D}" destId="{FE2BCC57-ED16-7042-8694-1A86CBDABD70}" srcOrd="0" destOrd="0" parTransId="{64499B99-864E-7F4D-B04B-F0C928CB9ACF}" sibTransId="{194AFA8E-4EBD-4946-A7EF-47927152ED11}"/>
    <dgm:cxn modelId="{369A665C-2F57-4630-A160-0C66D78333D5}" type="presOf" srcId="{08EDD7A8-1EDE-9449-A778-C01526DB034D}" destId="{A7A2D75B-6E10-DD4C-86C3-15F60BD1F36A}" srcOrd="0" destOrd="0" presId="urn:microsoft.com/office/officeart/2009/3/layout/RandomtoResultProcess"/>
    <dgm:cxn modelId="{57E9E560-F7FE-C543-BE8D-BB28102D6A53}" srcId="{1D28B058-9AB7-A746-A62B-4C1FDFC4F37D}" destId="{1DC03702-B99D-C842-A699-6953D24F266C}" srcOrd="1" destOrd="0" parTransId="{744E75C8-1891-CB47-AF8D-E5A98E258B6D}" sibTransId="{1A8FC44E-81AA-1F44-A59A-8B1640F10A11}"/>
    <dgm:cxn modelId="{2DD3E645-E5B2-4B4F-946D-EB5C9517DC3C}" srcId="{DE2CC722-6945-4841-B932-CFE6B368CBC9}" destId="{DD2626EF-EDB4-CC4F-94E0-2B0C0B387003}" srcOrd="0" destOrd="0" parTransId="{CA0B8EF8-E19F-D34B-AF4E-A66BA5FBED45}" sibTransId="{FC705628-C66C-8A41-8C5B-1AE4A3ACEDD5}"/>
    <dgm:cxn modelId="{03BD0E66-FDF7-46DB-AA4A-F9CD5FEAB37F}" type="presOf" srcId="{E7850CF1-CFCB-164F-8479-419536EB45FA}" destId="{6467B130-4AED-5C46-BD02-CD8662F04071}" srcOrd="0" destOrd="2" presId="urn:microsoft.com/office/officeart/2009/3/layout/RandomtoResultProcess"/>
    <dgm:cxn modelId="{C8158B6D-C315-4F36-89C8-C125E76F5555}" type="presOf" srcId="{02E6ABF6-BC15-A344-AD21-8FDA524D2172}" destId="{6467B130-4AED-5C46-BD02-CD8662F04071}" srcOrd="0" destOrd="1" presId="urn:microsoft.com/office/officeart/2009/3/layout/RandomtoResultProcess"/>
    <dgm:cxn modelId="{E88FF570-417A-D340-A437-1E2D14EA16CC}" srcId="{5BE783FD-6340-E146-B5A2-3A2A313D7B36}" destId="{1D28B058-9AB7-A746-A62B-4C1FDFC4F37D}" srcOrd="0" destOrd="0" parTransId="{D8F96B9A-8821-9341-99C6-19DD1380A8C5}" sibTransId="{FAD1C071-4D58-BB44-9718-353849856C71}"/>
    <dgm:cxn modelId="{6906F589-5199-574A-A5B9-9C9617533234}" srcId="{08EDD7A8-1EDE-9449-A778-C01526DB034D}" destId="{02E6ABF6-BC15-A344-AD21-8FDA524D2172}" srcOrd="1" destOrd="0" parTransId="{1B43A7DA-EE56-5E4E-A147-39151B7E6940}" sibTransId="{FDADCE6F-D2B2-E04A-8C87-E39353C79151}"/>
    <dgm:cxn modelId="{0FE6B9A3-EFB7-4C45-B185-DDC243DF36D6}" type="presOf" srcId="{FE2BCC57-ED16-7042-8694-1A86CBDABD70}" destId="{6467B130-4AED-5C46-BD02-CD8662F04071}" srcOrd="0" destOrd="0" presId="urn:microsoft.com/office/officeart/2009/3/layout/RandomtoResultProcess"/>
    <dgm:cxn modelId="{8BCF65A9-827C-4568-8270-62F1468E17EC}" type="presOf" srcId="{67E42FCA-CF28-AD49-814D-43BED3A96E24}" destId="{5CA19E02-2231-2D4A-A4A6-307DD8C97851}" srcOrd="0" destOrd="0" presId="urn:microsoft.com/office/officeart/2009/3/layout/RandomtoResultProcess"/>
    <dgm:cxn modelId="{7D14ECB3-1F35-0F44-90FD-F225D5343BDE}" srcId="{1D28B058-9AB7-A746-A62B-4C1FDFC4F37D}" destId="{EDFB5E50-DCBB-5C4B-8B25-620369684EF7}" srcOrd="2" destOrd="0" parTransId="{2E9AB185-5B5D-514E-860D-478CDF6A6BED}" sibTransId="{D7231D4B-1FA9-6C4F-BBC5-A4A21D369F7C}"/>
    <dgm:cxn modelId="{6DC105CE-4BDE-2C43-AE4A-4141BA0C3E91}" srcId="{5BE783FD-6340-E146-B5A2-3A2A313D7B36}" destId="{DE2CC722-6945-4841-B932-CFE6B368CBC9}" srcOrd="2" destOrd="0" parTransId="{74A4B69C-B603-494C-9CAD-83FB4418E5ED}" sibTransId="{D3637484-0797-9347-94A4-B557DBAA2327}"/>
    <dgm:cxn modelId="{BDBECFD4-8085-4949-812B-07F4BB57144A}" type="presOf" srcId="{BFC231E6-7396-4F46-9D42-EEB3576C11B9}" destId="{424B84FD-57B8-7546-BB60-F1AD27239C4A}" srcOrd="0" destOrd="2" presId="urn:microsoft.com/office/officeart/2009/3/layout/RandomtoResultProcess"/>
    <dgm:cxn modelId="{201422D7-2A60-48C5-BA50-08CD6847B467}" type="presOf" srcId="{1DC03702-B99D-C842-A699-6953D24F266C}" destId="{5CA19E02-2231-2D4A-A4A6-307DD8C97851}" srcOrd="0" destOrd="1" presId="urn:microsoft.com/office/officeart/2009/3/layout/RandomtoResultProcess"/>
    <dgm:cxn modelId="{2BC715E3-4D8C-4A15-8BD3-BDE26F664D4A}" srcId="{DE2CC722-6945-4841-B932-CFE6B368CBC9}" destId="{6E0AB904-F9FE-47CF-93A2-2BE17C6E08E9}" srcOrd="1" destOrd="0" parTransId="{A649C962-993A-41A6-9F80-B702B5A2CD91}" sibTransId="{2DAA3E97-9DBA-497B-98B8-CCFCEF5B8D80}"/>
    <dgm:cxn modelId="{9A155CE9-FDDA-4E38-8ACE-B940D0D71AAF}" type="presOf" srcId="{5BE783FD-6340-E146-B5A2-3A2A313D7B36}" destId="{D85FED63-5D68-E14F-A7A1-E947348175CA}" srcOrd="0" destOrd="0" presId="urn:microsoft.com/office/officeart/2009/3/layout/RandomtoResultProcess"/>
    <dgm:cxn modelId="{2D1013EF-9D7C-4D17-A4BC-4C0D41960CE4}" type="presOf" srcId="{DD2626EF-EDB4-CC4F-94E0-2B0C0B387003}" destId="{424B84FD-57B8-7546-BB60-F1AD27239C4A}" srcOrd="0" destOrd="0" presId="urn:microsoft.com/office/officeart/2009/3/layout/RandomtoResultProcess"/>
    <dgm:cxn modelId="{72457CF1-390B-234E-8B62-DE5289F1C158}" srcId="{08EDD7A8-1EDE-9449-A778-C01526DB034D}" destId="{E7850CF1-CFCB-164F-8479-419536EB45FA}" srcOrd="2" destOrd="0" parTransId="{3A03EF86-4DBA-F547-B025-DF0A83ED8ED1}" sibTransId="{EA526E45-6107-4E40-9902-365A3FA96C3B}"/>
    <dgm:cxn modelId="{CB778CF4-9EDC-4F58-BE51-7B72837DCB6C}" type="presOf" srcId="{6E0AB904-F9FE-47CF-93A2-2BE17C6E08E9}" destId="{424B84FD-57B8-7546-BB60-F1AD27239C4A}" srcOrd="0" destOrd="1" presId="urn:microsoft.com/office/officeart/2009/3/layout/RandomtoResultProcess"/>
    <dgm:cxn modelId="{936868FF-DD83-4B29-BE9C-5AC116B50688}" type="presOf" srcId="{DE2CC722-6945-4841-B932-CFE6B368CBC9}" destId="{C9F94E0E-F6D3-464C-9D30-7923AD7FADBB}" srcOrd="0" destOrd="0" presId="urn:microsoft.com/office/officeart/2009/3/layout/RandomtoResultProcess"/>
    <dgm:cxn modelId="{A73FCEFF-0B8B-A542-9B33-8683A4A173D1}" srcId="{1D28B058-9AB7-A746-A62B-4C1FDFC4F37D}" destId="{67E42FCA-CF28-AD49-814D-43BED3A96E24}" srcOrd="0" destOrd="0" parTransId="{716C9274-55CF-BA4E-AD63-DBEF209FCD1A}" sibTransId="{4220F73B-9839-824A-9F9E-6D9E55CC1718}"/>
    <dgm:cxn modelId="{E61C5434-4409-4CB7-8A8C-8DF6607CDE5C}" type="presParOf" srcId="{D85FED63-5D68-E14F-A7A1-E947348175CA}" destId="{F9896174-238A-5E4A-ACF0-2D9CA99A2B52}" srcOrd="0" destOrd="0" presId="urn:microsoft.com/office/officeart/2009/3/layout/RandomtoResultProcess"/>
    <dgm:cxn modelId="{0FEEFAA3-30C3-4080-BF46-0A306B59FB4E}" type="presParOf" srcId="{F9896174-238A-5E4A-ACF0-2D9CA99A2B52}" destId="{39C664C6-34C4-DB4F-A3DE-64F372B712BE}" srcOrd="0" destOrd="0" presId="urn:microsoft.com/office/officeart/2009/3/layout/RandomtoResultProcess"/>
    <dgm:cxn modelId="{D9DA8E6F-8E75-434F-9309-7D4C478637C5}" type="presParOf" srcId="{F9896174-238A-5E4A-ACF0-2D9CA99A2B52}" destId="{5CA19E02-2231-2D4A-A4A6-307DD8C97851}" srcOrd="1" destOrd="0" presId="urn:microsoft.com/office/officeart/2009/3/layout/RandomtoResultProcess"/>
    <dgm:cxn modelId="{06504D4D-0628-4420-81D6-94C04E5375D0}" type="presParOf" srcId="{F9896174-238A-5E4A-ACF0-2D9CA99A2B52}" destId="{3DC1D4E6-4E41-9A44-AE81-225F33E60AF4}" srcOrd="2" destOrd="0" presId="urn:microsoft.com/office/officeart/2009/3/layout/RandomtoResultProcess"/>
    <dgm:cxn modelId="{0F611C42-EFAD-4C64-AF71-1F5E00ABF5A8}" type="presParOf" srcId="{F9896174-238A-5E4A-ACF0-2D9CA99A2B52}" destId="{F978B47E-730B-964C-82C9-B1F68754E4F1}" srcOrd="3" destOrd="0" presId="urn:microsoft.com/office/officeart/2009/3/layout/RandomtoResultProcess"/>
    <dgm:cxn modelId="{A5FE43D4-1977-4DC2-B74D-BC5D88D12508}" type="presParOf" srcId="{F9896174-238A-5E4A-ACF0-2D9CA99A2B52}" destId="{FDEDB2EB-A151-AB4B-B07B-BD30795CC2C2}" srcOrd="4" destOrd="0" presId="urn:microsoft.com/office/officeart/2009/3/layout/RandomtoResultProcess"/>
    <dgm:cxn modelId="{3656398C-E6D1-47E1-9626-12DE61869D36}" type="presParOf" srcId="{F9896174-238A-5E4A-ACF0-2D9CA99A2B52}" destId="{65DBADEC-47ED-D744-A3BA-1EF18DF29D40}" srcOrd="5" destOrd="0" presId="urn:microsoft.com/office/officeart/2009/3/layout/RandomtoResultProcess"/>
    <dgm:cxn modelId="{C1FC7705-DCC4-4808-B12D-337EC65E0B95}" type="presParOf" srcId="{F9896174-238A-5E4A-ACF0-2D9CA99A2B52}" destId="{050C32EB-548F-AD4F-A769-559693C59D42}" srcOrd="6" destOrd="0" presId="urn:microsoft.com/office/officeart/2009/3/layout/RandomtoResultProcess"/>
    <dgm:cxn modelId="{AE2A9769-21B1-4723-B37A-EBB9EE3628EF}" type="presParOf" srcId="{F9896174-238A-5E4A-ACF0-2D9CA99A2B52}" destId="{497EFF62-F537-C047-B03E-C73E0DC239F3}" srcOrd="7" destOrd="0" presId="urn:microsoft.com/office/officeart/2009/3/layout/RandomtoResultProcess"/>
    <dgm:cxn modelId="{A2A88A8D-1AFF-42E6-B257-E03B51C20893}" type="presParOf" srcId="{F9896174-238A-5E4A-ACF0-2D9CA99A2B52}" destId="{9178B576-0B10-824A-B422-3A233F322436}" srcOrd="8" destOrd="0" presId="urn:microsoft.com/office/officeart/2009/3/layout/RandomtoResultProcess"/>
    <dgm:cxn modelId="{679F09F9-5557-4089-BB50-6D061D7B37D3}" type="presParOf" srcId="{F9896174-238A-5E4A-ACF0-2D9CA99A2B52}" destId="{8C11470C-A871-A24F-B8C8-FCDB5B27BB82}" srcOrd="9" destOrd="0" presId="urn:microsoft.com/office/officeart/2009/3/layout/RandomtoResultProcess"/>
    <dgm:cxn modelId="{250EE754-1CDF-447D-B79D-64B01305250E}" type="presParOf" srcId="{F9896174-238A-5E4A-ACF0-2D9CA99A2B52}" destId="{A5530665-86C6-0A45-BABE-F8B3EFB9FCD2}" srcOrd="10" destOrd="0" presId="urn:microsoft.com/office/officeart/2009/3/layout/RandomtoResultProcess"/>
    <dgm:cxn modelId="{FB2B69F8-10EB-466A-995B-489674360303}" type="presParOf" srcId="{F9896174-238A-5E4A-ACF0-2D9CA99A2B52}" destId="{AA38DC71-5067-F74C-9CE7-7AEA7238DBD8}" srcOrd="11" destOrd="0" presId="urn:microsoft.com/office/officeart/2009/3/layout/RandomtoResultProcess"/>
    <dgm:cxn modelId="{BD0264B0-1C5F-491D-BAD2-9D45D0C5401B}" type="presParOf" srcId="{F9896174-238A-5E4A-ACF0-2D9CA99A2B52}" destId="{263EFBE3-8830-CF46-819C-500AF2072DEC}" srcOrd="12" destOrd="0" presId="urn:microsoft.com/office/officeart/2009/3/layout/RandomtoResultProcess"/>
    <dgm:cxn modelId="{73AF3AD2-6E61-4BFD-8545-B440E9B9AA52}" type="presParOf" srcId="{F9896174-238A-5E4A-ACF0-2D9CA99A2B52}" destId="{DDA90F6B-DFF6-244D-91A2-6750956C10FC}" srcOrd="13" destOrd="0" presId="urn:microsoft.com/office/officeart/2009/3/layout/RandomtoResultProcess"/>
    <dgm:cxn modelId="{E9A4E894-F348-46D7-9C01-FDA736F654CD}" type="presParOf" srcId="{F9896174-238A-5E4A-ACF0-2D9CA99A2B52}" destId="{BB6DE3B5-063A-9040-B7CB-BB5CC83652AD}" srcOrd="14" destOrd="0" presId="urn:microsoft.com/office/officeart/2009/3/layout/RandomtoResultProcess"/>
    <dgm:cxn modelId="{45CE081F-35E5-4BA1-BB13-6CA89F7FEECD}" type="presParOf" srcId="{F9896174-238A-5E4A-ACF0-2D9CA99A2B52}" destId="{8E48E17A-6E45-A94A-9B56-4601581681CB}" srcOrd="15" destOrd="0" presId="urn:microsoft.com/office/officeart/2009/3/layout/RandomtoResultProcess"/>
    <dgm:cxn modelId="{B0F16542-83BA-4505-B885-0C1CE409B7B8}" type="presParOf" srcId="{F9896174-238A-5E4A-ACF0-2D9CA99A2B52}" destId="{A494ABC9-215A-FB47-8BC1-2E1D18A6BCE3}" srcOrd="16" destOrd="0" presId="urn:microsoft.com/office/officeart/2009/3/layout/RandomtoResultProcess"/>
    <dgm:cxn modelId="{3D5B7C42-0DDD-4267-BFD1-6557E898AF9C}" type="presParOf" srcId="{F9896174-238A-5E4A-ACF0-2D9CA99A2B52}" destId="{967BC020-03B9-7645-A27D-DB4CC12EDB46}" srcOrd="17" destOrd="0" presId="urn:microsoft.com/office/officeart/2009/3/layout/RandomtoResultProcess"/>
    <dgm:cxn modelId="{A8BBE6E3-6EE8-4BBE-A43C-9F30A9036DFB}" type="presParOf" srcId="{F9896174-238A-5E4A-ACF0-2D9CA99A2B52}" destId="{D9B0FDC0-B509-5241-A886-715805481E04}" srcOrd="18" destOrd="0" presId="urn:microsoft.com/office/officeart/2009/3/layout/RandomtoResultProcess"/>
    <dgm:cxn modelId="{C5F29650-57B0-4C57-A6A9-15F9C2F2B1A3}" type="presParOf" srcId="{F9896174-238A-5E4A-ACF0-2D9CA99A2B52}" destId="{37AECB72-08CA-FA4E-93F6-6CF13CA3BA36}" srcOrd="19" destOrd="0" presId="urn:microsoft.com/office/officeart/2009/3/layout/RandomtoResultProcess"/>
    <dgm:cxn modelId="{79F18D2C-4C6A-4031-887F-5E0CC14D0B1A}" type="presParOf" srcId="{D85FED63-5D68-E14F-A7A1-E947348175CA}" destId="{E3CCA688-4CA2-D545-A8D6-FC39A8E4470E}" srcOrd="1" destOrd="0" presId="urn:microsoft.com/office/officeart/2009/3/layout/RandomtoResultProcess"/>
    <dgm:cxn modelId="{5CAF606C-2DD0-4830-9D01-FAB852345970}" type="presParOf" srcId="{E3CCA688-4CA2-D545-A8D6-FC39A8E4470E}" destId="{F6493DB3-0979-CE49-99C3-2C2AC377CC6B}" srcOrd="0" destOrd="0" presId="urn:microsoft.com/office/officeart/2009/3/layout/RandomtoResultProcess"/>
    <dgm:cxn modelId="{12534D97-0D0B-4E33-9CAD-0C405AD345C9}" type="presParOf" srcId="{E3CCA688-4CA2-D545-A8D6-FC39A8E4470E}" destId="{6ED7029F-2E84-C749-A615-55C07C7609A8}" srcOrd="1" destOrd="0" presId="urn:microsoft.com/office/officeart/2009/3/layout/RandomtoResultProcess"/>
    <dgm:cxn modelId="{1CF2DA1C-188B-4D3B-A6A2-1D700797FC6D}" type="presParOf" srcId="{D85FED63-5D68-E14F-A7A1-E947348175CA}" destId="{50EAE1C1-DF1C-1940-9A36-4DB208102898}" srcOrd="2" destOrd="0" presId="urn:microsoft.com/office/officeart/2009/3/layout/RandomtoResultProcess"/>
    <dgm:cxn modelId="{C0BBC6B3-B797-4CB6-8514-17F920625687}" type="presParOf" srcId="{50EAE1C1-DF1C-1940-9A36-4DB208102898}" destId="{A7A2D75B-6E10-DD4C-86C3-15F60BD1F36A}" srcOrd="0" destOrd="0" presId="urn:microsoft.com/office/officeart/2009/3/layout/RandomtoResultProcess"/>
    <dgm:cxn modelId="{1FAD8972-00C2-4F91-AAD1-7B1DF9D6C4BF}" type="presParOf" srcId="{50EAE1C1-DF1C-1940-9A36-4DB208102898}" destId="{6467B130-4AED-5C46-BD02-CD8662F04071}" srcOrd="1" destOrd="0" presId="urn:microsoft.com/office/officeart/2009/3/layout/RandomtoResultProcess"/>
    <dgm:cxn modelId="{123E8E3F-9542-43B7-BAC5-149308F21747}" type="presParOf" srcId="{50EAE1C1-DF1C-1940-9A36-4DB208102898}" destId="{EF1A5403-74B6-1E45-BFE9-727AB3C7A368}" srcOrd="2" destOrd="0" presId="urn:microsoft.com/office/officeart/2009/3/layout/RandomtoResultProcess"/>
    <dgm:cxn modelId="{32346075-FF74-4C34-8961-67D800BDC65E}" type="presParOf" srcId="{D85FED63-5D68-E14F-A7A1-E947348175CA}" destId="{BADA22E4-C03F-7E41-ADD4-C96701EEF21A}" srcOrd="3" destOrd="0" presId="urn:microsoft.com/office/officeart/2009/3/layout/RandomtoResultProcess"/>
    <dgm:cxn modelId="{A6E6A8F8-41CA-4F9C-AA40-FFC33619741A}" type="presParOf" srcId="{BADA22E4-C03F-7E41-ADD4-C96701EEF21A}" destId="{5A98A538-77F0-BE4D-A36F-FFBAADB261FD}" srcOrd="0" destOrd="0" presId="urn:microsoft.com/office/officeart/2009/3/layout/RandomtoResultProcess"/>
    <dgm:cxn modelId="{7B534F3B-2D71-4EDA-A365-269DDB602800}" type="presParOf" srcId="{BADA22E4-C03F-7E41-ADD4-C96701EEF21A}" destId="{14BE3517-9DC0-2548-85B7-6D6597BF75BA}" srcOrd="1" destOrd="0" presId="urn:microsoft.com/office/officeart/2009/3/layout/RandomtoResultProcess"/>
    <dgm:cxn modelId="{DEFA6206-720A-45BA-B2CD-8D237B539787}" type="presParOf" srcId="{D85FED63-5D68-E14F-A7A1-E947348175CA}" destId="{29E99C6B-665D-8E48-9E92-91A789DA114A}" srcOrd="4" destOrd="0" presId="urn:microsoft.com/office/officeart/2009/3/layout/RandomtoResultProcess"/>
    <dgm:cxn modelId="{2BA07020-03AC-4524-A69E-93ADAD09B520}" type="presParOf" srcId="{29E99C6B-665D-8E48-9E92-91A789DA114A}" destId="{C9F94E0E-F6D3-464C-9D30-7923AD7FADBB}" srcOrd="0" destOrd="0" presId="urn:microsoft.com/office/officeart/2009/3/layout/RandomtoResultProcess"/>
    <dgm:cxn modelId="{61588179-7952-4263-AEF5-B7296569AEEB}" type="presParOf" srcId="{29E99C6B-665D-8E48-9E92-91A789DA114A}" destId="{424B84FD-57B8-7546-BB60-F1AD27239C4A}" srcOrd="1" destOrd="0" presId="urn:microsoft.com/office/officeart/2009/3/layout/RandomtoResultProcess"/>
    <dgm:cxn modelId="{8CFBA38D-87BB-4CC8-A7AE-116E6C3FE4DF}" type="presParOf" srcId="{29E99C6B-665D-8E48-9E92-91A789DA114A}" destId="{677FE9AF-CD37-6043-8519-689C092CA79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64C6-34C4-DB4F-A3DE-64F372B712BE}">
      <dsp:nvSpPr>
        <dsp:cNvPr id="0" name=""/>
        <dsp:cNvSpPr/>
      </dsp:nvSpPr>
      <dsp:spPr>
        <a:xfrm>
          <a:off x="141324" y="1215968"/>
          <a:ext cx="2075076" cy="683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ORIENTATION</a:t>
          </a:r>
        </a:p>
      </dsp:txBody>
      <dsp:txXfrm>
        <a:off x="141324" y="1215968"/>
        <a:ext cx="2075076" cy="683831"/>
      </dsp:txXfrm>
    </dsp:sp>
    <dsp:sp modelId="{5CA19E02-2231-2D4A-A4A6-307DD8C97851}">
      <dsp:nvSpPr>
        <dsp:cNvPr id="0" name=""/>
        <dsp:cNvSpPr/>
      </dsp:nvSpPr>
      <dsp:spPr>
        <a:xfrm>
          <a:off x="141324" y="2657934"/>
          <a:ext cx="2075076" cy="128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CAMPUS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CULTURE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SCHOOL</a:t>
          </a:r>
        </a:p>
      </dsp:txBody>
      <dsp:txXfrm>
        <a:off x="141324" y="2657934"/>
        <a:ext cx="2075076" cy="1281167"/>
      </dsp:txXfrm>
    </dsp:sp>
    <dsp:sp modelId="{3DC1D4E6-4E41-9A44-AE81-225F33E60AF4}">
      <dsp:nvSpPr>
        <dsp:cNvPr id="0" name=""/>
        <dsp:cNvSpPr/>
      </dsp:nvSpPr>
      <dsp:spPr>
        <a:xfrm>
          <a:off x="138966" y="1007989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8B47E-730B-964C-82C9-B1F68754E4F1}">
      <dsp:nvSpPr>
        <dsp:cNvPr id="0" name=""/>
        <dsp:cNvSpPr/>
      </dsp:nvSpPr>
      <dsp:spPr>
        <a:xfrm>
          <a:off x="254510" y="776901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DB2EB-A151-AB4B-B07B-BD30795CC2C2}">
      <dsp:nvSpPr>
        <dsp:cNvPr id="0" name=""/>
        <dsp:cNvSpPr/>
      </dsp:nvSpPr>
      <dsp:spPr>
        <a:xfrm>
          <a:off x="531816" y="823118"/>
          <a:ext cx="259384" cy="259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BADEC-47ED-D744-A3BA-1EF18DF29D40}">
      <dsp:nvSpPr>
        <dsp:cNvPr id="0" name=""/>
        <dsp:cNvSpPr/>
      </dsp:nvSpPr>
      <dsp:spPr>
        <a:xfrm>
          <a:off x="762904" y="568922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C32EB-548F-AD4F-A769-559693C59D42}">
      <dsp:nvSpPr>
        <dsp:cNvPr id="0" name=""/>
        <dsp:cNvSpPr/>
      </dsp:nvSpPr>
      <dsp:spPr>
        <a:xfrm>
          <a:off x="1063318" y="476486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EFF62-F537-C047-B03E-C73E0DC239F3}">
      <dsp:nvSpPr>
        <dsp:cNvPr id="0" name=""/>
        <dsp:cNvSpPr/>
      </dsp:nvSpPr>
      <dsp:spPr>
        <a:xfrm>
          <a:off x="1433059" y="638248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78B576-0B10-824A-B422-3A233F322436}">
      <dsp:nvSpPr>
        <dsp:cNvPr id="0" name=""/>
        <dsp:cNvSpPr/>
      </dsp:nvSpPr>
      <dsp:spPr>
        <a:xfrm>
          <a:off x="1664147" y="753792"/>
          <a:ext cx="259384" cy="259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1470C-A871-A24F-B8C8-FCDB5B27BB82}">
      <dsp:nvSpPr>
        <dsp:cNvPr id="0" name=""/>
        <dsp:cNvSpPr/>
      </dsp:nvSpPr>
      <dsp:spPr>
        <a:xfrm>
          <a:off x="1987671" y="1007989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30665-86C6-0A45-BABE-F8B3EFB9FCD2}">
      <dsp:nvSpPr>
        <dsp:cNvPr id="0" name=""/>
        <dsp:cNvSpPr/>
      </dsp:nvSpPr>
      <dsp:spPr>
        <a:xfrm>
          <a:off x="2126323" y="1262186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38DC71-5067-F74C-9CE7-7AEA7238DBD8}">
      <dsp:nvSpPr>
        <dsp:cNvPr id="0" name=""/>
        <dsp:cNvSpPr/>
      </dsp:nvSpPr>
      <dsp:spPr>
        <a:xfrm>
          <a:off x="924666" y="776901"/>
          <a:ext cx="424447" cy="4244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EFBE3-8830-CF46-819C-500AF2072DEC}">
      <dsp:nvSpPr>
        <dsp:cNvPr id="0" name=""/>
        <dsp:cNvSpPr/>
      </dsp:nvSpPr>
      <dsp:spPr>
        <a:xfrm>
          <a:off x="23422" y="1655035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90F6B-DFF6-244D-91A2-6750956C10FC}">
      <dsp:nvSpPr>
        <dsp:cNvPr id="0" name=""/>
        <dsp:cNvSpPr/>
      </dsp:nvSpPr>
      <dsp:spPr>
        <a:xfrm>
          <a:off x="162075" y="1863014"/>
          <a:ext cx="259384" cy="259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DE3B5-063A-9040-B7CB-BB5CC83652AD}">
      <dsp:nvSpPr>
        <dsp:cNvPr id="0" name=""/>
        <dsp:cNvSpPr/>
      </dsp:nvSpPr>
      <dsp:spPr>
        <a:xfrm>
          <a:off x="508707" y="2047885"/>
          <a:ext cx="377286" cy="377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8E17A-6E45-A94A-9B56-4601581681CB}">
      <dsp:nvSpPr>
        <dsp:cNvPr id="0" name=""/>
        <dsp:cNvSpPr/>
      </dsp:nvSpPr>
      <dsp:spPr>
        <a:xfrm>
          <a:off x="993992" y="2348299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94ABC9-215A-FB47-8BC1-2E1D18A6BCE3}">
      <dsp:nvSpPr>
        <dsp:cNvPr id="0" name=""/>
        <dsp:cNvSpPr/>
      </dsp:nvSpPr>
      <dsp:spPr>
        <a:xfrm>
          <a:off x="1086427" y="2047885"/>
          <a:ext cx="259384" cy="259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BC020-03B9-7645-A27D-DB4CC12EDB46}">
      <dsp:nvSpPr>
        <dsp:cNvPr id="0" name=""/>
        <dsp:cNvSpPr/>
      </dsp:nvSpPr>
      <dsp:spPr>
        <a:xfrm>
          <a:off x="1317515" y="2371408"/>
          <a:ext cx="165062" cy="165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B0FDC0-B509-5241-A886-715805481E04}">
      <dsp:nvSpPr>
        <dsp:cNvPr id="0" name=""/>
        <dsp:cNvSpPr/>
      </dsp:nvSpPr>
      <dsp:spPr>
        <a:xfrm>
          <a:off x="1525495" y="2001667"/>
          <a:ext cx="377286" cy="3772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ECB72-08CA-FA4E-93F6-6CF13CA3BA36}">
      <dsp:nvSpPr>
        <dsp:cNvPr id="0" name=""/>
        <dsp:cNvSpPr/>
      </dsp:nvSpPr>
      <dsp:spPr>
        <a:xfrm>
          <a:off x="2033888" y="1909232"/>
          <a:ext cx="259384" cy="259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93DB3-0979-CE49-99C3-2C2AC377CC6B}">
      <dsp:nvSpPr>
        <dsp:cNvPr id="0" name=""/>
        <dsp:cNvSpPr/>
      </dsp:nvSpPr>
      <dsp:spPr>
        <a:xfrm>
          <a:off x="2293273" y="822734"/>
          <a:ext cx="761775" cy="145431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A2D75B-6E10-DD4C-86C3-15F60BD1F36A}">
      <dsp:nvSpPr>
        <dsp:cNvPr id="0" name=""/>
        <dsp:cNvSpPr/>
      </dsp:nvSpPr>
      <dsp:spPr>
        <a:xfrm>
          <a:off x="3055048" y="823440"/>
          <a:ext cx="2077569" cy="145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IMPLEMENTATION</a:t>
          </a:r>
        </a:p>
      </dsp:txBody>
      <dsp:txXfrm>
        <a:off x="3055048" y="823440"/>
        <a:ext cx="2077569" cy="1454298"/>
      </dsp:txXfrm>
    </dsp:sp>
    <dsp:sp modelId="{6467B130-4AED-5C46-BD02-CD8662F04071}">
      <dsp:nvSpPr>
        <dsp:cNvPr id="0" name=""/>
        <dsp:cNvSpPr/>
      </dsp:nvSpPr>
      <dsp:spPr>
        <a:xfrm>
          <a:off x="2938642" y="2357974"/>
          <a:ext cx="2077569" cy="128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TEACHING OBERVATION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LESSON PLAN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TEACHING PRACTICE</a:t>
          </a:r>
        </a:p>
      </dsp:txBody>
      <dsp:txXfrm>
        <a:off x="2938642" y="2357974"/>
        <a:ext cx="2077569" cy="1281167"/>
      </dsp:txXfrm>
    </dsp:sp>
    <dsp:sp modelId="{5A98A538-77F0-BE4D-A36F-FFBAADB261FD}">
      <dsp:nvSpPr>
        <dsp:cNvPr id="0" name=""/>
        <dsp:cNvSpPr/>
      </dsp:nvSpPr>
      <dsp:spPr>
        <a:xfrm>
          <a:off x="5132617" y="822734"/>
          <a:ext cx="761775" cy="145431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94E0E-F6D3-464C-9D30-7923AD7FADBB}">
      <dsp:nvSpPr>
        <dsp:cNvPr id="0" name=""/>
        <dsp:cNvSpPr/>
      </dsp:nvSpPr>
      <dsp:spPr>
        <a:xfrm>
          <a:off x="6050210" y="719562"/>
          <a:ext cx="1765933" cy="17659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REPORTING</a:t>
          </a:r>
        </a:p>
      </dsp:txBody>
      <dsp:txXfrm>
        <a:off x="6308825" y="978177"/>
        <a:ext cx="1248703" cy="1248703"/>
      </dsp:txXfrm>
    </dsp:sp>
    <dsp:sp modelId="{424B84FD-57B8-7546-BB60-F1AD27239C4A}">
      <dsp:nvSpPr>
        <dsp:cNvPr id="0" name=""/>
        <dsp:cNvSpPr/>
      </dsp:nvSpPr>
      <dsp:spPr>
        <a:xfrm>
          <a:off x="5894392" y="2657934"/>
          <a:ext cx="2077569" cy="128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DAILY REPORT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TEACHER REFLECTIVE JOURNAL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PRESENTATION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FINAL REPORT (BLOG)</a:t>
          </a:r>
        </a:p>
      </dsp:txBody>
      <dsp:txXfrm>
        <a:off x="5894392" y="2657934"/>
        <a:ext cx="2077569" cy="128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F3FE-D2A5-4541-B9A0-B9DE12457B7D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515E1-A31A-4421-B46E-219564417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D3C2615-CBC6-D94D-BD2D-46EAF761E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7EB82E-6B7E-D248-8E49-C86136762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0226"/>
            <a:ext cx="7277100" cy="13689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Maven Pro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8CAF1-3C39-3347-848D-3CF9D74F4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287"/>
            <a:ext cx="7277100" cy="9255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C000"/>
                </a:solidFill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FEB94-A528-2940-949D-8C04CDC8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49900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C000"/>
                </a:solidFill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CB8A7-313F-D54A-9A0B-E9D25B264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A6D2D-718C-5E4B-8024-073609065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ECC28-F628-9340-8374-ACA1E00B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9B23-4ED6-6D46-8EC7-15B9EB0B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A51C-7361-1B41-A70F-AFDE43A4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6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6A5C4-5FB8-8B04-A704-5A905F72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208A7-AFC9-04E0-0E5E-4AF2996BC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E5FF5-B5F4-2F58-4806-92E3C5C5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20FE8-EE04-4542-BE7C-79AD3503A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3213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CC06C5-0ED3-A944-B765-89CCF001E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57815-6EDE-604F-B7A5-6528988A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3" y="1906367"/>
            <a:ext cx="7698827" cy="17192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Maven Pro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0B842-C9B5-7B49-A3AE-65231B16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3373" y="3671777"/>
            <a:ext cx="769882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C00000"/>
                </a:solidFill>
                <a:latin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61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41C5-94B2-0C45-84F0-3C494A7C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4634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ven Pro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13828-7ED9-3F42-AFE5-35936009F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CC887-CDFB-1D43-A1C8-2C9F1645E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9441D-80BE-5348-9E2A-38D57AAE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8289" y="6356350"/>
            <a:ext cx="7120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52673-0649-5F48-8E5A-D2B8ED74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8378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47813-69A0-5C4B-816D-8E4B22DC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7120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4E00-0470-4043-B0EB-EAC834A8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5"/>
            <a:ext cx="10515600" cy="7358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ven Pro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B917D-4BE1-E443-B94F-DA3FF718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2AC81-ED4D-154C-9E74-C9B8F179D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7EBCB-1C41-8641-8A62-36A15DC23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6C348-B91C-7349-AF04-986089406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1BECB-F73B-FD41-9441-70A3E354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4641" y="6356350"/>
            <a:ext cx="74886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5DFB2-FC1B-4A4B-9C3A-D8618808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7358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E6D2B-A341-C24C-A8A8-9AE58E1C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24" y="6356350"/>
            <a:ext cx="74886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2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7ED9-0085-D242-9B32-2FE47364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358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aven Pro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BF4B1-4429-B94E-BB4B-07B58F49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2678" y="6356350"/>
            <a:ext cx="69630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25CD1-9E4B-4842-8F47-E2E255C9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5983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F0174-91FF-7047-94BA-51D2E890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373" y="6356350"/>
            <a:ext cx="69630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1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8274E-4DC1-6C4E-A72F-7FD6CA9A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1862" y="6356350"/>
            <a:ext cx="769883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DADAF-B6D3-B044-B933-F05F08DD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552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9082D-CEA4-8A4B-9BAD-E680BCE3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769883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3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053F-1C56-9542-97C6-04D510F5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6675109" cy="735833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4B0B7-9FF8-974A-8AE2-CE52A9DD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56139"/>
            <a:ext cx="6172200" cy="4704911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Roboto" panose="02000000000000000000" pitchFamily="2" charset="0"/>
              </a:defRPr>
            </a:lvl1pPr>
            <a:lvl2pPr>
              <a:defRPr sz="2800" b="0" i="0">
                <a:latin typeface="Roboto" panose="02000000000000000000" pitchFamily="2" charset="0"/>
              </a:defRPr>
            </a:lvl2pPr>
            <a:lvl3pPr>
              <a:defRPr sz="2400" b="0" i="0">
                <a:latin typeface="Roboto" panose="02000000000000000000" pitchFamily="2" charset="0"/>
              </a:defRPr>
            </a:lvl3pPr>
            <a:lvl4pPr>
              <a:defRPr sz="2000" b="0" i="0">
                <a:latin typeface="Roboto" panose="02000000000000000000" pitchFamily="2" charset="0"/>
              </a:defRPr>
            </a:lvl4pPr>
            <a:lvl5pPr>
              <a:defRPr sz="2000" b="0" i="0">
                <a:latin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58361-6C72-6A47-BF72-5D3288BF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56139"/>
            <a:ext cx="3932237" cy="4712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E9198-EAD5-D046-85FB-DC35C7BA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81351" y="6356350"/>
            <a:ext cx="817179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CA1C6-1579-A14A-8990-31AB0C08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2914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5FED4-6358-954E-B1B0-58D93C55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817179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4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78A2-5F29-F54B-AD7B-823560D1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1738"/>
            <a:ext cx="7494915" cy="641131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28F06-B058-0647-A02A-069D690E1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7179"/>
            <a:ext cx="6172200" cy="4733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19EF7-773D-804D-95C6-53547A215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5117"/>
            <a:ext cx="3932237" cy="4733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5C1B1-EBA7-FF42-AD81-9871A55B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1862" y="6356350"/>
            <a:ext cx="82084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2D423-A886-6541-B5C5-6A6E1103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43936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5E6D0-5F10-5444-A9B0-C51E6E10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82084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4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F900-65F4-8E49-A103-ABCD18FC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3583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4EE27-57F5-F54C-9B7A-5735E0D5A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42658-567D-A243-8EEB-38F346B9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8FD68-D355-BD47-B3F0-5FCB24735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1A8C-B1CE-6543-8D2E-664E6471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4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38320E-4463-6347-97A8-7985D97F46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D5E08-3A9F-AE45-AC6E-AB5AE746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4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CFBA2-7BCC-4949-A6C7-B521BC25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3586"/>
            <a:ext cx="10515600" cy="507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2F2D6-EF4A-E94A-B7F5-B59CCBC3B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39310" y="6356350"/>
            <a:ext cx="769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fld id="{57426477-BFCB-4044-8626-CC4AED1357F3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599D-EA69-E74F-90EB-A8C9FC321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0420" y="6356350"/>
            <a:ext cx="4085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2234-1A70-454B-8F90-C36F45566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769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fld id="{14468989-5398-DE48-A8B9-0FE12C84F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Maven Pro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B71E-CF11-8644-8F51-DC33BA04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2" y="1438757"/>
            <a:ext cx="11264364" cy="250856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Fostering prospective teachers' global competence through an international teaching practicum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The 7</a:t>
            </a:r>
            <a:r>
              <a:rPr lang="en-US" sz="2700" baseline="30000" dirty="0"/>
              <a:t>th</a:t>
            </a:r>
            <a:r>
              <a:rPr lang="en-US" sz="2700" dirty="0"/>
              <a:t> UNESCO UNITWIN International Conference on Quality Teacher Education 2023</a:t>
            </a:r>
            <a:br>
              <a:rPr lang="en-US" sz="2700" dirty="0"/>
            </a:br>
            <a:r>
              <a:rPr lang="en-US" sz="2700" dirty="0"/>
              <a:t>Mahidol University, </a:t>
            </a:r>
            <a:r>
              <a:rPr lang="en-US" sz="2700" dirty="0" err="1"/>
              <a:t>Salaya</a:t>
            </a:r>
            <a:r>
              <a:rPr lang="en-US" sz="2700" dirty="0"/>
              <a:t> Campus.</a:t>
            </a:r>
            <a:br>
              <a:rPr lang="en-US" sz="2700" dirty="0"/>
            </a:br>
            <a:r>
              <a:rPr lang="en-US" sz="2700" dirty="0"/>
              <a:t>6 July 2023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B3AAF-06D0-4D42-83E7-47DB81096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2" y="4164963"/>
            <a:ext cx="7698827" cy="1180741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Tuszie Widhiyanti, Ph.D.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Chemistry Education Study Program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Faculty of Mathematics and Science Education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tx1"/>
                </a:solidFill>
              </a:rPr>
              <a:t>Universitas Pendidikan Indonesia</a:t>
            </a:r>
          </a:p>
        </p:txBody>
      </p:sp>
    </p:spTree>
    <p:extLst>
      <p:ext uri="{BB962C8B-B14F-4D97-AF65-F5344CB8AC3E}">
        <p14:creationId xmlns:p14="http://schemas.microsoft.com/office/powerpoint/2010/main" val="45601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44B7-F321-8B1E-FC9E-BAD453F6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3" y="105663"/>
            <a:ext cx="10515600" cy="746344"/>
          </a:xfrm>
        </p:spPr>
        <p:txBody>
          <a:bodyPr>
            <a:normAutofit/>
          </a:bodyPr>
          <a:lstStyle/>
          <a:p>
            <a:r>
              <a:rPr lang="en-US" sz="4400" dirty="0"/>
              <a:t>Global Competence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ED14B-FAB2-A29C-69D5-90C14890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563" y="1162386"/>
            <a:ext cx="4558553" cy="45332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28492-E399-220D-860D-09BEE6CF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891" y="681037"/>
            <a:ext cx="7128692" cy="560315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3C6393D-5A0E-009B-9225-01E3E602CD4E}"/>
              </a:ext>
            </a:extLst>
          </p:cNvPr>
          <p:cNvSpPr txBox="1">
            <a:spLocks/>
          </p:cNvSpPr>
          <p:nvPr/>
        </p:nvSpPr>
        <p:spPr>
          <a:xfrm>
            <a:off x="562897" y="6165198"/>
            <a:ext cx="10515600" cy="74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en-US" sz="1100" b="1" dirty="0">
                <a:latin typeface="GillSansMTPro-Bold"/>
              </a:rPr>
              <a:t>Teaching for Global </a:t>
            </a:r>
            <a:r>
              <a:rPr lang="en-US" sz="1100" b="1" dirty="0" err="1">
                <a:latin typeface="GillSansMTPro-Bold"/>
              </a:rPr>
              <a:t>Compeence</a:t>
            </a:r>
            <a:r>
              <a:rPr lang="en-US" sz="1100" b="1" dirty="0">
                <a:latin typeface="GillSansMTPro-Bold"/>
              </a:rPr>
              <a:t> in a Rapidly Changing World </a:t>
            </a:r>
          </a:p>
          <a:p>
            <a:r>
              <a:rPr lang="en-US" sz="1100" dirty="0">
                <a:latin typeface="GillSansMTPro-Medium"/>
              </a:rPr>
              <a:t>Asia Society, Center for Global Education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720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9193-86A6-8770-E0C1-E17448D6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5" y="114374"/>
            <a:ext cx="10515600" cy="746344"/>
          </a:xfrm>
        </p:spPr>
        <p:txBody>
          <a:bodyPr>
            <a:normAutofit/>
          </a:bodyPr>
          <a:lstStyle/>
          <a:p>
            <a:pPr algn="l"/>
            <a:r>
              <a:rPr lang="en-US" sz="3200" b="1" i="0" u="none" strike="noStrike" baseline="0" dirty="0">
                <a:latin typeface="GillSansMTPro-Bold"/>
              </a:rPr>
              <a:t>International Teaching </a:t>
            </a:r>
            <a:r>
              <a:rPr lang="en-US" sz="3200" b="1" i="0" u="none" strike="noStrike" baseline="0" dirty="0" err="1">
                <a:latin typeface="GillSansMTPro-Bold"/>
              </a:rPr>
              <a:t>Practicuum</a:t>
            </a:r>
            <a:r>
              <a:rPr lang="en-US" sz="3200" b="1" i="0" u="none" strike="noStrike" baseline="0" dirty="0">
                <a:latin typeface="GillSansMTPro-Bold"/>
              </a:rPr>
              <a:t> for Preservice Teacher</a:t>
            </a: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36288-6D35-D205-D7BB-C87A09CBC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7" t="11820"/>
          <a:stretch/>
        </p:blipFill>
        <p:spPr>
          <a:xfrm>
            <a:off x="398208" y="1293732"/>
            <a:ext cx="5530982" cy="427053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0BAFCC-96B1-0E43-0245-8CC4A38D3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1581" y="1293732"/>
            <a:ext cx="5181600" cy="4351338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Preservice teachers spend </a:t>
            </a:r>
            <a:r>
              <a:rPr lang="en-US" sz="1800" dirty="0">
                <a:latin typeface="TimesNewRoman"/>
              </a:rPr>
              <a:t>one to</a:t>
            </a:r>
            <a:r>
              <a:rPr lang="en-US" sz="1800" b="0" i="0" u="none" strike="noStrike" baseline="0" dirty="0">
                <a:latin typeface="TimesNewRoman"/>
              </a:rPr>
              <a:t> three months as a student teacher in a classroom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Classroom placement forces preservice teachers to work in a new linguistic and cultural setting. 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Teaching in situations with limited or unfamiliar resources compels preservice teachers to collaborate, to be flexible, and to creatively teach academic concepts.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9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9193-86A6-8770-E0C1-E17448D6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5" y="114374"/>
            <a:ext cx="10515600" cy="746344"/>
          </a:xfrm>
        </p:spPr>
        <p:txBody>
          <a:bodyPr>
            <a:normAutofit/>
          </a:bodyPr>
          <a:lstStyle/>
          <a:p>
            <a:pPr algn="l"/>
            <a:r>
              <a:rPr lang="en-US" sz="3200" b="1" i="0" u="none" strike="noStrike" baseline="0" dirty="0">
                <a:latin typeface="GillSansMTPro-Bold"/>
              </a:rPr>
              <a:t>International Teaching </a:t>
            </a:r>
            <a:r>
              <a:rPr lang="en-US" sz="3200" b="1" i="0" u="none" strike="noStrike" baseline="0" dirty="0" err="1">
                <a:latin typeface="GillSansMTPro-Bold"/>
              </a:rPr>
              <a:t>Practicuum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6F9B-4DD1-223E-7F6D-9A017ABEF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773" y="1061358"/>
            <a:ext cx="9190703" cy="6373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Benefit and Challenges when Teaching Internationally</a:t>
            </a:r>
          </a:p>
          <a:p>
            <a:pPr marL="0" indent="0">
              <a:buNone/>
            </a:pPr>
            <a:r>
              <a:rPr lang="en-US" sz="1800" b="0" i="1" u="none" strike="noStrike" baseline="0" dirty="0">
                <a:latin typeface="GillSansMTPro-MediumItalic"/>
              </a:rPr>
              <a:t>Journal of Research in International Education, 2020 Vol 19(1) 38-53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E96DD3-BA6E-6025-6EBF-49A9DB992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15902"/>
              </p:ext>
            </p:extLst>
          </p:nvPr>
        </p:nvGraphicFramePr>
        <p:xfrm>
          <a:off x="1500649" y="1866669"/>
          <a:ext cx="9190701" cy="3897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3567">
                  <a:extLst>
                    <a:ext uri="{9D8B030D-6E8A-4147-A177-3AD203B41FA5}">
                      <a16:colId xmlns:a16="http://schemas.microsoft.com/office/drawing/2014/main" val="752090711"/>
                    </a:ext>
                  </a:extLst>
                </a:gridCol>
                <a:gridCol w="3063567">
                  <a:extLst>
                    <a:ext uri="{9D8B030D-6E8A-4147-A177-3AD203B41FA5}">
                      <a16:colId xmlns:a16="http://schemas.microsoft.com/office/drawing/2014/main" val="289409149"/>
                    </a:ext>
                  </a:extLst>
                </a:gridCol>
                <a:gridCol w="3063567">
                  <a:extLst>
                    <a:ext uri="{9D8B030D-6E8A-4147-A177-3AD203B41FA5}">
                      <a16:colId xmlns:a16="http://schemas.microsoft.com/office/drawing/2014/main" val="1836567435"/>
                    </a:ext>
                  </a:extLst>
                </a:gridCol>
              </a:tblGrid>
              <a:tr h="426539">
                <a:tc>
                  <a:txBody>
                    <a:bodyPr/>
                    <a:lstStyle/>
                    <a:p>
                      <a:r>
                        <a:rPr lang="en-US" dirty="0"/>
                        <a:t>Point of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89065"/>
                  </a:ext>
                </a:extLst>
              </a:tr>
              <a:tr h="1051742"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Intercultural Matters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Cross-cultural awareness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Respect for diverse cultures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Socializing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Language Barriers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68834"/>
                  </a:ext>
                </a:extLst>
              </a:tr>
              <a:tr h="1682788"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>
                          <a:solidFill>
                            <a:schemeClr val="dk1"/>
                          </a:solidFill>
                        </a:rPr>
                        <a:t>Professional matters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Professional development opportunities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Reflective teaching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Confidence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Classroom Management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Parent Conferences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Lack of support from schools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Ineffective Mentoring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86365"/>
                  </a:ext>
                </a:extLst>
              </a:tr>
              <a:tr h="736219"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>
                          <a:solidFill>
                            <a:schemeClr val="dk1"/>
                          </a:solidFill>
                        </a:rPr>
                        <a:t>Personal matters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English Proficiency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Independence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Being away from family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Settling Down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5302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C7C9FF5-7D06-8243-145F-D0BEC5BFF799}"/>
              </a:ext>
            </a:extLst>
          </p:cNvPr>
          <p:cNvSpPr txBox="1">
            <a:spLocks/>
          </p:cNvSpPr>
          <p:nvPr/>
        </p:nvSpPr>
        <p:spPr>
          <a:xfrm>
            <a:off x="562897" y="6165198"/>
            <a:ext cx="10515600" cy="74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aven Pro Medium" pitchFamily="2" charset="77"/>
                <a:ea typeface="+mj-ea"/>
                <a:cs typeface="+mj-cs"/>
              </a:defRPr>
            </a:lvl1pPr>
          </a:lstStyle>
          <a:p>
            <a:r>
              <a:rPr lang="en-US" sz="1100" b="1" dirty="0">
                <a:latin typeface="GillSansMTPro-Bold"/>
              </a:rPr>
              <a:t>Living and Teaching Internationally: Teachers Talk about Personal Experiences, Benefits, and Challenges</a:t>
            </a:r>
            <a:br>
              <a:rPr lang="en-US" sz="1100" b="1" dirty="0">
                <a:latin typeface="GillSansMTPro-Bold"/>
              </a:rPr>
            </a:br>
            <a:r>
              <a:rPr lang="it-IT" sz="1100" b="1" dirty="0">
                <a:latin typeface="GillSansMTPro-Bold"/>
              </a:rPr>
              <a:t>Nelly Sierra Ospina and Sergio Lopera Medina</a:t>
            </a:r>
            <a:br>
              <a:rPr lang="it-IT" sz="1100" b="1" dirty="0">
                <a:latin typeface="GillSansMTPro-Bold"/>
              </a:rPr>
            </a:br>
            <a:r>
              <a:rPr lang="en-US" sz="1100" dirty="0">
                <a:latin typeface="GillSansMTPro-Medium"/>
              </a:rPr>
              <a:t>Universidad de Antioquia, Colombia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620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9193-86A6-8770-E0C1-E17448D6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5" y="114374"/>
            <a:ext cx="10515600" cy="74634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GillSansMTPro-Bold"/>
              </a:rPr>
              <a:t>International Teaching Practicum at UPI</a:t>
            </a:r>
            <a:endParaRPr lang="en-US" sz="4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20BAFCC-96B1-0E43-0245-8CC4A38D3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89792" y="1728474"/>
            <a:ext cx="4271265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latin typeface="TimesNewRoman"/>
              </a:rPr>
              <a:t>Teaching Practicum at :</a:t>
            </a:r>
          </a:p>
          <a:p>
            <a:pPr algn="l"/>
            <a:r>
              <a:rPr lang="en-US" sz="2000" dirty="0">
                <a:latin typeface="TimesNewRoman"/>
              </a:rPr>
              <a:t>SI Bangkok </a:t>
            </a:r>
          </a:p>
          <a:p>
            <a:pPr algn="l"/>
            <a:r>
              <a:rPr lang="en-US" sz="2000" dirty="0">
                <a:latin typeface="TimesNewRoman"/>
              </a:rPr>
              <a:t>SRI Tokyo</a:t>
            </a:r>
            <a:endParaRPr lang="en-US" sz="2000" b="0" i="0" u="none" strike="noStrike" baseline="0" dirty="0">
              <a:latin typeface="TimesNewRoman"/>
            </a:endParaRPr>
          </a:p>
          <a:p>
            <a:pPr algn="l"/>
            <a:r>
              <a:rPr lang="en-US" sz="2000" b="0" i="0" u="none" strike="noStrike" baseline="0" dirty="0">
                <a:latin typeface="TimesNewRoman"/>
              </a:rPr>
              <a:t>SI Davao</a:t>
            </a:r>
          </a:p>
          <a:p>
            <a:pPr algn="l"/>
            <a:r>
              <a:rPr lang="en-US" sz="2000" dirty="0">
                <a:latin typeface="TimesNewRoman"/>
              </a:rPr>
              <a:t>SI Kota Kinabalu</a:t>
            </a:r>
          </a:p>
          <a:p>
            <a:pPr algn="l"/>
            <a:r>
              <a:rPr lang="en-US" sz="2000" b="0" i="0" u="none" strike="noStrike" baseline="0" dirty="0">
                <a:latin typeface="TimesNewRoman"/>
              </a:rPr>
              <a:t>SI De</a:t>
            </a:r>
            <a:r>
              <a:rPr lang="en-US" sz="2000" dirty="0">
                <a:latin typeface="TimesNewRoman"/>
              </a:rPr>
              <a:t>n Haag</a:t>
            </a:r>
            <a:endParaRPr lang="en-US" sz="2000" b="0" i="0" u="none" strike="noStrike" baseline="0" dirty="0">
              <a:latin typeface="TimesNewRoman"/>
            </a:endParaRPr>
          </a:p>
          <a:p>
            <a:pPr algn="l"/>
            <a:r>
              <a:rPr lang="en-US" sz="2000" b="0" i="0" u="none" strike="noStrike" baseline="0" dirty="0">
                <a:latin typeface="TimesNewRoman"/>
              </a:rPr>
              <a:t>SEA Teacher Program (Thailand, Philippines, Vietnam, Japan)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9CB14-300A-C486-84F5-E01F4523E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0"/>
          <a:stretch/>
        </p:blipFill>
        <p:spPr>
          <a:xfrm>
            <a:off x="385597" y="1727854"/>
            <a:ext cx="6634636" cy="34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4D58-C303-06CF-EE37-5872971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6526"/>
            <a:ext cx="10515600" cy="746344"/>
          </a:xfrm>
        </p:spPr>
        <p:txBody>
          <a:bodyPr>
            <a:normAutofit/>
          </a:bodyPr>
          <a:lstStyle/>
          <a:p>
            <a:r>
              <a:rPr lang="en-US" sz="3200" b="1" dirty="0"/>
              <a:t>Number of Participants per Batch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859221"/>
              </p:ext>
            </p:extLst>
          </p:nvPr>
        </p:nvGraphicFramePr>
        <p:xfrm>
          <a:off x="931817" y="1182375"/>
          <a:ext cx="10054046" cy="491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705587-A0ED-6808-58C7-A1014A822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2870"/>
            <a:ext cx="2930013" cy="66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6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0AA6082-B11A-3C70-5F77-1874DF71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75" y="88901"/>
            <a:ext cx="8847137" cy="655954"/>
          </a:xfrm>
        </p:spPr>
        <p:txBody>
          <a:bodyPr/>
          <a:lstStyle/>
          <a:p>
            <a:pPr eaLnBrk="1" hangingPunct="1"/>
            <a:r>
              <a:rPr lang="en-US" altLang="en-US" dirty="0"/>
              <a:t>STEPS OF SEA TEACHER ACTIVITIES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8FACE8-CA46-3E8E-BB2F-96F86F31B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594138"/>
              </p:ext>
            </p:extLst>
          </p:nvPr>
        </p:nvGraphicFramePr>
        <p:xfrm>
          <a:off x="1950719" y="990599"/>
          <a:ext cx="7995385" cy="441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4C458-A2EA-BF79-8827-21E9A8580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625" y="4186074"/>
            <a:ext cx="2531105" cy="1948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PT Sans"/>
              </a:rPr>
              <a:t>Learning different teaching skills and pedagogy, including lesson plans and raising various issues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A479F-F1A4-7B07-DAAD-60A2295A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82" y="959068"/>
            <a:ext cx="2316793" cy="30890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48C7A1-016B-3535-0111-739B6993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82" y="131162"/>
            <a:ext cx="10515600" cy="746344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International Teaching Practicum for the Pre-service Teachers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BEE99-F0A3-F946-2B05-835A5233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731" y="959069"/>
            <a:ext cx="3054570" cy="2032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0ECD9-8C99-F990-5BD3-BC5F1A23DA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0"/>
          <a:stretch/>
        </p:blipFill>
        <p:spPr>
          <a:xfrm>
            <a:off x="2774732" y="3073365"/>
            <a:ext cx="3054570" cy="1566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C4920F-4984-E451-4662-8BF6113414D2}"/>
              </a:ext>
            </a:extLst>
          </p:cNvPr>
          <p:cNvSpPr txBox="1"/>
          <p:nvPr/>
        </p:nvSpPr>
        <p:spPr>
          <a:xfrm>
            <a:off x="2667575" y="4771798"/>
            <a:ext cx="3054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PT Sans"/>
              </a:rPr>
              <a:t>Learning different school situations and implementing digital learning in various ways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1FC6B-1383-D33F-546D-501981ADDC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27" t="11820"/>
          <a:stretch/>
        </p:blipFill>
        <p:spPr>
          <a:xfrm>
            <a:off x="5936457" y="959068"/>
            <a:ext cx="2632693" cy="2032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59FAF-52CE-EEDC-FD57-EA26DB517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457" y="3073366"/>
            <a:ext cx="2632693" cy="1974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E851C5-8C19-1300-06DF-15429093ADE0}"/>
              </a:ext>
            </a:extLst>
          </p:cNvPr>
          <p:cNvSpPr txBox="1"/>
          <p:nvPr/>
        </p:nvSpPr>
        <p:spPr>
          <a:xfrm>
            <a:off x="5882879" y="5142788"/>
            <a:ext cx="2739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PT Sans"/>
              </a:rPr>
              <a:t>Improving their English language proficiency 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6E6736-33FB-71FD-C59D-E6D97775C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2910" y="962088"/>
            <a:ext cx="3396082" cy="1877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A88EC8-6764-C16D-C4DF-0162DD0C20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092" y="2912544"/>
            <a:ext cx="3396081" cy="2547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FC04F1-992F-505D-644F-0EE16D5DC503}"/>
              </a:ext>
            </a:extLst>
          </p:cNvPr>
          <p:cNvSpPr txBox="1"/>
          <p:nvPr/>
        </p:nvSpPr>
        <p:spPr>
          <a:xfrm>
            <a:off x="8672909" y="5471454"/>
            <a:ext cx="3275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PT Sans"/>
              </a:rPr>
              <a:t>Getting engaged with students from different cultural backgrounds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28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90AC-65F8-C94C-AA98-F8B36F03A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693" y="1937953"/>
            <a:ext cx="5397500" cy="2982093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ขอบคุณ</a:t>
            </a:r>
            <a:br>
              <a:rPr lang="en-US" sz="6600" dirty="0"/>
            </a:br>
            <a:r>
              <a:rPr lang="ko-KR" altLang="en-US" b="0" i="0" dirty="0">
                <a:effectLst/>
                <a:latin typeface="arial" panose="020B0604020202020204" pitchFamily="34" charset="0"/>
              </a:rPr>
              <a:t>감사합니다</a:t>
            </a:r>
            <a:br>
              <a:rPr lang="en-US" altLang="ko-KR" b="0" i="0" dirty="0">
                <a:effectLst/>
                <a:latin typeface="arial" panose="020B0604020202020204" pitchFamily="34" charset="0"/>
              </a:rPr>
            </a:br>
            <a:r>
              <a:rPr lang="en-US" altLang="ko-KR" b="0" i="0" dirty="0">
                <a:effectLst/>
                <a:latin typeface="arial" panose="020B0604020202020204" pitchFamily="34" charset="0"/>
              </a:rPr>
              <a:t>Thank you</a:t>
            </a:r>
            <a:br>
              <a:rPr lang="en-US" altLang="ja-JP" dirty="0"/>
            </a:br>
            <a:r>
              <a:rPr lang="en-US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89533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8997</TotalTime>
  <Words>355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</vt:lpstr>
      <vt:lpstr>Calibri</vt:lpstr>
      <vt:lpstr>GillSansMTPro-Bold</vt:lpstr>
      <vt:lpstr>GillSansMTPro-Medium</vt:lpstr>
      <vt:lpstr>GillSansMTPro-MediumItalic</vt:lpstr>
      <vt:lpstr>Maven Pro Medium</vt:lpstr>
      <vt:lpstr>Maven Pro SemiBold</vt:lpstr>
      <vt:lpstr>PT Sans</vt:lpstr>
      <vt:lpstr>Roboto</vt:lpstr>
      <vt:lpstr>TimesNewRoman</vt:lpstr>
      <vt:lpstr>Wingdings</vt:lpstr>
      <vt:lpstr>Office Theme</vt:lpstr>
      <vt:lpstr>Fostering prospective teachers' global competence through an international teaching practicum  The 7th UNESCO UNITWIN International Conference on Quality Teacher Education 2023 Mahidol University, Salaya Campus. 6 July 2023</vt:lpstr>
      <vt:lpstr>Global Competence </vt:lpstr>
      <vt:lpstr>International Teaching Practicuum for Preservice Teacher</vt:lpstr>
      <vt:lpstr>International Teaching Practicuum</vt:lpstr>
      <vt:lpstr>International Teaching Practicum at UPI</vt:lpstr>
      <vt:lpstr>Number of Participants per Batch</vt:lpstr>
      <vt:lpstr>STEPS OF SEA TEACHER ACTIVITIES</vt:lpstr>
      <vt:lpstr>Advantages of International Teaching Practicum for the Pre-service Teachers </vt:lpstr>
      <vt:lpstr>ขอบคุณ 감사합니다 Thank you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Tuszie Widhiyanti</cp:lastModifiedBy>
  <cp:revision>33</cp:revision>
  <dcterms:created xsi:type="dcterms:W3CDTF">2022-01-07T08:21:51Z</dcterms:created>
  <dcterms:modified xsi:type="dcterms:W3CDTF">2023-07-05T16:32:46Z</dcterms:modified>
</cp:coreProperties>
</file>