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6" r:id="rId11"/>
    <p:sldId id="267" r:id="rId12"/>
    <p:sldId id="268" r:id="rId13"/>
    <p:sldId id="269" r:id="rId14"/>
    <p:sldId id="265" r:id="rId15"/>
    <p:sldId id="270" r:id="rId16"/>
    <p:sldId id="271"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166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1C0D0-3FC3-4298-A1DA-A4D738C3645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vi-VN"/>
        </a:p>
      </dgm:t>
    </dgm:pt>
    <dgm:pt modelId="{F5F2089A-D36F-470A-9E0D-8955318E5ECA}">
      <dgm:prSet phldrT="[Text]"/>
      <dgm:spPr/>
      <dgm:t>
        <a:bodyPr/>
        <a:lstStyle/>
        <a:p>
          <a:r>
            <a:rPr lang="en-US" dirty="0">
              <a:latin typeface="Arial" panose="020B0604020202020204" pitchFamily="34" charset="0"/>
              <a:cs typeface="Arial" panose="020B0604020202020204" pitchFamily="34" charset="0"/>
            </a:rPr>
            <a:t>Adapting to climate change is one of the most problems  facing humanity.</a:t>
          </a:r>
          <a:endParaRPr lang="vi-VN" dirty="0"/>
        </a:p>
      </dgm:t>
    </dgm:pt>
    <dgm:pt modelId="{854DBBCD-B336-45EF-9067-8F058154A08A}" type="parTrans" cxnId="{5BDB28FB-0CFC-450C-B9A3-0D7711BA9DD4}">
      <dgm:prSet/>
      <dgm:spPr/>
      <dgm:t>
        <a:bodyPr/>
        <a:lstStyle/>
        <a:p>
          <a:endParaRPr lang="vi-VN">
            <a:solidFill>
              <a:schemeClr val="accent6">
                <a:lumMod val="50000"/>
              </a:schemeClr>
            </a:solidFill>
          </a:endParaRPr>
        </a:p>
      </dgm:t>
    </dgm:pt>
    <dgm:pt modelId="{97921FEB-3F37-438B-854F-831F298C2CEA}" type="sibTrans" cxnId="{5BDB28FB-0CFC-450C-B9A3-0D7711BA9DD4}">
      <dgm:prSet/>
      <dgm:spPr/>
      <dgm:t>
        <a:bodyPr/>
        <a:lstStyle/>
        <a:p>
          <a:endParaRPr lang="vi-VN">
            <a:solidFill>
              <a:schemeClr val="accent6">
                <a:lumMod val="50000"/>
              </a:schemeClr>
            </a:solidFill>
          </a:endParaRPr>
        </a:p>
      </dgm:t>
    </dgm:pt>
    <dgm:pt modelId="{24CA57F3-9276-49D5-9BC6-FB572C22FE29}">
      <dgm:prSet/>
      <dgm:spPr/>
      <dgm:t>
        <a:bodyPr/>
        <a:lstStyle/>
        <a:p>
          <a:r>
            <a:rPr lang="en-US">
              <a:latin typeface="Arial" panose="020B0604020202020204" pitchFamily="34" charset="0"/>
              <a:cs typeface="Arial" panose="020B0604020202020204" pitchFamily="34" charset="0"/>
            </a:rPr>
            <a:t>Education on climate change adaptation and disaster prevention is necessary for students. </a:t>
          </a:r>
          <a:endParaRPr lang="en-US" dirty="0">
            <a:latin typeface="Arial" panose="020B0604020202020204" pitchFamily="34" charset="0"/>
            <a:cs typeface="Arial" panose="020B0604020202020204" pitchFamily="34" charset="0"/>
          </a:endParaRPr>
        </a:p>
      </dgm:t>
    </dgm:pt>
    <dgm:pt modelId="{A5DB000C-53B3-4272-840B-93DA164E8605}" type="parTrans" cxnId="{80C61EB0-7B43-41D7-BE10-8DEF5C787AD7}">
      <dgm:prSet/>
      <dgm:spPr/>
      <dgm:t>
        <a:bodyPr/>
        <a:lstStyle/>
        <a:p>
          <a:endParaRPr lang="vi-VN">
            <a:solidFill>
              <a:schemeClr val="accent6">
                <a:lumMod val="50000"/>
              </a:schemeClr>
            </a:solidFill>
          </a:endParaRPr>
        </a:p>
      </dgm:t>
    </dgm:pt>
    <dgm:pt modelId="{1187B612-C23E-4120-B726-0D44AC8DFE5C}" type="sibTrans" cxnId="{80C61EB0-7B43-41D7-BE10-8DEF5C787AD7}">
      <dgm:prSet/>
      <dgm:spPr/>
      <dgm:t>
        <a:bodyPr/>
        <a:lstStyle/>
        <a:p>
          <a:endParaRPr lang="vi-VN">
            <a:solidFill>
              <a:schemeClr val="accent6">
                <a:lumMod val="50000"/>
              </a:schemeClr>
            </a:solidFill>
          </a:endParaRPr>
        </a:p>
      </dgm:t>
    </dgm:pt>
    <dgm:pt modelId="{047A9099-CE4D-4283-8A6D-ED5FC0E70A2A}">
      <dgm:prSet/>
      <dgm:spPr/>
      <dgm:t>
        <a:bodyPr/>
        <a:lstStyle/>
        <a:p>
          <a:r>
            <a:rPr lang="en-US" dirty="0">
              <a:latin typeface="Arial" panose="020B0604020202020204" pitchFamily="34" charset="0"/>
              <a:cs typeface="Arial" panose="020B0604020202020204" pitchFamily="34" charset="0"/>
            </a:rPr>
            <a:t>Teaching STEM offers many opportunities for students to learn about climate change and adapt to it.</a:t>
          </a:r>
        </a:p>
      </dgm:t>
    </dgm:pt>
    <dgm:pt modelId="{07748AC9-2871-49EE-86EE-0E7B28BB6BE5}" type="parTrans" cxnId="{8774964B-69D8-4410-9476-B49806FFACEB}">
      <dgm:prSet/>
      <dgm:spPr/>
      <dgm:t>
        <a:bodyPr/>
        <a:lstStyle/>
        <a:p>
          <a:endParaRPr lang="vi-VN">
            <a:solidFill>
              <a:schemeClr val="accent6">
                <a:lumMod val="50000"/>
              </a:schemeClr>
            </a:solidFill>
          </a:endParaRPr>
        </a:p>
      </dgm:t>
    </dgm:pt>
    <dgm:pt modelId="{8C72D7B3-5A4A-4621-B8B7-7FDB86D2357E}" type="sibTrans" cxnId="{8774964B-69D8-4410-9476-B49806FFACEB}">
      <dgm:prSet/>
      <dgm:spPr/>
      <dgm:t>
        <a:bodyPr/>
        <a:lstStyle/>
        <a:p>
          <a:endParaRPr lang="vi-VN">
            <a:solidFill>
              <a:schemeClr val="accent6">
                <a:lumMod val="50000"/>
              </a:schemeClr>
            </a:solidFill>
          </a:endParaRPr>
        </a:p>
      </dgm:t>
    </dgm:pt>
    <dgm:pt modelId="{69C2C573-D4BC-4145-B1FB-AEEE8ABA85FD}">
      <dgm:prSet/>
      <dgm:spPr/>
      <dgm:t>
        <a:bodyPr/>
        <a:lstStyle/>
        <a:p>
          <a:r>
            <a:rPr lang="en-US">
              <a:latin typeface="Arial" panose="020B0604020202020204" pitchFamily="34" charset="0"/>
              <a:cs typeface="Arial" panose="020B0604020202020204" pitchFamily="34" charset="0"/>
            </a:rPr>
            <a:t>Northern Vietnam has high mountainous terrain. Climate change causes mountain floodwater and creates many disasters for people. </a:t>
          </a:r>
          <a:endParaRPr lang="en-US" dirty="0">
            <a:latin typeface="Arial" panose="020B0604020202020204" pitchFamily="34" charset="0"/>
            <a:cs typeface="Arial" panose="020B0604020202020204" pitchFamily="34" charset="0"/>
          </a:endParaRPr>
        </a:p>
      </dgm:t>
    </dgm:pt>
    <dgm:pt modelId="{D749FECD-E70E-4208-873B-E69BBA9C6282}" type="parTrans" cxnId="{7775A5E3-5041-47EF-9573-2D5D265D675D}">
      <dgm:prSet/>
      <dgm:spPr/>
      <dgm:t>
        <a:bodyPr/>
        <a:lstStyle/>
        <a:p>
          <a:endParaRPr lang="vi-VN">
            <a:solidFill>
              <a:schemeClr val="accent6">
                <a:lumMod val="50000"/>
              </a:schemeClr>
            </a:solidFill>
          </a:endParaRPr>
        </a:p>
      </dgm:t>
    </dgm:pt>
    <dgm:pt modelId="{3D451201-0582-49AD-9410-5CCDF77091FC}" type="sibTrans" cxnId="{7775A5E3-5041-47EF-9573-2D5D265D675D}">
      <dgm:prSet/>
      <dgm:spPr/>
      <dgm:t>
        <a:bodyPr/>
        <a:lstStyle/>
        <a:p>
          <a:endParaRPr lang="vi-VN">
            <a:solidFill>
              <a:schemeClr val="accent6">
                <a:lumMod val="50000"/>
              </a:schemeClr>
            </a:solidFill>
          </a:endParaRPr>
        </a:p>
      </dgm:t>
    </dgm:pt>
    <dgm:pt modelId="{4C26525D-1488-4E32-B367-7389C39A9882}">
      <dgm:prSet/>
      <dgm:spPr/>
      <dgm:t>
        <a:bodyPr/>
        <a:lstStyle/>
        <a:p>
          <a:r>
            <a:rPr lang="en-US" dirty="0">
              <a:latin typeface="Arial" panose="020B0604020202020204" pitchFamily="34" charset="0"/>
              <a:cs typeface="Arial" panose="020B0604020202020204" pitchFamily="34" charset="0"/>
            </a:rPr>
            <a:t>STEM teaching for students in mountainous areas for the ability to adapt and avoid danger caused by flash floodwater.</a:t>
          </a:r>
        </a:p>
      </dgm:t>
    </dgm:pt>
    <dgm:pt modelId="{C24193D0-AF16-47A8-B7AB-75E4E4D7307D}" type="parTrans" cxnId="{4E1589C5-9C54-4608-A8B2-5C325230EAF0}">
      <dgm:prSet/>
      <dgm:spPr/>
      <dgm:t>
        <a:bodyPr/>
        <a:lstStyle/>
        <a:p>
          <a:endParaRPr lang="vi-VN">
            <a:solidFill>
              <a:schemeClr val="accent6">
                <a:lumMod val="50000"/>
              </a:schemeClr>
            </a:solidFill>
          </a:endParaRPr>
        </a:p>
      </dgm:t>
    </dgm:pt>
    <dgm:pt modelId="{4DD1D949-DD1E-466F-847E-5C627EC689F9}" type="sibTrans" cxnId="{4E1589C5-9C54-4608-A8B2-5C325230EAF0}">
      <dgm:prSet/>
      <dgm:spPr/>
      <dgm:t>
        <a:bodyPr/>
        <a:lstStyle/>
        <a:p>
          <a:endParaRPr lang="vi-VN">
            <a:solidFill>
              <a:schemeClr val="accent6">
                <a:lumMod val="50000"/>
              </a:schemeClr>
            </a:solidFill>
          </a:endParaRPr>
        </a:p>
      </dgm:t>
    </dgm:pt>
    <dgm:pt modelId="{C75E0ABE-71E5-4F88-B4A2-B2C398BF288E}" type="pres">
      <dgm:prSet presAssocID="{F251C0D0-3FC3-4298-A1DA-A4D738C36453}" presName="Name0" presStyleCnt="0">
        <dgm:presLayoutVars>
          <dgm:chMax val="7"/>
          <dgm:chPref val="7"/>
          <dgm:dir/>
        </dgm:presLayoutVars>
      </dgm:prSet>
      <dgm:spPr/>
    </dgm:pt>
    <dgm:pt modelId="{E6CBE39E-6FBE-4FBE-BE4C-E5CC7F242472}" type="pres">
      <dgm:prSet presAssocID="{F251C0D0-3FC3-4298-A1DA-A4D738C36453}" presName="Name1" presStyleCnt="0"/>
      <dgm:spPr/>
    </dgm:pt>
    <dgm:pt modelId="{50A36430-7943-44FC-B364-971C373286C8}" type="pres">
      <dgm:prSet presAssocID="{F251C0D0-3FC3-4298-A1DA-A4D738C36453}" presName="cycle" presStyleCnt="0"/>
      <dgm:spPr/>
    </dgm:pt>
    <dgm:pt modelId="{61EE136B-2FE2-4A65-9955-A8129A0BBC3D}" type="pres">
      <dgm:prSet presAssocID="{F251C0D0-3FC3-4298-A1DA-A4D738C36453}" presName="srcNode" presStyleLbl="node1" presStyleIdx="0" presStyleCnt="5"/>
      <dgm:spPr/>
    </dgm:pt>
    <dgm:pt modelId="{D16349A4-6EB2-4EA7-8938-3914DB962927}" type="pres">
      <dgm:prSet presAssocID="{F251C0D0-3FC3-4298-A1DA-A4D738C36453}" presName="conn" presStyleLbl="parChTrans1D2" presStyleIdx="0" presStyleCnt="1"/>
      <dgm:spPr/>
    </dgm:pt>
    <dgm:pt modelId="{AD258943-04AE-48AB-BE97-1A06F8FB2732}" type="pres">
      <dgm:prSet presAssocID="{F251C0D0-3FC3-4298-A1DA-A4D738C36453}" presName="extraNode" presStyleLbl="node1" presStyleIdx="0" presStyleCnt="5"/>
      <dgm:spPr/>
    </dgm:pt>
    <dgm:pt modelId="{C5B2A458-05FE-4FE2-B8D4-5063B2D0ED37}" type="pres">
      <dgm:prSet presAssocID="{F251C0D0-3FC3-4298-A1DA-A4D738C36453}" presName="dstNode" presStyleLbl="node1" presStyleIdx="0" presStyleCnt="5"/>
      <dgm:spPr/>
    </dgm:pt>
    <dgm:pt modelId="{1F8C89FD-4938-40B5-9E7B-34CCA974D7AD}" type="pres">
      <dgm:prSet presAssocID="{F5F2089A-D36F-470A-9E0D-8955318E5ECA}" presName="text_1" presStyleLbl="node1" presStyleIdx="0" presStyleCnt="5">
        <dgm:presLayoutVars>
          <dgm:bulletEnabled val="1"/>
        </dgm:presLayoutVars>
      </dgm:prSet>
      <dgm:spPr/>
    </dgm:pt>
    <dgm:pt modelId="{CB6D8687-A52C-4B73-A92B-C9A89745CE58}" type="pres">
      <dgm:prSet presAssocID="{F5F2089A-D36F-470A-9E0D-8955318E5ECA}" presName="accent_1" presStyleCnt="0"/>
      <dgm:spPr/>
    </dgm:pt>
    <dgm:pt modelId="{C73F6A14-9F0F-4867-974A-5B27DDA75219}" type="pres">
      <dgm:prSet presAssocID="{F5F2089A-D36F-470A-9E0D-8955318E5ECA}" presName="accentRepeatNode" presStyleLbl="solidFgAcc1" presStyleIdx="0" presStyleCnt="5"/>
      <dgm:spPr>
        <a:blipFill rotWithShape="0">
          <a:blip xmlns:r="http://schemas.openxmlformats.org/officeDocument/2006/relationships" r:embed="rId1"/>
          <a:srcRect/>
          <a:stretch>
            <a:fillRect l="-2000" r="-2000"/>
          </a:stretch>
        </a:blipFill>
      </dgm:spPr>
    </dgm:pt>
    <dgm:pt modelId="{4081E3E3-2CAC-486D-824E-26949D64AE42}" type="pres">
      <dgm:prSet presAssocID="{24CA57F3-9276-49D5-9BC6-FB572C22FE29}" presName="text_2" presStyleLbl="node1" presStyleIdx="1" presStyleCnt="5">
        <dgm:presLayoutVars>
          <dgm:bulletEnabled val="1"/>
        </dgm:presLayoutVars>
      </dgm:prSet>
      <dgm:spPr/>
    </dgm:pt>
    <dgm:pt modelId="{45738E39-9B32-4ABE-8C8D-F316FA34F29A}" type="pres">
      <dgm:prSet presAssocID="{24CA57F3-9276-49D5-9BC6-FB572C22FE29}" presName="accent_2" presStyleCnt="0"/>
      <dgm:spPr/>
    </dgm:pt>
    <dgm:pt modelId="{6E6C914E-5C1B-4083-94B6-4D60FDDB3ECB}" type="pres">
      <dgm:prSet presAssocID="{24CA57F3-9276-49D5-9BC6-FB572C22FE29}" presName="accentRepeatNode" presStyleLbl="solidFgAcc1" presStyleIdx="1" presStyleCnt="5"/>
      <dgm:spPr>
        <a:blipFill rotWithShape="0">
          <a:blip xmlns:r="http://schemas.openxmlformats.org/officeDocument/2006/relationships" r:embed="rId2"/>
          <a:srcRect/>
          <a:stretch>
            <a:fillRect l="-2000" r="-2000"/>
          </a:stretch>
        </a:blipFill>
      </dgm:spPr>
    </dgm:pt>
    <dgm:pt modelId="{BF1C8B5B-ED42-4919-AD81-2210569FB1BC}" type="pres">
      <dgm:prSet presAssocID="{047A9099-CE4D-4283-8A6D-ED5FC0E70A2A}" presName="text_3" presStyleLbl="node1" presStyleIdx="2" presStyleCnt="5">
        <dgm:presLayoutVars>
          <dgm:bulletEnabled val="1"/>
        </dgm:presLayoutVars>
      </dgm:prSet>
      <dgm:spPr/>
    </dgm:pt>
    <dgm:pt modelId="{BE1CF4D9-65F5-4433-8CBC-19ED1A5974E0}" type="pres">
      <dgm:prSet presAssocID="{047A9099-CE4D-4283-8A6D-ED5FC0E70A2A}" presName="accent_3" presStyleCnt="0"/>
      <dgm:spPr/>
    </dgm:pt>
    <dgm:pt modelId="{4A126F4B-59BC-48FD-A3A1-2C211882BA1F}" type="pres">
      <dgm:prSet presAssocID="{047A9099-CE4D-4283-8A6D-ED5FC0E70A2A}" presName="accentRepeatNode" presStyleLbl="solidFgAcc1" presStyleIdx="2" presStyleCnt="5"/>
      <dgm:spPr>
        <a:blipFill rotWithShape="0">
          <a:blip xmlns:r="http://schemas.openxmlformats.org/officeDocument/2006/relationships" r:embed="rId3"/>
          <a:srcRect/>
          <a:stretch>
            <a:fillRect/>
          </a:stretch>
        </a:blipFill>
      </dgm:spPr>
    </dgm:pt>
    <dgm:pt modelId="{9B019C83-944B-4990-B03D-1684C16B16F1}" type="pres">
      <dgm:prSet presAssocID="{69C2C573-D4BC-4145-B1FB-AEEE8ABA85FD}" presName="text_4" presStyleLbl="node1" presStyleIdx="3" presStyleCnt="5">
        <dgm:presLayoutVars>
          <dgm:bulletEnabled val="1"/>
        </dgm:presLayoutVars>
      </dgm:prSet>
      <dgm:spPr/>
    </dgm:pt>
    <dgm:pt modelId="{4EAF198B-C034-46DD-A563-503AEB0FCF5F}" type="pres">
      <dgm:prSet presAssocID="{69C2C573-D4BC-4145-B1FB-AEEE8ABA85FD}" presName="accent_4" presStyleCnt="0"/>
      <dgm:spPr/>
    </dgm:pt>
    <dgm:pt modelId="{A1245343-C06B-499D-B0FD-7D7EF3D6C64A}" type="pres">
      <dgm:prSet presAssocID="{69C2C573-D4BC-4145-B1FB-AEEE8ABA85FD}" presName="accentRepeatNode" presStyleLbl="solidFgAcc1" presStyleIdx="3" presStyleCnt="5"/>
      <dgm:spPr>
        <a:blipFill rotWithShape="0">
          <a:blip xmlns:r="http://schemas.openxmlformats.org/officeDocument/2006/relationships" r:embed="rId4"/>
          <a:srcRect/>
          <a:stretch>
            <a:fillRect/>
          </a:stretch>
        </a:blipFill>
      </dgm:spPr>
    </dgm:pt>
    <dgm:pt modelId="{36BD92D4-6593-4AD2-861D-80D4F9B5740A}" type="pres">
      <dgm:prSet presAssocID="{4C26525D-1488-4E32-B367-7389C39A9882}" presName="text_5" presStyleLbl="node1" presStyleIdx="4" presStyleCnt="5">
        <dgm:presLayoutVars>
          <dgm:bulletEnabled val="1"/>
        </dgm:presLayoutVars>
      </dgm:prSet>
      <dgm:spPr/>
    </dgm:pt>
    <dgm:pt modelId="{978C8CB7-A781-4569-8B3D-23F73A51CED1}" type="pres">
      <dgm:prSet presAssocID="{4C26525D-1488-4E32-B367-7389C39A9882}" presName="accent_5" presStyleCnt="0"/>
      <dgm:spPr/>
    </dgm:pt>
    <dgm:pt modelId="{0BD76267-9717-478E-8A7E-86BB8B2A4323}" type="pres">
      <dgm:prSet presAssocID="{4C26525D-1488-4E32-B367-7389C39A9882}" presName="accentRepeatNode" presStyleLbl="solidFgAcc1" presStyleIdx="4" presStyleCnt="5"/>
      <dgm:spPr>
        <a:blipFill rotWithShape="0">
          <a:blip xmlns:r="http://schemas.openxmlformats.org/officeDocument/2006/relationships" r:embed="rId5"/>
          <a:srcRect/>
          <a:stretch>
            <a:fillRect l="-6000" r="-6000"/>
          </a:stretch>
        </a:blipFill>
      </dgm:spPr>
    </dgm:pt>
  </dgm:ptLst>
  <dgm:cxnLst>
    <dgm:cxn modelId="{06FEE32F-F45E-40AF-9C34-909EBE536A71}" type="presOf" srcId="{69C2C573-D4BC-4145-B1FB-AEEE8ABA85FD}" destId="{9B019C83-944B-4990-B03D-1684C16B16F1}" srcOrd="0" destOrd="0" presId="urn:microsoft.com/office/officeart/2008/layout/VerticalCurvedList"/>
    <dgm:cxn modelId="{8774964B-69D8-4410-9476-B49806FFACEB}" srcId="{F251C0D0-3FC3-4298-A1DA-A4D738C36453}" destId="{047A9099-CE4D-4283-8A6D-ED5FC0E70A2A}" srcOrd="2" destOrd="0" parTransId="{07748AC9-2871-49EE-86EE-0E7B28BB6BE5}" sibTransId="{8C72D7B3-5A4A-4621-B8B7-7FDB86D2357E}"/>
    <dgm:cxn modelId="{81296256-4B64-4C51-85CC-7922D35FDBAE}" type="presOf" srcId="{F5F2089A-D36F-470A-9E0D-8955318E5ECA}" destId="{1F8C89FD-4938-40B5-9E7B-34CCA974D7AD}" srcOrd="0" destOrd="0" presId="urn:microsoft.com/office/officeart/2008/layout/VerticalCurvedList"/>
    <dgm:cxn modelId="{C18A8193-5990-4FEE-9212-BEC0F890AF23}" type="presOf" srcId="{24CA57F3-9276-49D5-9BC6-FB572C22FE29}" destId="{4081E3E3-2CAC-486D-824E-26949D64AE42}" srcOrd="0" destOrd="0" presId="urn:microsoft.com/office/officeart/2008/layout/VerticalCurvedList"/>
    <dgm:cxn modelId="{A204229C-3653-4349-B37C-5D18D0522A4D}" type="presOf" srcId="{97921FEB-3F37-438B-854F-831F298C2CEA}" destId="{D16349A4-6EB2-4EA7-8938-3914DB962927}" srcOrd="0" destOrd="0" presId="urn:microsoft.com/office/officeart/2008/layout/VerticalCurvedList"/>
    <dgm:cxn modelId="{52AE97AE-74A6-4879-A346-8DDE20B9C73F}" type="presOf" srcId="{047A9099-CE4D-4283-8A6D-ED5FC0E70A2A}" destId="{BF1C8B5B-ED42-4919-AD81-2210569FB1BC}" srcOrd="0" destOrd="0" presId="urn:microsoft.com/office/officeart/2008/layout/VerticalCurvedList"/>
    <dgm:cxn modelId="{80C61EB0-7B43-41D7-BE10-8DEF5C787AD7}" srcId="{F251C0D0-3FC3-4298-A1DA-A4D738C36453}" destId="{24CA57F3-9276-49D5-9BC6-FB572C22FE29}" srcOrd="1" destOrd="0" parTransId="{A5DB000C-53B3-4272-840B-93DA164E8605}" sibTransId="{1187B612-C23E-4120-B726-0D44AC8DFE5C}"/>
    <dgm:cxn modelId="{4E1589C5-9C54-4608-A8B2-5C325230EAF0}" srcId="{F251C0D0-3FC3-4298-A1DA-A4D738C36453}" destId="{4C26525D-1488-4E32-B367-7389C39A9882}" srcOrd="4" destOrd="0" parTransId="{C24193D0-AF16-47A8-B7AB-75E4E4D7307D}" sibTransId="{4DD1D949-DD1E-466F-847E-5C627EC689F9}"/>
    <dgm:cxn modelId="{CEEFFDC6-93B3-4471-90FC-C5318CD890C3}" type="presOf" srcId="{F251C0D0-3FC3-4298-A1DA-A4D738C36453}" destId="{C75E0ABE-71E5-4F88-B4A2-B2C398BF288E}" srcOrd="0" destOrd="0" presId="urn:microsoft.com/office/officeart/2008/layout/VerticalCurvedList"/>
    <dgm:cxn modelId="{ADF253DB-81D1-4143-A17F-C1B97F20B38A}" type="presOf" srcId="{4C26525D-1488-4E32-B367-7389C39A9882}" destId="{36BD92D4-6593-4AD2-861D-80D4F9B5740A}" srcOrd="0" destOrd="0" presId="urn:microsoft.com/office/officeart/2008/layout/VerticalCurvedList"/>
    <dgm:cxn modelId="{7775A5E3-5041-47EF-9573-2D5D265D675D}" srcId="{F251C0D0-3FC3-4298-A1DA-A4D738C36453}" destId="{69C2C573-D4BC-4145-B1FB-AEEE8ABA85FD}" srcOrd="3" destOrd="0" parTransId="{D749FECD-E70E-4208-873B-E69BBA9C6282}" sibTransId="{3D451201-0582-49AD-9410-5CCDF77091FC}"/>
    <dgm:cxn modelId="{5BDB28FB-0CFC-450C-B9A3-0D7711BA9DD4}" srcId="{F251C0D0-3FC3-4298-A1DA-A4D738C36453}" destId="{F5F2089A-D36F-470A-9E0D-8955318E5ECA}" srcOrd="0" destOrd="0" parTransId="{854DBBCD-B336-45EF-9067-8F058154A08A}" sibTransId="{97921FEB-3F37-438B-854F-831F298C2CEA}"/>
    <dgm:cxn modelId="{F894AF88-D90F-4D94-948B-15883B07A867}" type="presParOf" srcId="{C75E0ABE-71E5-4F88-B4A2-B2C398BF288E}" destId="{E6CBE39E-6FBE-4FBE-BE4C-E5CC7F242472}" srcOrd="0" destOrd="0" presId="urn:microsoft.com/office/officeart/2008/layout/VerticalCurvedList"/>
    <dgm:cxn modelId="{BEFB87B8-C63B-4907-BF70-D67FBE83CC34}" type="presParOf" srcId="{E6CBE39E-6FBE-4FBE-BE4C-E5CC7F242472}" destId="{50A36430-7943-44FC-B364-971C373286C8}" srcOrd="0" destOrd="0" presId="urn:microsoft.com/office/officeart/2008/layout/VerticalCurvedList"/>
    <dgm:cxn modelId="{5E35AE52-9491-40BB-9533-FD0587CDFB66}" type="presParOf" srcId="{50A36430-7943-44FC-B364-971C373286C8}" destId="{61EE136B-2FE2-4A65-9955-A8129A0BBC3D}" srcOrd="0" destOrd="0" presId="urn:microsoft.com/office/officeart/2008/layout/VerticalCurvedList"/>
    <dgm:cxn modelId="{465420F8-617C-4B67-AF4C-B7678368DB24}" type="presParOf" srcId="{50A36430-7943-44FC-B364-971C373286C8}" destId="{D16349A4-6EB2-4EA7-8938-3914DB962927}" srcOrd="1" destOrd="0" presId="urn:microsoft.com/office/officeart/2008/layout/VerticalCurvedList"/>
    <dgm:cxn modelId="{9E011D39-467C-490B-8239-B3EA5D196B0A}" type="presParOf" srcId="{50A36430-7943-44FC-B364-971C373286C8}" destId="{AD258943-04AE-48AB-BE97-1A06F8FB2732}" srcOrd="2" destOrd="0" presId="urn:microsoft.com/office/officeart/2008/layout/VerticalCurvedList"/>
    <dgm:cxn modelId="{7B8DA97F-3841-443F-8688-4A742865C85B}" type="presParOf" srcId="{50A36430-7943-44FC-B364-971C373286C8}" destId="{C5B2A458-05FE-4FE2-B8D4-5063B2D0ED37}" srcOrd="3" destOrd="0" presId="urn:microsoft.com/office/officeart/2008/layout/VerticalCurvedList"/>
    <dgm:cxn modelId="{16561938-C02D-4B6B-969D-1751DA3E4132}" type="presParOf" srcId="{E6CBE39E-6FBE-4FBE-BE4C-E5CC7F242472}" destId="{1F8C89FD-4938-40B5-9E7B-34CCA974D7AD}" srcOrd="1" destOrd="0" presId="urn:microsoft.com/office/officeart/2008/layout/VerticalCurvedList"/>
    <dgm:cxn modelId="{810F6E4A-733C-4F50-987C-88FEB74AE660}" type="presParOf" srcId="{E6CBE39E-6FBE-4FBE-BE4C-E5CC7F242472}" destId="{CB6D8687-A52C-4B73-A92B-C9A89745CE58}" srcOrd="2" destOrd="0" presId="urn:microsoft.com/office/officeart/2008/layout/VerticalCurvedList"/>
    <dgm:cxn modelId="{980C3635-7B66-4614-8233-0D3A575AE098}" type="presParOf" srcId="{CB6D8687-A52C-4B73-A92B-C9A89745CE58}" destId="{C73F6A14-9F0F-4867-974A-5B27DDA75219}" srcOrd="0" destOrd="0" presId="urn:microsoft.com/office/officeart/2008/layout/VerticalCurvedList"/>
    <dgm:cxn modelId="{9472E70B-AA18-4112-ABE0-EA8CC274A74D}" type="presParOf" srcId="{E6CBE39E-6FBE-4FBE-BE4C-E5CC7F242472}" destId="{4081E3E3-2CAC-486D-824E-26949D64AE42}" srcOrd="3" destOrd="0" presId="urn:microsoft.com/office/officeart/2008/layout/VerticalCurvedList"/>
    <dgm:cxn modelId="{2FED97C2-8227-4A28-B0E2-9F6C84F6B7F2}" type="presParOf" srcId="{E6CBE39E-6FBE-4FBE-BE4C-E5CC7F242472}" destId="{45738E39-9B32-4ABE-8C8D-F316FA34F29A}" srcOrd="4" destOrd="0" presId="urn:microsoft.com/office/officeart/2008/layout/VerticalCurvedList"/>
    <dgm:cxn modelId="{DD45CCB1-1EF6-4DF5-BE7B-9B7F7D83C473}" type="presParOf" srcId="{45738E39-9B32-4ABE-8C8D-F316FA34F29A}" destId="{6E6C914E-5C1B-4083-94B6-4D60FDDB3ECB}" srcOrd="0" destOrd="0" presId="urn:microsoft.com/office/officeart/2008/layout/VerticalCurvedList"/>
    <dgm:cxn modelId="{FA2460D9-4A10-4601-AFA1-1D87E260F3B0}" type="presParOf" srcId="{E6CBE39E-6FBE-4FBE-BE4C-E5CC7F242472}" destId="{BF1C8B5B-ED42-4919-AD81-2210569FB1BC}" srcOrd="5" destOrd="0" presId="urn:microsoft.com/office/officeart/2008/layout/VerticalCurvedList"/>
    <dgm:cxn modelId="{A2741F01-8C0F-4B7B-A0FA-8842E7752144}" type="presParOf" srcId="{E6CBE39E-6FBE-4FBE-BE4C-E5CC7F242472}" destId="{BE1CF4D9-65F5-4433-8CBC-19ED1A5974E0}" srcOrd="6" destOrd="0" presId="urn:microsoft.com/office/officeart/2008/layout/VerticalCurvedList"/>
    <dgm:cxn modelId="{EAA8CCD8-70D8-4858-8E0B-FA1500CE5530}" type="presParOf" srcId="{BE1CF4D9-65F5-4433-8CBC-19ED1A5974E0}" destId="{4A126F4B-59BC-48FD-A3A1-2C211882BA1F}" srcOrd="0" destOrd="0" presId="urn:microsoft.com/office/officeart/2008/layout/VerticalCurvedList"/>
    <dgm:cxn modelId="{41FE3346-B961-41FB-9BCF-2DBD931A7334}" type="presParOf" srcId="{E6CBE39E-6FBE-4FBE-BE4C-E5CC7F242472}" destId="{9B019C83-944B-4990-B03D-1684C16B16F1}" srcOrd="7" destOrd="0" presId="urn:microsoft.com/office/officeart/2008/layout/VerticalCurvedList"/>
    <dgm:cxn modelId="{76CE0042-2F64-4DF5-9CE6-5923B63F8FD4}" type="presParOf" srcId="{E6CBE39E-6FBE-4FBE-BE4C-E5CC7F242472}" destId="{4EAF198B-C034-46DD-A563-503AEB0FCF5F}" srcOrd="8" destOrd="0" presId="urn:microsoft.com/office/officeart/2008/layout/VerticalCurvedList"/>
    <dgm:cxn modelId="{B5C04932-4A02-44A3-BB4C-CBB6C425E3CE}" type="presParOf" srcId="{4EAF198B-C034-46DD-A563-503AEB0FCF5F}" destId="{A1245343-C06B-499D-B0FD-7D7EF3D6C64A}" srcOrd="0" destOrd="0" presId="urn:microsoft.com/office/officeart/2008/layout/VerticalCurvedList"/>
    <dgm:cxn modelId="{FAB09B84-2B67-4F88-8D95-F59953C3007A}" type="presParOf" srcId="{E6CBE39E-6FBE-4FBE-BE4C-E5CC7F242472}" destId="{36BD92D4-6593-4AD2-861D-80D4F9B5740A}" srcOrd="9" destOrd="0" presId="urn:microsoft.com/office/officeart/2008/layout/VerticalCurvedList"/>
    <dgm:cxn modelId="{9CE4286A-6E81-4766-BE95-CE9F7F872666}" type="presParOf" srcId="{E6CBE39E-6FBE-4FBE-BE4C-E5CC7F242472}" destId="{978C8CB7-A781-4569-8B3D-23F73A51CED1}" srcOrd="10" destOrd="0" presId="urn:microsoft.com/office/officeart/2008/layout/VerticalCurvedList"/>
    <dgm:cxn modelId="{266FA237-BE05-47E9-9BB3-03EB8B886C1B}" type="presParOf" srcId="{978C8CB7-A781-4569-8B3D-23F73A51CED1}" destId="{0BD76267-9717-478E-8A7E-86BB8B2A432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172C42-964F-4303-9EFD-27B4EEACD97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vi-VN"/>
        </a:p>
      </dgm:t>
    </dgm:pt>
    <dgm:pt modelId="{857C87C1-7F5A-4047-9119-A05B928A9DBC}">
      <dgm:prSet phldrT="[Text]" custT="1"/>
      <dgm:spPr/>
      <dgm:t>
        <a:bodyPr/>
        <a:lstStyle/>
        <a:p>
          <a:r>
            <a:rPr lang="en-US" sz="1600" dirty="0">
              <a:latin typeface="Arial" panose="020B0604020202020204" pitchFamily="34" charset="0"/>
              <a:cs typeface="Arial" panose="020B0604020202020204" pitchFamily="34" charset="0"/>
            </a:rPr>
            <a:t>The global climate continues to change rapidly, global average temperature    has warmed approximately 1°C since the 1880s </a:t>
          </a:r>
          <a:endParaRPr lang="vi-VN" sz="1600" dirty="0"/>
        </a:p>
      </dgm:t>
    </dgm:pt>
    <dgm:pt modelId="{B1EF6889-8CAE-473A-AE52-EBD61BA5BA5F}" type="parTrans" cxnId="{F639CE7E-8156-4C5C-B000-A872AD2E28A0}">
      <dgm:prSet/>
      <dgm:spPr/>
      <dgm:t>
        <a:bodyPr/>
        <a:lstStyle/>
        <a:p>
          <a:endParaRPr lang="vi-VN" sz="1600"/>
        </a:p>
      </dgm:t>
    </dgm:pt>
    <dgm:pt modelId="{318A41EB-901F-4283-9214-1A27BC427831}" type="sibTrans" cxnId="{F639CE7E-8156-4C5C-B000-A872AD2E28A0}">
      <dgm:prSet/>
      <dgm:spPr/>
      <dgm:t>
        <a:bodyPr/>
        <a:lstStyle/>
        <a:p>
          <a:endParaRPr lang="vi-VN" sz="1600"/>
        </a:p>
      </dgm:t>
    </dgm:pt>
    <dgm:pt modelId="{537884D7-2056-494F-BEB2-29C43C74E286}">
      <dgm:prSet custT="1"/>
      <dgm:spPr/>
      <dgm:t>
        <a:bodyPr/>
        <a:lstStyle/>
        <a:p>
          <a:r>
            <a:rPr lang="en-US" sz="1600">
              <a:latin typeface="Arial" panose="020B0604020202020204" pitchFamily="34" charset="0"/>
              <a:cs typeface="Arial" panose="020B0604020202020204" pitchFamily="34" charset="0"/>
            </a:rPr>
            <a:t>Understanding our current and future climate are questions that are too large and too complex.</a:t>
          </a:r>
          <a:endParaRPr lang="en-US" sz="1600" dirty="0">
            <a:latin typeface="Arial" panose="020B0604020202020204" pitchFamily="34" charset="0"/>
            <a:cs typeface="Arial" panose="020B0604020202020204" pitchFamily="34" charset="0"/>
          </a:endParaRPr>
        </a:p>
      </dgm:t>
    </dgm:pt>
    <dgm:pt modelId="{1CC4CD50-A6B2-415D-9812-E0455E8EB6F0}" type="parTrans" cxnId="{E6EC9E28-14EE-4DE9-A62C-F96FE634C691}">
      <dgm:prSet/>
      <dgm:spPr/>
      <dgm:t>
        <a:bodyPr/>
        <a:lstStyle/>
        <a:p>
          <a:endParaRPr lang="vi-VN" sz="1600"/>
        </a:p>
      </dgm:t>
    </dgm:pt>
    <dgm:pt modelId="{12B19955-09AD-4FE3-A119-6F4CEBA07CF1}" type="sibTrans" cxnId="{E6EC9E28-14EE-4DE9-A62C-F96FE634C691}">
      <dgm:prSet/>
      <dgm:spPr/>
      <dgm:t>
        <a:bodyPr/>
        <a:lstStyle/>
        <a:p>
          <a:endParaRPr lang="vi-VN" sz="1600"/>
        </a:p>
      </dgm:t>
    </dgm:pt>
    <dgm:pt modelId="{82BF7DE5-6A62-4422-A22F-742181FE94B6}">
      <dgm:prSet custT="1"/>
      <dgm:spPr/>
      <dgm:t>
        <a:bodyPr/>
        <a:lstStyle/>
        <a:p>
          <a:r>
            <a:rPr lang="en-US" sz="1600">
              <a:latin typeface="Arial" panose="020B0604020202020204" pitchFamily="34" charset="0"/>
              <a:cs typeface="Arial" panose="020B0604020202020204" pitchFamily="34" charset="0"/>
            </a:rPr>
            <a:t>Human influences on climate change.</a:t>
          </a:r>
          <a:endParaRPr lang="en-US" sz="1600" dirty="0">
            <a:latin typeface="Arial" panose="020B0604020202020204" pitchFamily="34" charset="0"/>
            <a:cs typeface="Arial" panose="020B0604020202020204" pitchFamily="34" charset="0"/>
          </a:endParaRPr>
        </a:p>
      </dgm:t>
    </dgm:pt>
    <dgm:pt modelId="{EFC746B8-FCBB-47BD-9BC5-B74799065D2C}" type="parTrans" cxnId="{3E39EE66-D6F2-4014-BB6A-B5354C03E2FC}">
      <dgm:prSet/>
      <dgm:spPr/>
      <dgm:t>
        <a:bodyPr/>
        <a:lstStyle/>
        <a:p>
          <a:endParaRPr lang="vi-VN" sz="1600"/>
        </a:p>
      </dgm:t>
    </dgm:pt>
    <dgm:pt modelId="{58F8AE93-5F82-4E44-9E4C-4DC7C9E77BD5}" type="sibTrans" cxnId="{3E39EE66-D6F2-4014-BB6A-B5354C03E2FC}">
      <dgm:prSet/>
      <dgm:spPr/>
      <dgm:t>
        <a:bodyPr/>
        <a:lstStyle/>
        <a:p>
          <a:endParaRPr lang="vi-VN" sz="1600"/>
        </a:p>
      </dgm:t>
    </dgm:pt>
    <dgm:pt modelId="{4575FA14-55E4-4D9E-BDF1-A9AC407FB65E}">
      <dgm:prSet custT="1"/>
      <dgm:spPr/>
      <dgm:t>
        <a:bodyPr/>
        <a:lstStyle/>
        <a:p>
          <a:r>
            <a:rPr lang="en-US" sz="1600">
              <a:latin typeface="Arial" panose="020B0604020202020204" pitchFamily="34" charset="0"/>
              <a:cs typeface="Arial" panose="020B0604020202020204" pitchFamily="34" charset="0"/>
            </a:rPr>
            <a:t>The consequences of climate change have seriously affected human life and ecosystems.</a:t>
          </a:r>
          <a:endParaRPr lang="en-US" sz="1600" dirty="0">
            <a:latin typeface="Arial" panose="020B0604020202020204" pitchFamily="34" charset="0"/>
            <a:cs typeface="Arial" panose="020B0604020202020204" pitchFamily="34" charset="0"/>
          </a:endParaRPr>
        </a:p>
      </dgm:t>
    </dgm:pt>
    <dgm:pt modelId="{01000270-51AE-40EA-93CC-D82D54855867}" type="parTrans" cxnId="{AA4E4789-477A-4415-98C0-6A039C6409B0}">
      <dgm:prSet/>
      <dgm:spPr/>
      <dgm:t>
        <a:bodyPr/>
        <a:lstStyle/>
        <a:p>
          <a:endParaRPr lang="vi-VN" sz="1600"/>
        </a:p>
      </dgm:t>
    </dgm:pt>
    <dgm:pt modelId="{7B07AB47-4732-42E9-BE75-89524F2525EA}" type="sibTrans" cxnId="{AA4E4789-477A-4415-98C0-6A039C6409B0}">
      <dgm:prSet/>
      <dgm:spPr/>
      <dgm:t>
        <a:bodyPr/>
        <a:lstStyle/>
        <a:p>
          <a:endParaRPr lang="vi-VN" sz="1600"/>
        </a:p>
      </dgm:t>
    </dgm:pt>
    <dgm:pt modelId="{EC399D63-08A9-443A-89AF-67648C504F24}">
      <dgm:prSet custT="1"/>
      <dgm:spPr/>
      <dgm:t>
        <a:bodyPr/>
        <a:lstStyle/>
        <a:p>
          <a:r>
            <a:rPr lang="en-US" sz="1600" dirty="0">
              <a:latin typeface="Arial" panose="020B0604020202020204" pitchFamily="34" charset="0"/>
              <a:cs typeface="Arial" panose="020B0604020202020204" pitchFamily="34" charset="0"/>
            </a:rPr>
            <a:t>Research and advances in Science, Technology, Engineering, and Math (STEM) are able to offer methods and tools to </a:t>
          </a:r>
          <a:r>
            <a:rPr lang="en-US" sz="1600" dirty="0" err="1">
              <a:latin typeface="Arial" panose="020B0604020202020204" pitchFamily="34" charset="0"/>
              <a:cs typeface="Arial" panose="020B0604020202020204" pitchFamily="34" charset="0"/>
            </a:rPr>
            <a:t>developt</a:t>
          </a:r>
          <a:r>
            <a:rPr lang="en-US" sz="1600" dirty="0">
              <a:latin typeface="Arial" panose="020B0604020202020204" pitchFamily="34" charset="0"/>
              <a:cs typeface="Arial" panose="020B0604020202020204" pitchFamily="34" charset="0"/>
            </a:rPr>
            <a:t> solutions that mitigate and adapt to these global catastrophes.</a:t>
          </a:r>
        </a:p>
      </dgm:t>
    </dgm:pt>
    <dgm:pt modelId="{B3F1589E-9D20-470D-AD70-A91F53D649D7}" type="parTrans" cxnId="{33EF690D-CFC9-4952-AC43-DA3212AFDAF7}">
      <dgm:prSet/>
      <dgm:spPr/>
      <dgm:t>
        <a:bodyPr/>
        <a:lstStyle/>
        <a:p>
          <a:endParaRPr lang="vi-VN" sz="1600"/>
        </a:p>
      </dgm:t>
    </dgm:pt>
    <dgm:pt modelId="{4691CB08-096B-48EE-A6FE-24BBC40DEFBD}" type="sibTrans" cxnId="{33EF690D-CFC9-4952-AC43-DA3212AFDAF7}">
      <dgm:prSet/>
      <dgm:spPr/>
      <dgm:t>
        <a:bodyPr/>
        <a:lstStyle/>
        <a:p>
          <a:endParaRPr lang="vi-VN" sz="1600"/>
        </a:p>
      </dgm:t>
    </dgm:pt>
    <dgm:pt modelId="{B9C828EC-F00A-486F-9813-6AC142F9BAFF}">
      <dgm:prSet custT="1"/>
      <dgm:spPr/>
      <dgm:t>
        <a:bodyPr/>
        <a:lstStyle/>
        <a:p>
          <a:r>
            <a:rPr lang="en-US" sz="1600" dirty="0">
              <a:latin typeface="Arial" panose="020B0604020202020204" pitchFamily="34" charset="0"/>
              <a:cs typeface="Arial" panose="020B0604020202020204" pitchFamily="34" charset="0"/>
            </a:rPr>
            <a:t>STEM education   can be structured to give teacher </a:t>
          </a:r>
          <a:r>
            <a:rPr lang="en-US" sz="1600" dirty="0" err="1">
              <a:latin typeface="Arial" panose="020B0604020202020204" pitchFamily="34" charset="0"/>
              <a:cs typeface="Arial" panose="020B0604020202020204" pitchFamily="34" charset="0"/>
            </a:rPr>
            <a:t>suport</a:t>
          </a:r>
          <a:r>
            <a:rPr lang="en-US" sz="1600" dirty="0">
              <a:latin typeface="Arial" panose="020B0604020202020204" pitchFamily="34" charset="0"/>
              <a:cs typeface="Arial" panose="020B0604020202020204" pitchFamily="34" charset="0"/>
            </a:rPr>
            <a:t> to </a:t>
          </a:r>
          <a:r>
            <a:rPr lang="en-US" sz="1600" dirty="0" err="1">
              <a:latin typeface="Arial" panose="020B0604020202020204" pitchFamily="34" charset="0"/>
              <a:cs typeface="Arial" panose="020B0604020202020204" pitchFamily="34" charset="0"/>
            </a:rPr>
            <a:t>stuent</a:t>
          </a:r>
          <a:r>
            <a:rPr lang="en-US" sz="1600" dirty="0">
              <a:latin typeface="Arial" panose="020B0604020202020204" pitchFamily="34" charset="0"/>
              <a:cs typeface="Arial" panose="020B0604020202020204" pitchFamily="34" charset="0"/>
            </a:rPr>
            <a:t> understanding climate change as a global and transform their classrooms and curricula into oriented STEM learning adaption to climate change</a:t>
          </a:r>
        </a:p>
      </dgm:t>
    </dgm:pt>
    <dgm:pt modelId="{1157DE11-01FF-4F34-943C-6E8EF2878877}" type="parTrans" cxnId="{385E0864-84B3-429B-BB1D-6EF746534C5C}">
      <dgm:prSet/>
      <dgm:spPr/>
      <dgm:t>
        <a:bodyPr/>
        <a:lstStyle/>
        <a:p>
          <a:endParaRPr lang="vi-VN" sz="1600"/>
        </a:p>
      </dgm:t>
    </dgm:pt>
    <dgm:pt modelId="{3C4DA84E-4D64-4AA8-B1E0-DAD04572B65D}" type="sibTrans" cxnId="{385E0864-84B3-429B-BB1D-6EF746534C5C}">
      <dgm:prSet/>
      <dgm:spPr/>
      <dgm:t>
        <a:bodyPr/>
        <a:lstStyle/>
        <a:p>
          <a:endParaRPr lang="vi-VN" sz="1600"/>
        </a:p>
      </dgm:t>
    </dgm:pt>
    <dgm:pt modelId="{8F7BD275-6528-45DD-A215-7317E4EC0830}" type="pres">
      <dgm:prSet presAssocID="{4F172C42-964F-4303-9EFD-27B4EEACD971}" presName="Name0" presStyleCnt="0">
        <dgm:presLayoutVars>
          <dgm:chMax val="7"/>
          <dgm:chPref val="7"/>
          <dgm:dir/>
        </dgm:presLayoutVars>
      </dgm:prSet>
      <dgm:spPr/>
    </dgm:pt>
    <dgm:pt modelId="{E83EE4A1-8B01-4FD6-9BBC-29501AEF8A85}" type="pres">
      <dgm:prSet presAssocID="{4F172C42-964F-4303-9EFD-27B4EEACD971}" presName="Name1" presStyleCnt="0"/>
      <dgm:spPr/>
    </dgm:pt>
    <dgm:pt modelId="{08765BEC-4AED-4F1F-8FD5-89DB8A7050E9}" type="pres">
      <dgm:prSet presAssocID="{4F172C42-964F-4303-9EFD-27B4EEACD971}" presName="cycle" presStyleCnt="0"/>
      <dgm:spPr/>
    </dgm:pt>
    <dgm:pt modelId="{584C7203-4B86-4BD4-9E40-F3745461AA83}" type="pres">
      <dgm:prSet presAssocID="{4F172C42-964F-4303-9EFD-27B4EEACD971}" presName="srcNode" presStyleLbl="node1" presStyleIdx="0" presStyleCnt="6"/>
      <dgm:spPr/>
    </dgm:pt>
    <dgm:pt modelId="{D95B5D20-C262-4EC5-9137-20A556F4A2FA}" type="pres">
      <dgm:prSet presAssocID="{4F172C42-964F-4303-9EFD-27B4EEACD971}" presName="conn" presStyleLbl="parChTrans1D2" presStyleIdx="0" presStyleCnt="1"/>
      <dgm:spPr/>
    </dgm:pt>
    <dgm:pt modelId="{192752AA-2C08-4122-8AE7-970DE838CED4}" type="pres">
      <dgm:prSet presAssocID="{4F172C42-964F-4303-9EFD-27B4EEACD971}" presName="extraNode" presStyleLbl="node1" presStyleIdx="0" presStyleCnt="6"/>
      <dgm:spPr/>
    </dgm:pt>
    <dgm:pt modelId="{8CD8FA05-B905-4B5A-A6C9-FD4C13D45176}" type="pres">
      <dgm:prSet presAssocID="{4F172C42-964F-4303-9EFD-27B4EEACD971}" presName="dstNode" presStyleLbl="node1" presStyleIdx="0" presStyleCnt="6"/>
      <dgm:spPr/>
    </dgm:pt>
    <dgm:pt modelId="{2AA439D8-6F2D-4B1F-B639-9401945D20BD}" type="pres">
      <dgm:prSet presAssocID="{857C87C1-7F5A-4047-9119-A05B928A9DBC}" presName="text_1" presStyleLbl="node1" presStyleIdx="0" presStyleCnt="6">
        <dgm:presLayoutVars>
          <dgm:bulletEnabled val="1"/>
        </dgm:presLayoutVars>
      </dgm:prSet>
      <dgm:spPr/>
    </dgm:pt>
    <dgm:pt modelId="{CD3E7E67-FE29-4183-A6D4-65C982B9A68A}" type="pres">
      <dgm:prSet presAssocID="{857C87C1-7F5A-4047-9119-A05B928A9DBC}" presName="accent_1" presStyleCnt="0"/>
      <dgm:spPr/>
    </dgm:pt>
    <dgm:pt modelId="{3874A88F-3E3A-470F-8809-29438906A62A}" type="pres">
      <dgm:prSet presAssocID="{857C87C1-7F5A-4047-9119-A05B928A9DBC}" presName="accentRepeatNode" presStyleLbl="solidFgAcc1" presStyleIdx="0" presStyleCnt="6"/>
      <dgm:spPr>
        <a:blipFill rotWithShape="0">
          <a:blip xmlns:r="http://schemas.openxmlformats.org/officeDocument/2006/relationships" r:embed="rId1"/>
          <a:srcRect/>
          <a:stretch>
            <a:fillRect/>
          </a:stretch>
        </a:blipFill>
      </dgm:spPr>
    </dgm:pt>
    <dgm:pt modelId="{45598B1C-9D56-4649-9DAB-F6F27BEE4E53}" type="pres">
      <dgm:prSet presAssocID="{537884D7-2056-494F-BEB2-29C43C74E286}" presName="text_2" presStyleLbl="node1" presStyleIdx="1" presStyleCnt="6">
        <dgm:presLayoutVars>
          <dgm:bulletEnabled val="1"/>
        </dgm:presLayoutVars>
      </dgm:prSet>
      <dgm:spPr/>
    </dgm:pt>
    <dgm:pt modelId="{642450BB-82BE-402A-99B0-E88E8E9EE83A}" type="pres">
      <dgm:prSet presAssocID="{537884D7-2056-494F-BEB2-29C43C74E286}" presName="accent_2" presStyleCnt="0"/>
      <dgm:spPr/>
    </dgm:pt>
    <dgm:pt modelId="{AEB1BA26-5D3F-4892-8A02-9D658D639359}" type="pres">
      <dgm:prSet presAssocID="{537884D7-2056-494F-BEB2-29C43C74E286}" presName="accentRepeatNode" presStyleLbl="solidFgAcc1" presStyleIdx="1" presStyleCnt="6"/>
      <dgm:spPr>
        <a:blipFill rotWithShape="0">
          <a:blip xmlns:r="http://schemas.openxmlformats.org/officeDocument/2006/relationships" r:embed="rId2"/>
          <a:srcRect/>
          <a:stretch>
            <a:fillRect/>
          </a:stretch>
        </a:blipFill>
      </dgm:spPr>
    </dgm:pt>
    <dgm:pt modelId="{D3B3CC37-33AB-4994-BA8C-D332D999115A}" type="pres">
      <dgm:prSet presAssocID="{82BF7DE5-6A62-4422-A22F-742181FE94B6}" presName="text_3" presStyleLbl="node1" presStyleIdx="2" presStyleCnt="6">
        <dgm:presLayoutVars>
          <dgm:bulletEnabled val="1"/>
        </dgm:presLayoutVars>
      </dgm:prSet>
      <dgm:spPr/>
    </dgm:pt>
    <dgm:pt modelId="{A16162DA-C542-4548-967F-65611123E024}" type="pres">
      <dgm:prSet presAssocID="{82BF7DE5-6A62-4422-A22F-742181FE94B6}" presName="accent_3" presStyleCnt="0"/>
      <dgm:spPr/>
    </dgm:pt>
    <dgm:pt modelId="{14079F82-86EA-443A-A75E-F4DAB64A3EB6}" type="pres">
      <dgm:prSet presAssocID="{82BF7DE5-6A62-4422-A22F-742181FE94B6}" presName="accentRepeatNode" presStyleLbl="solidFgAcc1" presStyleIdx="2" presStyleCnt="6"/>
      <dgm:spPr>
        <a:blipFill rotWithShape="0">
          <a:blip xmlns:r="http://schemas.openxmlformats.org/officeDocument/2006/relationships" r:embed="rId3"/>
          <a:srcRect/>
          <a:stretch>
            <a:fillRect l="-7000" r="-7000"/>
          </a:stretch>
        </a:blipFill>
      </dgm:spPr>
    </dgm:pt>
    <dgm:pt modelId="{4EFDA0A7-A22C-4B0C-9E20-C1B796AE3766}" type="pres">
      <dgm:prSet presAssocID="{4575FA14-55E4-4D9E-BDF1-A9AC407FB65E}" presName="text_4" presStyleLbl="node1" presStyleIdx="3" presStyleCnt="6">
        <dgm:presLayoutVars>
          <dgm:bulletEnabled val="1"/>
        </dgm:presLayoutVars>
      </dgm:prSet>
      <dgm:spPr/>
    </dgm:pt>
    <dgm:pt modelId="{922BEC09-FC2A-4EAF-BA8E-074842720211}" type="pres">
      <dgm:prSet presAssocID="{4575FA14-55E4-4D9E-BDF1-A9AC407FB65E}" presName="accent_4" presStyleCnt="0"/>
      <dgm:spPr/>
    </dgm:pt>
    <dgm:pt modelId="{EA21031A-2B07-4BFC-89A5-EF56157BB87F}" type="pres">
      <dgm:prSet presAssocID="{4575FA14-55E4-4D9E-BDF1-A9AC407FB65E}" presName="accentRepeatNode" presStyleLbl="solidFgAcc1" presStyleIdx="3" presStyleCnt="6"/>
      <dgm:spPr>
        <a:blipFill rotWithShape="0">
          <a:blip xmlns:r="http://schemas.openxmlformats.org/officeDocument/2006/relationships" r:embed="rId4"/>
          <a:srcRect/>
          <a:stretch>
            <a:fillRect/>
          </a:stretch>
        </a:blipFill>
      </dgm:spPr>
    </dgm:pt>
    <dgm:pt modelId="{B238F537-0BDD-478A-A60C-E72403759644}" type="pres">
      <dgm:prSet presAssocID="{EC399D63-08A9-443A-89AF-67648C504F24}" presName="text_5" presStyleLbl="node1" presStyleIdx="4" presStyleCnt="6">
        <dgm:presLayoutVars>
          <dgm:bulletEnabled val="1"/>
        </dgm:presLayoutVars>
      </dgm:prSet>
      <dgm:spPr/>
    </dgm:pt>
    <dgm:pt modelId="{8F314265-BFDA-4D99-9E94-31338CCBC40F}" type="pres">
      <dgm:prSet presAssocID="{EC399D63-08A9-443A-89AF-67648C504F24}" presName="accent_5" presStyleCnt="0"/>
      <dgm:spPr/>
    </dgm:pt>
    <dgm:pt modelId="{BD13EF85-2193-43EB-B58B-D4CE19A776A9}" type="pres">
      <dgm:prSet presAssocID="{EC399D63-08A9-443A-89AF-67648C504F24}" presName="accentRepeatNode" presStyleLbl="solidFgAcc1" presStyleIdx="4" presStyleCnt="6"/>
      <dgm:spPr>
        <a:blipFill rotWithShape="0">
          <a:blip xmlns:r="http://schemas.openxmlformats.org/officeDocument/2006/relationships" r:embed="rId5"/>
          <a:srcRect/>
          <a:stretch>
            <a:fillRect/>
          </a:stretch>
        </a:blipFill>
      </dgm:spPr>
    </dgm:pt>
    <dgm:pt modelId="{EBC40E59-CBE9-4EEC-AB8F-B3719BF1B750}" type="pres">
      <dgm:prSet presAssocID="{B9C828EC-F00A-486F-9813-6AC142F9BAFF}" presName="text_6" presStyleLbl="node1" presStyleIdx="5" presStyleCnt="6">
        <dgm:presLayoutVars>
          <dgm:bulletEnabled val="1"/>
        </dgm:presLayoutVars>
      </dgm:prSet>
      <dgm:spPr/>
    </dgm:pt>
    <dgm:pt modelId="{391BABB0-1E83-4A94-847B-500EDB00B5DB}" type="pres">
      <dgm:prSet presAssocID="{B9C828EC-F00A-486F-9813-6AC142F9BAFF}" presName="accent_6" presStyleCnt="0"/>
      <dgm:spPr/>
    </dgm:pt>
    <dgm:pt modelId="{0EABCE4B-A41B-4A3F-8796-2F219E6B4BF8}" type="pres">
      <dgm:prSet presAssocID="{B9C828EC-F00A-486F-9813-6AC142F9BAFF}" presName="accentRepeatNode" presStyleLbl="solidFgAcc1" presStyleIdx="5" presStyleCnt="6"/>
      <dgm:spPr>
        <a:blipFill rotWithShape="0">
          <a:blip xmlns:r="http://schemas.openxmlformats.org/officeDocument/2006/relationships" r:embed="rId6"/>
          <a:srcRect/>
          <a:stretch>
            <a:fillRect t="-4000" b="-4000"/>
          </a:stretch>
        </a:blipFill>
      </dgm:spPr>
    </dgm:pt>
  </dgm:ptLst>
  <dgm:cxnLst>
    <dgm:cxn modelId="{33EF690D-CFC9-4952-AC43-DA3212AFDAF7}" srcId="{4F172C42-964F-4303-9EFD-27B4EEACD971}" destId="{EC399D63-08A9-443A-89AF-67648C504F24}" srcOrd="4" destOrd="0" parTransId="{B3F1589E-9D20-470D-AD70-A91F53D649D7}" sibTransId="{4691CB08-096B-48EE-A6FE-24BBC40DEFBD}"/>
    <dgm:cxn modelId="{E6EC9E28-14EE-4DE9-A62C-F96FE634C691}" srcId="{4F172C42-964F-4303-9EFD-27B4EEACD971}" destId="{537884D7-2056-494F-BEB2-29C43C74E286}" srcOrd="1" destOrd="0" parTransId="{1CC4CD50-A6B2-415D-9812-E0455E8EB6F0}" sibTransId="{12B19955-09AD-4FE3-A119-6F4CEBA07CF1}"/>
    <dgm:cxn modelId="{CC9BD140-AF4C-4EFC-BB3D-07FCB8E7BFCD}" type="presOf" srcId="{82BF7DE5-6A62-4422-A22F-742181FE94B6}" destId="{D3B3CC37-33AB-4994-BA8C-D332D999115A}" srcOrd="0" destOrd="0" presId="urn:microsoft.com/office/officeart/2008/layout/VerticalCurvedList"/>
    <dgm:cxn modelId="{385E0864-84B3-429B-BB1D-6EF746534C5C}" srcId="{4F172C42-964F-4303-9EFD-27B4EEACD971}" destId="{B9C828EC-F00A-486F-9813-6AC142F9BAFF}" srcOrd="5" destOrd="0" parTransId="{1157DE11-01FF-4F34-943C-6E8EF2878877}" sibTransId="{3C4DA84E-4D64-4AA8-B1E0-DAD04572B65D}"/>
    <dgm:cxn modelId="{3E39EE66-D6F2-4014-BB6A-B5354C03E2FC}" srcId="{4F172C42-964F-4303-9EFD-27B4EEACD971}" destId="{82BF7DE5-6A62-4422-A22F-742181FE94B6}" srcOrd="2" destOrd="0" parTransId="{EFC746B8-FCBB-47BD-9BC5-B74799065D2C}" sibTransId="{58F8AE93-5F82-4E44-9E4C-4DC7C9E77BD5}"/>
    <dgm:cxn modelId="{A00BAB67-DF57-438D-A12B-ABAC8FC687C4}" type="presOf" srcId="{4F172C42-964F-4303-9EFD-27B4EEACD971}" destId="{8F7BD275-6528-45DD-A215-7317E4EC0830}" srcOrd="0" destOrd="0" presId="urn:microsoft.com/office/officeart/2008/layout/VerticalCurvedList"/>
    <dgm:cxn modelId="{21CE6276-061C-4240-8493-7D30C3CBD535}" type="presOf" srcId="{B9C828EC-F00A-486F-9813-6AC142F9BAFF}" destId="{EBC40E59-CBE9-4EEC-AB8F-B3719BF1B750}" srcOrd="0" destOrd="0" presId="urn:microsoft.com/office/officeart/2008/layout/VerticalCurvedList"/>
    <dgm:cxn modelId="{F639CE7E-8156-4C5C-B000-A872AD2E28A0}" srcId="{4F172C42-964F-4303-9EFD-27B4EEACD971}" destId="{857C87C1-7F5A-4047-9119-A05B928A9DBC}" srcOrd="0" destOrd="0" parTransId="{B1EF6889-8CAE-473A-AE52-EBD61BA5BA5F}" sibTransId="{318A41EB-901F-4283-9214-1A27BC427831}"/>
    <dgm:cxn modelId="{296FF87F-771F-4420-A242-344D216D13B9}" type="presOf" srcId="{857C87C1-7F5A-4047-9119-A05B928A9DBC}" destId="{2AA439D8-6F2D-4B1F-B639-9401945D20BD}" srcOrd="0" destOrd="0" presId="urn:microsoft.com/office/officeart/2008/layout/VerticalCurvedList"/>
    <dgm:cxn modelId="{AA4E4789-477A-4415-98C0-6A039C6409B0}" srcId="{4F172C42-964F-4303-9EFD-27B4EEACD971}" destId="{4575FA14-55E4-4D9E-BDF1-A9AC407FB65E}" srcOrd="3" destOrd="0" parTransId="{01000270-51AE-40EA-93CC-D82D54855867}" sibTransId="{7B07AB47-4732-42E9-BE75-89524F2525EA}"/>
    <dgm:cxn modelId="{59B9A6C0-84ED-411D-8EE1-A710BA2EEFD2}" type="presOf" srcId="{318A41EB-901F-4283-9214-1A27BC427831}" destId="{D95B5D20-C262-4EC5-9137-20A556F4A2FA}" srcOrd="0" destOrd="0" presId="urn:microsoft.com/office/officeart/2008/layout/VerticalCurvedList"/>
    <dgm:cxn modelId="{9BD71EDE-353B-42C1-8704-FC8E0581671E}" type="presOf" srcId="{EC399D63-08A9-443A-89AF-67648C504F24}" destId="{B238F537-0BDD-478A-A60C-E72403759644}" srcOrd="0" destOrd="0" presId="urn:microsoft.com/office/officeart/2008/layout/VerticalCurvedList"/>
    <dgm:cxn modelId="{4DD599EA-F34D-4C46-8F26-DB1725B1611D}" type="presOf" srcId="{4575FA14-55E4-4D9E-BDF1-A9AC407FB65E}" destId="{4EFDA0A7-A22C-4B0C-9E20-C1B796AE3766}" srcOrd="0" destOrd="0" presId="urn:microsoft.com/office/officeart/2008/layout/VerticalCurvedList"/>
    <dgm:cxn modelId="{1C1139EE-3019-4D69-8AE3-1DFD81383C18}" type="presOf" srcId="{537884D7-2056-494F-BEB2-29C43C74E286}" destId="{45598B1C-9D56-4649-9DAB-F6F27BEE4E53}" srcOrd="0" destOrd="0" presId="urn:microsoft.com/office/officeart/2008/layout/VerticalCurvedList"/>
    <dgm:cxn modelId="{4E122230-2672-43BE-AEB7-9DA32564CB6D}" type="presParOf" srcId="{8F7BD275-6528-45DD-A215-7317E4EC0830}" destId="{E83EE4A1-8B01-4FD6-9BBC-29501AEF8A85}" srcOrd="0" destOrd="0" presId="urn:microsoft.com/office/officeart/2008/layout/VerticalCurvedList"/>
    <dgm:cxn modelId="{97EE9C9A-614F-4870-A7E4-840B759C5B6E}" type="presParOf" srcId="{E83EE4A1-8B01-4FD6-9BBC-29501AEF8A85}" destId="{08765BEC-4AED-4F1F-8FD5-89DB8A7050E9}" srcOrd="0" destOrd="0" presId="urn:microsoft.com/office/officeart/2008/layout/VerticalCurvedList"/>
    <dgm:cxn modelId="{440D27E4-F121-47E1-84C4-72C03228E166}" type="presParOf" srcId="{08765BEC-4AED-4F1F-8FD5-89DB8A7050E9}" destId="{584C7203-4B86-4BD4-9E40-F3745461AA83}" srcOrd="0" destOrd="0" presId="urn:microsoft.com/office/officeart/2008/layout/VerticalCurvedList"/>
    <dgm:cxn modelId="{CA6BCA1C-3663-44D4-AAA2-4F30E2A46E81}" type="presParOf" srcId="{08765BEC-4AED-4F1F-8FD5-89DB8A7050E9}" destId="{D95B5D20-C262-4EC5-9137-20A556F4A2FA}" srcOrd="1" destOrd="0" presId="urn:microsoft.com/office/officeart/2008/layout/VerticalCurvedList"/>
    <dgm:cxn modelId="{9517CA84-A676-441F-9A3B-78B5840E7D09}" type="presParOf" srcId="{08765BEC-4AED-4F1F-8FD5-89DB8A7050E9}" destId="{192752AA-2C08-4122-8AE7-970DE838CED4}" srcOrd="2" destOrd="0" presId="urn:microsoft.com/office/officeart/2008/layout/VerticalCurvedList"/>
    <dgm:cxn modelId="{928C67DE-3653-44A3-BB25-F9FFD3319573}" type="presParOf" srcId="{08765BEC-4AED-4F1F-8FD5-89DB8A7050E9}" destId="{8CD8FA05-B905-4B5A-A6C9-FD4C13D45176}" srcOrd="3" destOrd="0" presId="urn:microsoft.com/office/officeart/2008/layout/VerticalCurvedList"/>
    <dgm:cxn modelId="{0B1554DD-F75D-4652-9155-5C4524B764B6}" type="presParOf" srcId="{E83EE4A1-8B01-4FD6-9BBC-29501AEF8A85}" destId="{2AA439D8-6F2D-4B1F-B639-9401945D20BD}" srcOrd="1" destOrd="0" presId="urn:microsoft.com/office/officeart/2008/layout/VerticalCurvedList"/>
    <dgm:cxn modelId="{643B0120-823D-4AC2-B142-89FE447C8810}" type="presParOf" srcId="{E83EE4A1-8B01-4FD6-9BBC-29501AEF8A85}" destId="{CD3E7E67-FE29-4183-A6D4-65C982B9A68A}" srcOrd="2" destOrd="0" presId="urn:microsoft.com/office/officeart/2008/layout/VerticalCurvedList"/>
    <dgm:cxn modelId="{3161228F-3C56-41D9-AC38-278517E48B98}" type="presParOf" srcId="{CD3E7E67-FE29-4183-A6D4-65C982B9A68A}" destId="{3874A88F-3E3A-470F-8809-29438906A62A}" srcOrd="0" destOrd="0" presId="urn:microsoft.com/office/officeart/2008/layout/VerticalCurvedList"/>
    <dgm:cxn modelId="{4535DED5-6B24-43A0-9F54-A6E540280105}" type="presParOf" srcId="{E83EE4A1-8B01-4FD6-9BBC-29501AEF8A85}" destId="{45598B1C-9D56-4649-9DAB-F6F27BEE4E53}" srcOrd="3" destOrd="0" presId="urn:microsoft.com/office/officeart/2008/layout/VerticalCurvedList"/>
    <dgm:cxn modelId="{593FE2BE-8DFA-4FB9-8F7B-902170A7B886}" type="presParOf" srcId="{E83EE4A1-8B01-4FD6-9BBC-29501AEF8A85}" destId="{642450BB-82BE-402A-99B0-E88E8E9EE83A}" srcOrd="4" destOrd="0" presId="urn:microsoft.com/office/officeart/2008/layout/VerticalCurvedList"/>
    <dgm:cxn modelId="{17991BED-92A4-4F22-84D3-76A531291DCD}" type="presParOf" srcId="{642450BB-82BE-402A-99B0-E88E8E9EE83A}" destId="{AEB1BA26-5D3F-4892-8A02-9D658D639359}" srcOrd="0" destOrd="0" presId="urn:microsoft.com/office/officeart/2008/layout/VerticalCurvedList"/>
    <dgm:cxn modelId="{A7532CD5-05D8-4390-A924-2621C7053BC7}" type="presParOf" srcId="{E83EE4A1-8B01-4FD6-9BBC-29501AEF8A85}" destId="{D3B3CC37-33AB-4994-BA8C-D332D999115A}" srcOrd="5" destOrd="0" presId="urn:microsoft.com/office/officeart/2008/layout/VerticalCurvedList"/>
    <dgm:cxn modelId="{C58D5CAE-E3E7-4D87-A55F-07F6D9EE38CF}" type="presParOf" srcId="{E83EE4A1-8B01-4FD6-9BBC-29501AEF8A85}" destId="{A16162DA-C542-4548-967F-65611123E024}" srcOrd="6" destOrd="0" presId="urn:microsoft.com/office/officeart/2008/layout/VerticalCurvedList"/>
    <dgm:cxn modelId="{31157054-21D0-455C-8ED7-72B8DE72447E}" type="presParOf" srcId="{A16162DA-C542-4548-967F-65611123E024}" destId="{14079F82-86EA-443A-A75E-F4DAB64A3EB6}" srcOrd="0" destOrd="0" presId="urn:microsoft.com/office/officeart/2008/layout/VerticalCurvedList"/>
    <dgm:cxn modelId="{8392FD90-375B-4410-B7C5-568CE0389AEC}" type="presParOf" srcId="{E83EE4A1-8B01-4FD6-9BBC-29501AEF8A85}" destId="{4EFDA0A7-A22C-4B0C-9E20-C1B796AE3766}" srcOrd="7" destOrd="0" presId="urn:microsoft.com/office/officeart/2008/layout/VerticalCurvedList"/>
    <dgm:cxn modelId="{ED591C77-1DE1-4A36-AE13-4A5BAD29C1B8}" type="presParOf" srcId="{E83EE4A1-8B01-4FD6-9BBC-29501AEF8A85}" destId="{922BEC09-FC2A-4EAF-BA8E-074842720211}" srcOrd="8" destOrd="0" presId="urn:microsoft.com/office/officeart/2008/layout/VerticalCurvedList"/>
    <dgm:cxn modelId="{9FD05388-E478-437C-BF3C-EB36684E0C42}" type="presParOf" srcId="{922BEC09-FC2A-4EAF-BA8E-074842720211}" destId="{EA21031A-2B07-4BFC-89A5-EF56157BB87F}" srcOrd="0" destOrd="0" presId="urn:microsoft.com/office/officeart/2008/layout/VerticalCurvedList"/>
    <dgm:cxn modelId="{E341A97F-C604-46CD-91A8-AA56F6D6A3DF}" type="presParOf" srcId="{E83EE4A1-8B01-4FD6-9BBC-29501AEF8A85}" destId="{B238F537-0BDD-478A-A60C-E72403759644}" srcOrd="9" destOrd="0" presId="urn:microsoft.com/office/officeart/2008/layout/VerticalCurvedList"/>
    <dgm:cxn modelId="{E1249B5F-A974-4324-9D6C-1D9753B2E194}" type="presParOf" srcId="{E83EE4A1-8B01-4FD6-9BBC-29501AEF8A85}" destId="{8F314265-BFDA-4D99-9E94-31338CCBC40F}" srcOrd="10" destOrd="0" presId="urn:microsoft.com/office/officeart/2008/layout/VerticalCurvedList"/>
    <dgm:cxn modelId="{AB49FD3D-E5CA-40D4-823C-ED4DB9ADF5BD}" type="presParOf" srcId="{8F314265-BFDA-4D99-9E94-31338CCBC40F}" destId="{BD13EF85-2193-43EB-B58B-D4CE19A776A9}" srcOrd="0" destOrd="0" presId="urn:microsoft.com/office/officeart/2008/layout/VerticalCurvedList"/>
    <dgm:cxn modelId="{5E051216-7A86-4C92-9786-C46A6C0B5042}" type="presParOf" srcId="{E83EE4A1-8B01-4FD6-9BBC-29501AEF8A85}" destId="{EBC40E59-CBE9-4EEC-AB8F-B3719BF1B750}" srcOrd="11" destOrd="0" presId="urn:microsoft.com/office/officeart/2008/layout/VerticalCurvedList"/>
    <dgm:cxn modelId="{78A027B9-6869-4017-823C-5A6EF253F6D7}" type="presParOf" srcId="{E83EE4A1-8B01-4FD6-9BBC-29501AEF8A85}" destId="{391BABB0-1E83-4A94-847B-500EDB00B5DB}" srcOrd="12" destOrd="0" presId="urn:microsoft.com/office/officeart/2008/layout/VerticalCurvedList"/>
    <dgm:cxn modelId="{DDD1AA4B-4AEF-49F2-B0BF-E3AC57C45C0E}" type="presParOf" srcId="{391BABB0-1E83-4A94-847B-500EDB00B5DB}" destId="{0EABCE4B-A41B-4A3F-8796-2F219E6B4B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CF841A-A6FC-45D0-8714-193066B7EAB6}"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vi-VN"/>
        </a:p>
      </dgm:t>
    </dgm:pt>
    <dgm:pt modelId="{F833ED4E-8F91-40E0-A82A-703EFCC25027}">
      <dgm:prSet phldrT="[Text]"/>
      <dgm:spPr/>
      <dgm:t>
        <a:bodyPr/>
        <a:lstStyle/>
        <a:p>
          <a:r>
            <a:rPr lang="en-US" dirty="0">
              <a:latin typeface="Arial" panose="020B0604020202020204" pitchFamily="34" charset="0"/>
              <a:cs typeface="Arial" panose="020B0604020202020204" pitchFamily="34" charset="0"/>
            </a:rPr>
            <a:t>Vietnam is a country heavily affected by climate change, causes extreme weather events that increase in frequency and are often difficult to predict.</a:t>
          </a:r>
          <a:endParaRPr lang="vi-VN" dirty="0"/>
        </a:p>
      </dgm:t>
    </dgm:pt>
    <dgm:pt modelId="{23980A9D-696E-45A8-877B-8C6363DB233A}" type="parTrans" cxnId="{3C793841-4915-412E-9F29-281CEDC94B84}">
      <dgm:prSet/>
      <dgm:spPr/>
      <dgm:t>
        <a:bodyPr/>
        <a:lstStyle/>
        <a:p>
          <a:endParaRPr lang="vi-VN"/>
        </a:p>
      </dgm:t>
    </dgm:pt>
    <dgm:pt modelId="{C08250D1-907A-4C30-8E02-3F4C6E42D570}" type="sibTrans" cxnId="{3C793841-4915-412E-9F29-281CEDC94B84}">
      <dgm:prSet/>
      <dgm:spPr/>
      <dgm:t>
        <a:bodyPr/>
        <a:lstStyle/>
        <a:p>
          <a:endParaRPr lang="vi-VN"/>
        </a:p>
      </dgm:t>
    </dgm:pt>
    <dgm:pt modelId="{928FDCAE-F05A-4E65-AB08-64D8E7D14E43}">
      <dgm:prSet/>
      <dgm:spPr/>
      <dgm:t>
        <a:bodyPr/>
        <a:lstStyle/>
        <a:p>
          <a:r>
            <a:rPr lang="en-US" dirty="0">
              <a:latin typeface="Arial" panose="020B0604020202020204" pitchFamily="34" charset="0"/>
              <a:cs typeface="Arial" panose="020B0604020202020204" pitchFamily="34" charset="0"/>
            </a:rPr>
            <a:t>Flash floodwater often occur in mountainous river and stream basins with strongly dissected terrain, steep slopes, loss of vegetation cover, and the surface is easily eroded when heavy rains fall. Usually occurs in the northern mountains. Greatly affect the lives of the people.</a:t>
          </a:r>
        </a:p>
      </dgm:t>
    </dgm:pt>
    <dgm:pt modelId="{ED674BC6-2399-4B1A-829C-B1DBE74E4872}" type="parTrans" cxnId="{BE18D173-5DE3-46A2-B983-8A657E5730A0}">
      <dgm:prSet/>
      <dgm:spPr/>
      <dgm:t>
        <a:bodyPr/>
        <a:lstStyle/>
        <a:p>
          <a:endParaRPr lang="vi-VN"/>
        </a:p>
      </dgm:t>
    </dgm:pt>
    <dgm:pt modelId="{27DE1157-2C39-40B7-8A2F-D22225F4BA69}" type="sibTrans" cxnId="{BE18D173-5DE3-46A2-B983-8A657E5730A0}">
      <dgm:prSet/>
      <dgm:spPr/>
      <dgm:t>
        <a:bodyPr/>
        <a:lstStyle/>
        <a:p>
          <a:endParaRPr lang="vi-VN"/>
        </a:p>
      </dgm:t>
    </dgm:pt>
    <dgm:pt modelId="{AC4B7099-D148-4C5A-A094-77D4258A0E5E}" type="pres">
      <dgm:prSet presAssocID="{7FCF841A-A6FC-45D0-8714-193066B7EAB6}" presName="Name0" presStyleCnt="0">
        <dgm:presLayoutVars>
          <dgm:dir/>
          <dgm:resizeHandles val="exact"/>
        </dgm:presLayoutVars>
      </dgm:prSet>
      <dgm:spPr/>
    </dgm:pt>
    <dgm:pt modelId="{DBC4A6C0-F764-4E92-A297-E0202D98BDC0}" type="pres">
      <dgm:prSet presAssocID="{F833ED4E-8F91-40E0-A82A-703EFCC25027}" presName="node" presStyleLbl="node1" presStyleIdx="0" presStyleCnt="2">
        <dgm:presLayoutVars>
          <dgm:bulletEnabled val="1"/>
        </dgm:presLayoutVars>
      </dgm:prSet>
      <dgm:spPr/>
    </dgm:pt>
    <dgm:pt modelId="{99EC5B9A-412B-43BB-BC30-514627D62F0A}" type="pres">
      <dgm:prSet presAssocID="{C08250D1-907A-4C30-8E02-3F4C6E42D570}" presName="sibTrans" presStyleCnt="0"/>
      <dgm:spPr/>
    </dgm:pt>
    <dgm:pt modelId="{1BA04133-A573-4A16-A12B-19C52317BB2E}" type="pres">
      <dgm:prSet presAssocID="{928FDCAE-F05A-4E65-AB08-64D8E7D14E43}" presName="node" presStyleLbl="node1" presStyleIdx="1" presStyleCnt="2">
        <dgm:presLayoutVars>
          <dgm:bulletEnabled val="1"/>
        </dgm:presLayoutVars>
      </dgm:prSet>
      <dgm:spPr/>
    </dgm:pt>
  </dgm:ptLst>
  <dgm:cxnLst>
    <dgm:cxn modelId="{3C793841-4915-412E-9F29-281CEDC94B84}" srcId="{7FCF841A-A6FC-45D0-8714-193066B7EAB6}" destId="{F833ED4E-8F91-40E0-A82A-703EFCC25027}" srcOrd="0" destOrd="0" parTransId="{23980A9D-696E-45A8-877B-8C6363DB233A}" sibTransId="{C08250D1-907A-4C30-8E02-3F4C6E42D570}"/>
    <dgm:cxn modelId="{BE18D173-5DE3-46A2-B983-8A657E5730A0}" srcId="{7FCF841A-A6FC-45D0-8714-193066B7EAB6}" destId="{928FDCAE-F05A-4E65-AB08-64D8E7D14E43}" srcOrd="1" destOrd="0" parTransId="{ED674BC6-2399-4B1A-829C-B1DBE74E4872}" sibTransId="{27DE1157-2C39-40B7-8A2F-D22225F4BA69}"/>
    <dgm:cxn modelId="{85C65E95-1C51-4112-B012-5663120E9B06}" type="presOf" srcId="{7FCF841A-A6FC-45D0-8714-193066B7EAB6}" destId="{AC4B7099-D148-4C5A-A094-77D4258A0E5E}" srcOrd="0" destOrd="0" presId="urn:microsoft.com/office/officeart/2005/8/layout/hList6"/>
    <dgm:cxn modelId="{02E9A697-3020-4633-97EB-2947F92BC3E5}" type="presOf" srcId="{F833ED4E-8F91-40E0-A82A-703EFCC25027}" destId="{DBC4A6C0-F764-4E92-A297-E0202D98BDC0}" srcOrd="0" destOrd="0" presId="urn:microsoft.com/office/officeart/2005/8/layout/hList6"/>
    <dgm:cxn modelId="{F3B576FF-F2FF-4E84-A81E-5B5155D83848}" type="presOf" srcId="{928FDCAE-F05A-4E65-AB08-64D8E7D14E43}" destId="{1BA04133-A573-4A16-A12B-19C52317BB2E}" srcOrd="0" destOrd="0" presId="urn:microsoft.com/office/officeart/2005/8/layout/hList6"/>
    <dgm:cxn modelId="{1356F762-81D6-4B01-AB49-EC2E0380B2A6}" type="presParOf" srcId="{AC4B7099-D148-4C5A-A094-77D4258A0E5E}" destId="{DBC4A6C0-F764-4E92-A297-E0202D98BDC0}" srcOrd="0" destOrd="0" presId="urn:microsoft.com/office/officeart/2005/8/layout/hList6"/>
    <dgm:cxn modelId="{7E970884-51B6-4E9A-A3BE-3540EC2E4381}" type="presParOf" srcId="{AC4B7099-D148-4C5A-A094-77D4258A0E5E}" destId="{99EC5B9A-412B-43BB-BC30-514627D62F0A}" srcOrd="1" destOrd="0" presId="urn:microsoft.com/office/officeart/2005/8/layout/hList6"/>
    <dgm:cxn modelId="{CFD85567-A315-48A2-B9A3-68A767630D35}" type="presParOf" srcId="{AC4B7099-D148-4C5A-A094-77D4258A0E5E}" destId="{1BA04133-A573-4A16-A12B-19C52317BB2E}"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35A1A1-2AF9-49FE-9B67-B5253376C91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vi-VN"/>
        </a:p>
      </dgm:t>
    </dgm:pt>
    <dgm:pt modelId="{E542A09F-50D5-4754-815D-9AFB794149F5}">
      <dgm:prSet phldrT="[Text]" custT="1"/>
      <dgm:spPr/>
      <dgm:t>
        <a:bodyPr/>
        <a:lstStyle/>
        <a:p>
          <a:r>
            <a:rPr lang="en-US" sz="1400" b="1" dirty="0">
              <a:solidFill>
                <a:schemeClr val="accent6">
                  <a:lumMod val="50000"/>
                </a:schemeClr>
              </a:solidFill>
              <a:latin typeface="Arial" panose="020B0604020202020204" pitchFamily="34" charset="0"/>
              <a:cs typeface="Arial" panose="020B0604020202020204" pitchFamily="34" charset="0"/>
            </a:rPr>
            <a:t>Causes and impacts of </a:t>
          </a:r>
          <a:r>
            <a:rPr lang="en-US" sz="1400" b="1" dirty="0" err="1">
              <a:solidFill>
                <a:schemeClr val="accent6">
                  <a:lumMod val="50000"/>
                </a:schemeClr>
              </a:solidFill>
              <a:latin typeface="Arial" panose="020B0604020202020204" pitchFamily="34" charset="0"/>
              <a:cs typeface="Arial" panose="020B0604020202020204" pitchFamily="34" charset="0"/>
            </a:rPr>
            <a:t>floodwate</a:t>
          </a:r>
          <a:r>
            <a:rPr lang="vi-VN" sz="1400" b="1" dirty="0">
              <a:solidFill>
                <a:schemeClr val="accent6">
                  <a:lumMod val="50000"/>
                </a:schemeClr>
              </a:solidFill>
              <a:latin typeface="Arial" panose="020B0604020202020204" pitchFamily="34" charset="0"/>
              <a:cs typeface="Arial" panose="020B0604020202020204" pitchFamily="34" charset="0"/>
            </a:rPr>
            <a:t>r</a:t>
          </a:r>
          <a:endParaRPr lang="vi-VN" sz="1400" b="1" dirty="0">
            <a:latin typeface="Arial" panose="020B0604020202020204" pitchFamily="34" charset="0"/>
            <a:cs typeface="Arial" panose="020B0604020202020204" pitchFamily="34" charset="0"/>
          </a:endParaRPr>
        </a:p>
      </dgm:t>
    </dgm:pt>
    <dgm:pt modelId="{D80EF516-D043-4D3D-B0BC-26B4A0743BB5}" type="parTrans" cxnId="{02C7636D-6141-4D83-A8B7-81D37B8EED8F}">
      <dgm:prSet/>
      <dgm:spPr/>
      <dgm:t>
        <a:bodyPr/>
        <a:lstStyle/>
        <a:p>
          <a:endParaRPr lang="vi-VN" sz="1400" b="1">
            <a:latin typeface="Arial" panose="020B0604020202020204" pitchFamily="34" charset="0"/>
            <a:cs typeface="Arial" panose="020B0604020202020204" pitchFamily="34" charset="0"/>
          </a:endParaRPr>
        </a:p>
      </dgm:t>
    </dgm:pt>
    <dgm:pt modelId="{121B7473-F062-4694-8B53-39F816834448}" type="sibTrans" cxnId="{02C7636D-6141-4D83-A8B7-81D37B8EED8F}">
      <dgm:prSet/>
      <dgm:spPr/>
      <dgm:t>
        <a:bodyPr/>
        <a:lstStyle/>
        <a:p>
          <a:endParaRPr lang="vi-VN" sz="1400" b="1">
            <a:latin typeface="Arial" panose="020B0604020202020204" pitchFamily="34" charset="0"/>
            <a:cs typeface="Arial" panose="020B0604020202020204" pitchFamily="34" charset="0"/>
          </a:endParaRPr>
        </a:p>
      </dgm:t>
    </dgm:pt>
    <dgm:pt modelId="{200E3BDC-4120-4861-AC44-760C159658B6}" type="asst">
      <dgm:prSet phldrT="[Text]" custT="1"/>
      <dgm:spPr/>
      <dgm:t>
        <a:bodyPr/>
        <a:lstStyle/>
        <a:p>
          <a:r>
            <a:rPr lang="en-US" sz="1400" b="1" dirty="0" err="1">
              <a:solidFill>
                <a:schemeClr val="accent6">
                  <a:lumMod val="50000"/>
                </a:schemeClr>
              </a:solidFill>
              <a:latin typeface="Arial" panose="020B0604020202020204" pitchFamily="34" charset="0"/>
              <a:cs typeface="Arial" panose="020B0604020202020204" pitchFamily="34" charset="0"/>
            </a:rPr>
            <a:t>Floodwate</a:t>
          </a:r>
          <a:r>
            <a:rPr lang="vi-VN" sz="1400" b="1" dirty="0">
              <a:solidFill>
                <a:schemeClr val="accent6">
                  <a:lumMod val="50000"/>
                </a:schemeClr>
              </a:solidFill>
              <a:latin typeface="Arial" panose="020B0604020202020204" pitchFamily="34" charset="0"/>
              <a:cs typeface="Arial" panose="020B0604020202020204" pitchFamily="34" charset="0"/>
            </a:rPr>
            <a:t>r</a:t>
          </a:r>
          <a:endParaRPr lang="vi-VN" sz="1400" b="1" dirty="0">
            <a:latin typeface="Arial" panose="020B0604020202020204" pitchFamily="34" charset="0"/>
            <a:cs typeface="Arial" panose="020B0604020202020204" pitchFamily="34" charset="0"/>
          </a:endParaRPr>
        </a:p>
      </dgm:t>
    </dgm:pt>
    <dgm:pt modelId="{7CFC5B3D-7AD7-48CB-8154-69E7B349E7F9}" type="parTrans" cxnId="{D353C6BB-C9B4-4203-9CCF-96FC44949908}">
      <dgm:prSet/>
      <dgm:spPr/>
      <dgm:t>
        <a:bodyPr/>
        <a:lstStyle/>
        <a:p>
          <a:endParaRPr lang="vi-VN" sz="1400" b="1">
            <a:latin typeface="Arial" panose="020B0604020202020204" pitchFamily="34" charset="0"/>
            <a:cs typeface="Arial" panose="020B0604020202020204" pitchFamily="34" charset="0"/>
          </a:endParaRPr>
        </a:p>
      </dgm:t>
    </dgm:pt>
    <dgm:pt modelId="{278E0887-01B0-4F33-A6C9-13A88153CD97}" type="sibTrans" cxnId="{D353C6BB-C9B4-4203-9CCF-96FC44949908}">
      <dgm:prSet/>
      <dgm:spPr/>
      <dgm:t>
        <a:bodyPr/>
        <a:lstStyle/>
        <a:p>
          <a:endParaRPr lang="vi-VN" sz="1400" b="1">
            <a:latin typeface="Arial" panose="020B0604020202020204" pitchFamily="34" charset="0"/>
            <a:cs typeface="Arial" panose="020B0604020202020204" pitchFamily="34" charset="0"/>
          </a:endParaRPr>
        </a:p>
      </dgm:t>
    </dgm:pt>
    <dgm:pt modelId="{4E8ED4F2-B027-4256-B7B7-B4BD0187120E}" type="asst">
      <dgm:prSet phldrT="[Text]" custT="1"/>
      <dgm:spPr/>
      <dgm:t>
        <a:bodyPr/>
        <a:lstStyle/>
        <a:p>
          <a:r>
            <a:rPr lang="vi-VN" sz="1400" b="1" dirty="0">
              <a:latin typeface="Arial" panose="020B0604020202020204" pitchFamily="34" charset="0"/>
              <a:cs typeface="Arial" panose="020B0604020202020204" pitchFamily="34" charset="0"/>
            </a:rPr>
            <a:t>Forms</a:t>
          </a:r>
        </a:p>
      </dgm:t>
    </dgm:pt>
    <dgm:pt modelId="{CB5330F5-9485-42E0-A921-35633D753195}" type="parTrans" cxnId="{5F3072F9-D644-4201-BFA5-D2C71E4B51F9}">
      <dgm:prSet/>
      <dgm:spPr/>
      <dgm:t>
        <a:bodyPr/>
        <a:lstStyle/>
        <a:p>
          <a:endParaRPr lang="vi-VN" sz="1400" b="1">
            <a:latin typeface="Arial" panose="020B0604020202020204" pitchFamily="34" charset="0"/>
            <a:cs typeface="Arial" panose="020B0604020202020204" pitchFamily="34" charset="0"/>
          </a:endParaRPr>
        </a:p>
      </dgm:t>
    </dgm:pt>
    <dgm:pt modelId="{721FA0B9-D86F-463F-9207-A321F63A33AB}" type="sibTrans" cxnId="{5F3072F9-D644-4201-BFA5-D2C71E4B51F9}">
      <dgm:prSet/>
      <dgm:spPr/>
      <dgm:t>
        <a:bodyPr/>
        <a:lstStyle/>
        <a:p>
          <a:endParaRPr lang="vi-VN" sz="1400" b="1">
            <a:latin typeface="Arial" panose="020B0604020202020204" pitchFamily="34" charset="0"/>
            <a:cs typeface="Arial" panose="020B0604020202020204" pitchFamily="34" charset="0"/>
          </a:endParaRPr>
        </a:p>
      </dgm:t>
    </dgm:pt>
    <dgm:pt modelId="{DAE99273-B530-4C88-8DC0-F82592F911AC}" type="asst">
      <dgm:prSet phldrT="[Text]" custT="1"/>
      <dgm:spPr/>
      <dgm:t>
        <a:bodyPr/>
        <a:lstStyle/>
        <a:p>
          <a:r>
            <a:rPr lang="en-US" sz="1400" b="1" dirty="0">
              <a:solidFill>
                <a:schemeClr val="accent6">
                  <a:lumMod val="50000"/>
                </a:schemeClr>
              </a:solidFill>
              <a:latin typeface="Arial" panose="020B0604020202020204" pitchFamily="34" charset="0"/>
              <a:cs typeface="Arial" panose="020B0604020202020204" pitchFamily="34" charset="0"/>
            </a:rPr>
            <a:t>Causes</a:t>
          </a:r>
          <a:endParaRPr lang="vi-VN" sz="1400" b="1" dirty="0">
            <a:latin typeface="Arial" panose="020B0604020202020204" pitchFamily="34" charset="0"/>
            <a:cs typeface="Arial" panose="020B0604020202020204" pitchFamily="34" charset="0"/>
          </a:endParaRPr>
        </a:p>
      </dgm:t>
    </dgm:pt>
    <dgm:pt modelId="{76405F26-F20A-405A-A88E-2401EEDB8180}" type="parTrans" cxnId="{6AC1D9CC-F15F-41F3-80A5-2637E572C383}">
      <dgm:prSet/>
      <dgm:spPr/>
      <dgm:t>
        <a:bodyPr/>
        <a:lstStyle/>
        <a:p>
          <a:endParaRPr lang="vi-VN" sz="1400" b="1">
            <a:latin typeface="Arial" panose="020B0604020202020204" pitchFamily="34" charset="0"/>
            <a:cs typeface="Arial" panose="020B0604020202020204" pitchFamily="34" charset="0"/>
          </a:endParaRPr>
        </a:p>
      </dgm:t>
    </dgm:pt>
    <dgm:pt modelId="{9342B75C-5FCB-4DCF-A2C0-B111875B0C34}" type="sibTrans" cxnId="{6AC1D9CC-F15F-41F3-80A5-2637E572C383}">
      <dgm:prSet/>
      <dgm:spPr/>
      <dgm:t>
        <a:bodyPr/>
        <a:lstStyle/>
        <a:p>
          <a:endParaRPr lang="vi-VN" sz="1400" b="1">
            <a:latin typeface="Arial" panose="020B0604020202020204" pitchFamily="34" charset="0"/>
            <a:cs typeface="Arial" panose="020B0604020202020204" pitchFamily="34" charset="0"/>
          </a:endParaRPr>
        </a:p>
      </dgm:t>
    </dgm:pt>
    <dgm:pt modelId="{505E06B7-B489-44DA-AFF6-79A153907475}" type="asst">
      <dgm:prSet phldrT="[Text]" custT="1"/>
      <dgm:spPr/>
      <dgm:t>
        <a:bodyPr/>
        <a:lstStyle/>
        <a:p>
          <a:r>
            <a:rPr lang="en-US" sz="1400" b="1" dirty="0">
              <a:solidFill>
                <a:schemeClr val="accent6">
                  <a:lumMod val="50000"/>
                </a:schemeClr>
              </a:solidFill>
              <a:latin typeface="Arial" panose="020B0604020202020204" pitchFamily="34" charset="0"/>
              <a:cs typeface="Arial" panose="020B0604020202020204" pitchFamily="34" charset="0"/>
            </a:rPr>
            <a:t>Impacts</a:t>
          </a:r>
          <a:endParaRPr lang="vi-VN" sz="1400" b="1" dirty="0">
            <a:latin typeface="Arial" panose="020B0604020202020204" pitchFamily="34" charset="0"/>
            <a:cs typeface="Arial" panose="020B0604020202020204" pitchFamily="34" charset="0"/>
          </a:endParaRPr>
        </a:p>
      </dgm:t>
    </dgm:pt>
    <dgm:pt modelId="{ECA8CB16-6DD5-42E3-B322-1074A615E2D3}" type="parTrans" cxnId="{D9C55BAC-9240-42F2-BDBD-719FAE0A7C67}">
      <dgm:prSet/>
      <dgm:spPr/>
      <dgm:t>
        <a:bodyPr/>
        <a:lstStyle/>
        <a:p>
          <a:endParaRPr lang="vi-VN" sz="1400" b="1">
            <a:latin typeface="Arial" panose="020B0604020202020204" pitchFamily="34" charset="0"/>
            <a:cs typeface="Arial" panose="020B0604020202020204" pitchFamily="34" charset="0"/>
          </a:endParaRPr>
        </a:p>
      </dgm:t>
    </dgm:pt>
    <dgm:pt modelId="{9942AC4A-CD62-4A40-865D-70C0AA79C6C2}" type="sibTrans" cxnId="{D9C55BAC-9240-42F2-BDBD-719FAE0A7C67}">
      <dgm:prSet/>
      <dgm:spPr/>
      <dgm:t>
        <a:bodyPr/>
        <a:lstStyle/>
        <a:p>
          <a:endParaRPr lang="vi-VN" sz="1400" b="1">
            <a:latin typeface="Arial" panose="020B0604020202020204" pitchFamily="34" charset="0"/>
            <a:cs typeface="Arial" panose="020B0604020202020204" pitchFamily="34" charset="0"/>
          </a:endParaRPr>
        </a:p>
      </dgm:t>
    </dgm:pt>
    <dgm:pt modelId="{5FF341F9-3FFF-4088-BFAC-3F9B9CEDF138}" type="asst">
      <dgm:prSet phldrT="[Text]" custT="1"/>
      <dgm:spPr/>
      <dgm:t>
        <a:bodyPr/>
        <a:lstStyle/>
        <a:p>
          <a:r>
            <a:rPr lang="en-US" sz="1400" b="1" dirty="0">
              <a:latin typeface="Arial" panose="020B0604020202020204" pitchFamily="34" charset="0"/>
              <a:cs typeface="Arial" panose="020B0604020202020204" pitchFamily="34" charset="0"/>
            </a:rPr>
            <a:t>Nature</a:t>
          </a:r>
          <a:endParaRPr lang="vi-VN" sz="1400" b="1" dirty="0">
            <a:latin typeface="Arial" panose="020B0604020202020204" pitchFamily="34" charset="0"/>
            <a:cs typeface="Arial" panose="020B0604020202020204" pitchFamily="34" charset="0"/>
          </a:endParaRPr>
        </a:p>
      </dgm:t>
    </dgm:pt>
    <dgm:pt modelId="{202D7B34-D075-48EC-810C-BDBAFFB8C382}" type="parTrans" cxnId="{389DE3C9-9347-4614-A151-D0782FD83FF4}">
      <dgm:prSet/>
      <dgm:spPr/>
      <dgm:t>
        <a:bodyPr/>
        <a:lstStyle/>
        <a:p>
          <a:endParaRPr lang="vi-VN" sz="1400" b="1">
            <a:latin typeface="Arial" panose="020B0604020202020204" pitchFamily="34" charset="0"/>
            <a:cs typeface="Arial" panose="020B0604020202020204" pitchFamily="34" charset="0"/>
          </a:endParaRPr>
        </a:p>
      </dgm:t>
    </dgm:pt>
    <dgm:pt modelId="{AE8DC59D-5B43-428E-A801-A7137DCC70AB}" type="sibTrans" cxnId="{389DE3C9-9347-4614-A151-D0782FD83FF4}">
      <dgm:prSet/>
      <dgm:spPr/>
      <dgm:t>
        <a:bodyPr/>
        <a:lstStyle/>
        <a:p>
          <a:endParaRPr lang="vi-VN" sz="1400" b="1">
            <a:latin typeface="Arial" panose="020B0604020202020204" pitchFamily="34" charset="0"/>
            <a:cs typeface="Arial" panose="020B0604020202020204" pitchFamily="34" charset="0"/>
          </a:endParaRPr>
        </a:p>
      </dgm:t>
    </dgm:pt>
    <dgm:pt modelId="{85611FA9-2686-4516-9BF4-DBAE88F4329C}" type="asst">
      <dgm:prSet phldrT="[Text]" custT="1"/>
      <dgm:spPr/>
      <dgm:t>
        <a:bodyPr/>
        <a:lstStyle/>
        <a:p>
          <a:r>
            <a:rPr lang="en-US" sz="1400" b="1" dirty="0">
              <a:latin typeface="Arial" panose="020B0604020202020204" pitchFamily="34" charset="0"/>
              <a:cs typeface="Arial" panose="020B0604020202020204" pitchFamily="34" charset="0"/>
            </a:rPr>
            <a:t>People</a:t>
          </a:r>
          <a:endParaRPr lang="vi-VN" sz="1400" b="1" dirty="0">
            <a:latin typeface="Arial" panose="020B0604020202020204" pitchFamily="34" charset="0"/>
            <a:cs typeface="Arial" panose="020B0604020202020204" pitchFamily="34" charset="0"/>
          </a:endParaRPr>
        </a:p>
      </dgm:t>
    </dgm:pt>
    <dgm:pt modelId="{89EF93FC-979F-4A10-A76B-6686D32F015B}" type="parTrans" cxnId="{33A5DD91-7C4A-403F-8B58-680736F24BFE}">
      <dgm:prSet/>
      <dgm:spPr/>
      <dgm:t>
        <a:bodyPr/>
        <a:lstStyle/>
        <a:p>
          <a:endParaRPr lang="vi-VN" sz="1400" b="1">
            <a:latin typeface="Arial" panose="020B0604020202020204" pitchFamily="34" charset="0"/>
            <a:cs typeface="Arial" panose="020B0604020202020204" pitchFamily="34" charset="0"/>
          </a:endParaRPr>
        </a:p>
      </dgm:t>
    </dgm:pt>
    <dgm:pt modelId="{F728914C-30A3-471D-BFA3-EBEC756448A1}" type="sibTrans" cxnId="{33A5DD91-7C4A-403F-8B58-680736F24BFE}">
      <dgm:prSet/>
      <dgm:spPr/>
      <dgm:t>
        <a:bodyPr/>
        <a:lstStyle/>
        <a:p>
          <a:endParaRPr lang="vi-VN" sz="1400" b="1">
            <a:latin typeface="Arial" panose="020B0604020202020204" pitchFamily="34" charset="0"/>
            <a:cs typeface="Arial" panose="020B0604020202020204" pitchFamily="34" charset="0"/>
          </a:endParaRPr>
        </a:p>
      </dgm:t>
    </dgm:pt>
    <dgm:pt modelId="{3ED6D722-98E4-425D-B6C9-1ACE6CF5B8CC}" type="asst">
      <dgm:prSet phldrT="[Text]" custT="1"/>
      <dgm:spPr/>
      <dgm:t>
        <a:bodyPr/>
        <a:lstStyle/>
        <a:p>
          <a:r>
            <a:rPr lang="en-US" sz="1400" b="1" dirty="0">
              <a:solidFill>
                <a:schemeClr val="accent6">
                  <a:lumMod val="50000"/>
                </a:schemeClr>
              </a:solidFill>
              <a:latin typeface="Arial" panose="020B0604020202020204" pitchFamily="34" charset="0"/>
              <a:cs typeface="Arial" panose="020B0604020202020204" pitchFamily="34" charset="0"/>
            </a:rPr>
            <a:t>Flood come</a:t>
          </a:r>
          <a:endParaRPr lang="vi-VN" sz="1400" b="1" dirty="0">
            <a:latin typeface="Arial" panose="020B0604020202020204" pitchFamily="34" charset="0"/>
            <a:cs typeface="Arial" panose="020B0604020202020204" pitchFamily="34" charset="0"/>
          </a:endParaRPr>
        </a:p>
      </dgm:t>
    </dgm:pt>
    <dgm:pt modelId="{A7F56659-5D41-4A6D-8C47-CCDD9F4E5C0F}" type="parTrans" cxnId="{BFDDE5C9-14CB-493E-A2DB-5BD432C80C98}">
      <dgm:prSet/>
      <dgm:spPr/>
      <dgm:t>
        <a:bodyPr/>
        <a:lstStyle/>
        <a:p>
          <a:endParaRPr lang="vi-VN" sz="1400" b="1">
            <a:latin typeface="Arial" panose="020B0604020202020204" pitchFamily="34" charset="0"/>
            <a:cs typeface="Arial" panose="020B0604020202020204" pitchFamily="34" charset="0"/>
          </a:endParaRPr>
        </a:p>
      </dgm:t>
    </dgm:pt>
    <dgm:pt modelId="{62CABC0A-184A-4822-B87C-F6DE962EC331}" type="sibTrans" cxnId="{BFDDE5C9-14CB-493E-A2DB-5BD432C80C98}">
      <dgm:prSet/>
      <dgm:spPr/>
      <dgm:t>
        <a:bodyPr/>
        <a:lstStyle/>
        <a:p>
          <a:endParaRPr lang="vi-VN" sz="1400" b="1">
            <a:latin typeface="Arial" panose="020B0604020202020204" pitchFamily="34" charset="0"/>
            <a:cs typeface="Arial" panose="020B0604020202020204" pitchFamily="34" charset="0"/>
          </a:endParaRPr>
        </a:p>
      </dgm:t>
    </dgm:pt>
    <dgm:pt modelId="{4E37FD29-30E9-4E39-BFBC-41A704E0B0E1}" type="asst">
      <dgm:prSet phldrT="[Text]" custT="1"/>
      <dgm:spPr/>
      <dgm:t>
        <a:bodyPr/>
        <a:lstStyle/>
        <a:p>
          <a:r>
            <a:rPr lang="vi-VN" sz="1400" b="1" dirty="0">
              <a:latin typeface="Arial" panose="020B0604020202020204" pitchFamily="34" charset="0"/>
              <a:cs typeface="Arial" panose="020B0604020202020204" pitchFamily="34" charset="0"/>
            </a:rPr>
            <a:t>Solution</a:t>
          </a:r>
        </a:p>
      </dgm:t>
    </dgm:pt>
    <dgm:pt modelId="{947F277B-320F-40F3-AA5A-8FB57BB0E6E2}" type="parTrans" cxnId="{BA77A4B4-7D60-41AE-94F2-CD3B84854EC8}">
      <dgm:prSet/>
      <dgm:spPr/>
      <dgm:t>
        <a:bodyPr/>
        <a:lstStyle/>
        <a:p>
          <a:endParaRPr lang="vi-VN" sz="1400" b="1">
            <a:latin typeface="Arial" panose="020B0604020202020204" pitchFamily="34" charset="0"/>
            <a:cs typeface="Arial" panose="020B0604020202020204" pitchFamily="34" charset="0"/>
          </a:endParaRPr>
        </a:p>
      </dgm:t>
    </dgm:pt>
    <dgm:pt modelId="{9B3EEA07-569B-4DDD-A856-91C7F980B56C}" type="sibTrans" cxnId="{BA77A4B4-7D60-41AE-94F2-CD3B84854EC8}">
      <dgm:prSet/>
      <dgm:spPr/>
      <dgm:t>
        <a:bodyPr/>
        <a:lstStyle/>
        <a:p>
          <a:endParaRPr lang="vi-VN" sz="1400" b="1">
            <a:latin typeface="Arial" panose="020B0604020202020204" pitchFamily="34" charset="0"/>
            <a:cs typeface="Arial" panose="020B0604020202020204" pitchFamily="34" charset="0"/>
          </a:endParaRPr>
        </a:p>
      </dgm:t>
    </dgm:pt>
    <dgm:pt modelId="{47588F98-FC00-4B7E-8C3A-AA17F44E353B}" type="asst">
      <dgm:prSet phldrT="[Text]" custT="1"/>
      <dgm:spPr/>
      <dgm:t>
        <a:bodyPr/>
        <a:lstStyle/>
        <a:p>
          <a:r>
            <a:rPr lang="vi-VN" sz="1400" b="1" dirty="0">
              <a:latin typeface="Arial" panose="020B0604020202020204" pitchFamily="34" charset="0"/>
              <a:cs typeface="Arial" panose="020B0604020202020204" pitchFamily="34" charset="0"/>
            </a:rPr>
            <a:t>flood recedes</a:t>
          </a:r>
        </a:p>
      </dgm:t>
    </dgm:pt>
    <dgm:pt modelId="{B661162B-9A11-469B-A017-035329DEFE0B}" type="parTrans" cxnId="{B44EC414-AEA2-4836-A33C-0AB95893F693}">
      <dgm:prSet/>
      <dgm:spPr/>
      <dgm:t>
        <a:bodyPr/>
        <a:lstStyle/>
        <a:p>
          <a:endParaRPr lang="vi-VN" sz="1400" b="1">
            <a:latin typeface="Arial" panose="020B0604020202020204" pitchFamily="34" charset="0"/>
            <a:cs typeface="Arial" panose="020B0604020202020204" pitchFamily="34" charset="0"/>
          </a:endParaRPr>
        </a:p>
      </dgm:t>
    </dgm:pt>
    <dgm:pt modelId="{7B2DA963-AA93-4761-A3C5-F31033D5AA6E}" type="sibTrans" cxnId="{B44EC414-AEA2-4836-A33C-0AB95893F693}">
      <dgm:prSet/>
      <dgm:spPr/>
      <dgm:t>
        <a:bodyPr/>
        <a:lstStyle/>
        <a:p>
          <a:endParaRPr lang="vi-VN" sz="1400" b="1">
            <a:latin typeface="Arial" panose="020B0604020202020204" pitchFamily="34" charset="0"/>
            <a:cs typeface="Arial" panose="020B0604020202020204" pitchFamily="34" charset="0"/>
          </a:endParaRPr>
        </a:p>
      </dgm:t>
    </dgm:pt>
    <dgm:pt modelId="{EB29CA70-23ED-4CA0-8E11-F58951471D05}" type="asst">
      <dgm:prSet phldrT="[Text]" custT="1"/>
      <dgm:spPr/>
      <dgm:t>
        <a:bodyPr/>
        <a:lstStyle/>
        <a:p>
          <a:r>
            <a:rPr lang="vi-VN" sz="1400" b="1" dirty="0"/>
            <a:t>Destroy</a:t>
          </a:r>
          <a:endParaRPr lang="vi-VN" sz="1400" b="1" dirty="0">
            <a:latin typeface="Arial" panose="020B0604020202020204" pitchFamily="34" charset="0"/>
            <a:cs typeface="Arial" panose="020B0604020202020204" pitchFamily="34" charset="0"/>
          </a:endParaRPr>
        </a:p>
      </dgm:t>
    </dgm:pt>
    <dgm:pt modelId="{CA517FDD-4DF2-4297-A37A-729F57358BAA}" type="parTrans" cxnId="{0C67680D-3126-4C64-A378-E51269A0EDE9}">
      <dgm:prSet/>
      <dgm:spPr/>
      <dgm:t>
        <a:bodyPr/>
        <a:lstStyle/>
        <a:p>
          <a:endParaRPr lang="vi-VN" b="1"/>
        </a:p>
      </dgm:t>
    </dgm:pt>
    <dgm:pt modelId="{24551363-6EE6-408C-8859-BC0D31E5235A}" type="sibTrans" cxnId="{0C67680D-3126-4C64-A378-E51269A0EDE9}">
      <dgm:prSet/>
      <dgm:spPr/>
      <dgm:t>
        <a:bodyPr/>
        <a:lstStyle/>
        <a:p>
          <a:endParaRPr lang="vi-VN" b="1"/>
        </a:p>
      </dgm:t>
    </dgm:pt>
    <dgm:pt modelId="{D7D66E2B-3EEC-4BDA-9F70-61D31F21FD8C}" type="asst">
      <dgm:prSet phldrT="[Text]" custT="1"/>
      <dgm:spPr/>
      <dgm:t>
        <a:bodyPr/>
        <a:lstStyle/>
        <a:p>
          <a:r>
            <a:rPr lang="vi-VN" sz="1400" b="1" dirty="0"/>
            <a:t>casualty</a:t>
          </a:r>
          <a:endParaRPr lang="vi-VN" sz="1400" b="1" dirty="0">
            <a:latin typeface="Arial" panose="020B0604020202020204" pitchFamily="34" charset="0"/>
            <a:cs typeface="Arial" panose="020B0604020202020204" pitchFamily="34" charset="0"/>
          </a:endParaRPr>
        </a:p>
      </dgm:t>
    </dgm:pt>
    <dgm:pt modelId="{131C36C8-C98B-4C66-96C0-E97E8312E6D2}" type="parTrans" cxnId="{E197F60F-EEC0-46F2-8B90-79378E136527}">
      <dgm:prSet/>
      <dgm:spPr/>
      <dgm:t>
        <a:bodyPr/>
        <a:lstStyle/>
        <a:p>
          <a:endParaRPr lang="vi-VN" b="1"/>
        </a:p>
      </dgm:t>
    </dgm:pt>
    <dgm:pt modelId="{BE2B63C3-8C3B-468C-B821-99CC02AF0203}" type="sibTrans" cxnId="{E197F60F-EEC0-46F2-8B90-79378E136527}">
      <dgm:prSet/>
      <dgm:spPr/>
      <dgm:t>
        <a:bodyPr/>
        <a:lstStyle/>
        <a:p>
          <a:endParaRPr lang="vi-VN" b="1"/>
        </a:p>
      </dgm:t>
    </dgm:pt>
    <dgm:pt modelId="{31E87F88-830A-49D5-A3C1-798B3A4FAF5D}" type="asst">
      <dgm:prSet phldrT="[Text]" custT="1"/>
      <dgm:spPr/>
      <dgm:t>
        <a:bodyPr/>
        <a:lstStyle/>
        <a:p>
          <a:r>
            <a:rPr lang="vi-VN" sz="1400" b="1" dirty="0"/>
            <a:t>Disease</a:t>
          </a:r>
          <a:endParaRPr lang="vi-VN" sz="1400" b="1" dirty="0">
            <a:latin typeface="Arial" panose="020B0604020202020204" pitchFamily="34" charset="0"/>
            <a:cs typeface="Arial" panose="020B0604020202020204" pitchFamily="34" charset="0"/>
          </a:endParaRPr>
        </a:p>
      </dgm:t>
    </dgm:pt>
    <dgm:pt modelId="{1890E58A-8A3F-4250-9669-6C4C8F6EE976}" type="parTrans" cxnId="{D0FBFE15-4BED-4C44-B64C-1FD2AB4CFBB5}">
      <dgm:prSet/>
      <dgm:spPr/>
      <dgm:t>
        <a:bodyPr/>
        <a:lstStyle/>
        <a:p>
          <a:endParaRPr lang="vi-VN" b="1"/>
        </a:p>
      </dgm:t>
    </dgm:pt>
    <dgm:pt modelId="{182A87B8-20C5-423D-A074-87E64C63C9F6}" type="sibTrans" cxnId="{D0FBFE15-4BED-4C44-B64C-1FD2AB4CFBB5}">
      <dgm:prSet/>
      <dgm:spPr/>
      <dgm:t>
        <a:bodyPr/>
        <a:lstStyle/>
        <a:p>
          <a:endParaRPr lang="vi-VN" b="1"/>
        </a:p>
      </dgm:t>
    </dgm:pt>
    <dgm:pt modelId="{A03882A8-117E-4E7A-9371-F26AA0B4C312}" type="asst">
      <dgm:prSet phldrT="[Text]" custT="1"/>
      <dgm:spPr/>
      <dgm:t>
        <a:bodyPr/>
        <a:lstStyle/>
        <a:p>
          <a:r>
            <a:rPr lang="vi-VN" sz="1400" b="1" dirty="0"/>
            <a:t>Polluted</a:t>
          </a:r>
          <a:endParaRPr lang="vi-VN" sz="1400" b="1" dirty="0">
            <a:latin typeface="Arial" panose="020B0604020202020204" pitchFamily="34" charset="0"/>
            <a:cs typeface="Arial" panose="020B0604020202020204" pitchFamily="34" charset="0"/>
          </a:endParaRPr>
        </a:p>
      </dgm:t>
    </dgm:pt>
    <dgm:pt modelId="{4045DEA8-7917-4CC0-A18D-FC49862B23CD}" type="parTrans" cxnId="{BFFF0179-F7BA-4E18-A84E-DB0A9D06494C}">
      <dgm:prSet/>
      <dgm:spPr/>
      <dgm:t>
        <a:bodyPr/>
        <a:lstStyle/>
        <a:p>
          <a:endParaRPr lang="vi-VN" b="1"/>
        </a:p>
      </dgm:t>
    </dgm:pt>
    <dgm:pt modelId="{7F1C2319-C56B-4D76-BCF7-7C8172A1DBA0}" type="sibTrans" cxnId="{BFFF0179-F7BA-4E18-A84E-DB0A9D06494C}">
      <dgm:prSet/>
      <dgm:spPr/>
      <dgm:t>
        <a:bodyPr/>
        <a:lstStyle/>
        <a:p>
          <a:endParaRPr lang="vi-VN" b="1"/>
        </a:p>
      </dgm:t>
    </dgm:pt>
    <dgm:pt modelId="{D18830BE-B110-4720-9325-92CC3DAA6C0C}" type="asst">
      <dgm:prSet phldrT="[Text]" custT="1"/>
      <dgm:spPr/>
      <dgm:t>
        <a:bodyPr/>
        <a:lstStyle/>
        <a:p>
          <a:r>
            <a:rPr lang="vi-VN" sz="1400" b="1" dirty="0">
              <a:latin typeface="Arial" panose="020B0604020202020204" pitchFamily="34" charset="0"/>
              <a:cs typeface="Arial" panose="020B0604020202020204" pitchFamily="34" charset="0"/>
            </a:rPr>
            <a:t>Physics</a:t>
          </a:r>
        </a:p>
      </dgm:t>
    </dgm:pt>
    <dgm:pt modelId="{0697833A-FF2E-4429-B943-FCF8F068F5A4}" type="parTrans" cxnId="{95C48F91-4808-4E34-98FC-DFE174DB900B}">
      <dgm:prSet/>
      <dgm:spPr/>
      <dgm:t>
        <a:bodyPr/>
        <a:lstStyle/>
        <a:p>
          <a:endParaRPr lang="vi-VN" b="1"/>
        </a:p>
      </dgm:t>
    </dgm:pt>
    <dgm:pt modelId="{2955338F-1998-47FC-85D4-73CD415563EF}" type="sibTrans" cxnId="{95C48F91-4808-4E34-98FC-DFE174DB900B}">
      <dgm:prSet/>
      <dgm:spPr/>
      <dgm:t>
        <a:bodyPr/>
        <a:lstStyle/>
        <a:p>
          <a:endParaRPr lang="vi-VN" b="1"/>
        </a:p>
      </dgm:t>
    </dgm:pt>
    <dgm:pt modelId="{63B95371-FE32-496B-AE81-F28C87F31A81}" type="asst">
      <dgm:prSet phldrT="[Text]" custT="1"/>
      <dgm:spPr/>
      <dgm:t>
        <a:bodyPr/>
        <a:lstStyle/>
        <a:p>
          <a:r>
            <a:rPr lang="vi-VN" sz="1400" b="1" dirty="0">
              <a:latin typeface="Arial" panose="020B0604020202020204" pitchFamily="34" charset="0"/>
              <a:cs typeface="Arial" panose="020B0604020202020204" pitchFamily="34" charset="0"/>
            </a:rPr>
            <a:t>Geography</a:t>
          </a:r>
        </a:p>
      </dgm:t>
    </dgm:pt>
    <dgm:pt modelId="{E5B2883B-5332-48E7-9477-62629DE8418D}" type="parTrans" cxnId="{B824503C-426D-4D9C-9332-557B2DE317E0}">
      <dgm:prSet/>
      <dgm:spPr/>
      <dgm:t>
        <a:bodyPr/>
        <a:lstStyle/>
        <a:p>
          <a:endParaRPr lang="vi-VN" b="1"/>
        </a:p>
      </dgm:t>
    </dgm:pt>
    <dgm:pt modelId="{FC8BEFA1-E455-4095-A623-6D4FC80649B1}" type="sibTrans" cxnId="{B824503C-426D-4D9C-9332-557B2DE317E0}">
      <dgm:prSet/>
      <dgm:spPr/>
      <dgm:t>
        <a:bodyPr/>
        <a:lstStyle/>
        <a:p>
          <a:endParaRPr lang="vi-VN" b="1"/>
        </a:p>
      </dgm:t>
    </dgm:pt>
    <dgm:pt modelId="{C2B85773-FF4D-41EA-BD47-88F6938FC629}" type="asst">
      <dgm:prSet phldrT="[Text]" custT="1"/>
      <dgm:spPr/>
      <dgm:t>
        <a:bodyPr/>
        <a:lstStyle/>
        <a:p>
          <a:r>
            <a:rPr lang="vi-VN" sz="1400" b="1" dirty="0">
              <a:latin typeface="Arial" panose="020B0604020202020204" pitchFamily="34" charset="0"/>
              <a:cs typeface="Arial" panose="020B0604020202020204" pitchFamily="34" charset="0"/>
            </a:rPr>
            <a:t>Math</a:t>
          </a:r>
        </a:p>
      </dgm:t>
    </dgm:pt>
    <dgm:pt modelId="{3BD8F8B3-C344-4ABC-9F33-7D2FF454F763}" type="parTrans" cxnId="{6F3ACEAD-0F12-4DBF-944D-4347E13DEAED}">
      <dgm:prSet/>
      <dgm:spPr/>
      <dgm:t>
        <a:bodyPr/>
        <a:lstStyle/>
        <a:p>
          <a:endParaRPr lang="vi-VN" b="1"/>
        </a:p>
      </dgm:t>
    </dgm:pt>
    <dgm:pt modelId="{00B9D0C8-4B88-4329-9A30-774043BC26F2}" type="sibTrans" cxnId="{6F3ACEAD-0F12-4DBF-944D-4347E13DEAED}">
      <dgm:prSet/>
      <dgm:spPr/>
      <dgm:t>
        <a:bodyPr/>
        <a:lstStyle/>
        <a:p>
          <a:endParaRPr lang="vi-VN" b="1"/>
        </a:p>
      </dgm:t>
    </dgm:pt>
    <dgm:pt modelId="{CFBD6B86-983D-4018-BB3B-FB179BCCA3B2}" type="asst">
      <dgm:prSet phldrT="[Text]" custT="1"/>
      <dgm:spPr/>
      <dgm:t>
        <a:bodyPr/>
        <a:lstStyle/>
        <a:p>
          <a:r>
            <a:rPr lang="vi-VN" sz="1400" b="1" dirty="0">
              <a:latin typeface="Arial" panose="020B0604020202020204" pitchFamily="34" charset="0"/>
              <a:cs typeface="Arial" panose="020B0604020202020204" pitchFamily="34" charset="0"/>
            </a:rPr>
            <a:t>Biology</a:t>
          </a:r>
        </a:p>
      </dgm:t>
    </dgm:pt>
    <dgm:pt modelId="{D8A7A4ED-71F0-4B4C-8A58-9C2163AC5AE9}" type="parTrans" cxnId="{44E3480D-272A-4C09-9C98-4E9E5FDA5BB1}">
      <dgm:prSet/>
      <dgm:spPr/>
      <dgm:t>
        <a:bodyPr/>
        <a:lstStyle/>
        <a:p>
          <a:endParaRPr lang="vi-VN" b="1"/>
        </a:p>
      </dgm:t>
    </dgm:pt>
    <dgm:pt modelId="{567BE02B-B21F-4B79-8BB6-8AFF31F6A858}" type="sibTrans" cxnId="{44E3480D-272A-4C09-9C98-4E9E5FDA5BB1}">
      <dgm:prSet/>
      <dgm:spPr/>
      <dgm:t>
        <a:bodyPr/>
        <a:lstStyle/>
        <a:p>
          <a:endParaRPr lang="vi-VN" b="1"/>
        </a:p>
      </dgm:t>
    </dgm:pt>
    <dgm:pt modelId="{BE039B07-7339-4A3F-B7BD-CCC321C722B1}" type="asst">
      <dgm:prSet phldrT="[Text]" custT="1"/>
      <dgm:spPr/>
      <dgm:t>
        <a:bodyPr/>
        <a:lstStyle/>
        <a:p>
          <a:r>
            <a:rPr lang="vi-VN" sz="1400" b="1" dirty="0">
              <a:latin typeface="Arial" panose="020B0604020202020204" pitchFamily="34" charset="0"/>
              <a:cs typeface="Arial" panose="020B0604020202020204" pitchFamily="34" charset="0"/>
            </a:rPr>
            <a:t>Chemistry</a:t>
          </a:r>
        </a:p>
      </dgm:t>
    </dgm:pt>
    <dgm:pt modelId="{465A2AFD-85F8-4262-B944-F614F56BAD7A}" type="parTrans" cxnId="{5C0AEB0E-12A9-413B-B9BF-8BC114102DA7}">
      <dgm:prSet/>
      <dgm:spPr/>
      <dgm:t>
        <a:bodyPr/>
        <a:lstStyle/>
        <a:p>
          <a:endParaRPr lang="vi-VN" b="1"/>
        </a:p>
      </dgm:t>
    </dgm:pt>
    <dgm:pt modelId="{A45CD525-2093-4D3B-B21B-D5019D2A45CB}" type="sibTrans" cxnId="{5C0AEB0E-12A9-413B-B9BF-8BC114102DA7}">
      <dgm:prSet/>
      <dgm:spPr/>
      <dgm:t>
        <a:bodyPr/>
        <a:lstStyle/>
        <a:p>
          <a:endParaRPr lang="vi-VN" b="1"/>
        </a:p>
      </dgm:t>
    </dgm:pt>
    <dgm:pt modelId="{C51940BC-0DC3-4D0A-BDA6-935431EB239D}" type="asst">
      <dgm:prSet phldrT="[Text]" custT="1"/>
      <dgm:spPr/>
      <dgm:t>
        <a:bodyPr/>
        <a:lstStyle/>
        <a:p>
          <a:r>
            <a:rPr lang="vi-VN" sz="1400" b="1" dirty="0">
              <a:latin typeface="Arial" panose="020B0604020202020204" pitchFamily="34" charset="0"/>
              <a:cs typeface="Arial" panose="020B0604020202020204" pitchFamily="34" charset="0"/>
            </a:rPr>
            <a:t>Chemistry</a:t>
          </a:r>
        </a:p>
      </dgm:t>
    </dgm:pt>
    <dgm:pt modelId="{60CCF82F-3138-466D-AE80-29FD6BD33F58}" type="parTrans" cxnId="{BC3CF804-17AD-484C-83FD-C646059C59EA}">
      <dgm:prSet/>
      <dgm:spPr/>
      <dgm:t>
        <a:bodyPr/>
        <a:lstStyle/>
        <a:p>
          <a:endParaRPr lang="vi-VN" b="1"/>
        </a:p>
      </dgm:t>
    </dgm:pt>
    <dgm:pt modelId="{A41EBB91-7E26-4A1C-8A99-E1EA91DFF106}" type="sibTrans" cxnId="{BC3CF804-17AD-484C-83FD-C646059C59EA}">
      <dgm:prSet/>
      <dgm:spPr/>
      <dgm:t>
        <a:bodyPr/>
        <a:lstStyle/>
        <a:p>
          <a:endParaRPr lang="vi-VN" b="1"/>
        </a:p>
      </dgm:t>
    </dgm:pt>
    <dgm:pt modelId="{35651955-71F1-41CE-A7C5-188CC334D8FC}" type="asst">
      <dgm:prSet phldrT="[Text]" custT="1"/>
      <dgm:spPr/>
      <dgm:t>
        <a:bodyPr/>
        <a:lstStyle/>
        <a:p>
          <a:r>
            <a:rPr lang="vi-VN" sz="1400" b="1" dirty="0">
              <a:latin typeface="Arial" panose="020B0604020202020204" pitchFamily="34" charset="0"/>
              <a:cs typeface="Arial" panose="020B0604020202020204" pitchFamily="34" charset="0"/>
            </a:rPr>
            <a:t>Biology</a:t>
          </a:r>
        </a:p>
      </dgm:t>
    </dgm:pt>
    <dgm:pt modelId="{050D49A5-7663-4A11-84A6-6CB7D0CC08D1}" type="parTrans" cxnId="{5F3CDBDC-C3B0-4905-89C6-10317454FA14}">
      <dgm:prSet/>
      <dgm:spPr/>
      <dgm:t>
        <a:bodyPr/>
        <a:lstStyle/>
        <a:p>
          <a:endParaRPr lang="vi-VN" b="1"/>
        </a:p>
      </dgm:t>
    </dgm:pt>
    <dgm:pt modelId="{618B5549-0E20-4896-89B2-C481A4938B00}" type="sibTrans" cxnId="{5F3CDBDC-C3B0-4905-89C6-10317454FA14}">
      <dgm:prSet/>
      <dgm:spPr/>
      <dgm:t>
        <a:bodyPr/>
        <a:lstStyle/>
        <a:p>
          <a:endParaRPr lang="vi-VN" b="1"/>
        </a:p>
      </dgm:t>
    </dgm:pt>
    <dgm:pt modelId="{B5AA5AEF-2549-4638-86D1-CA441C337869}" type="pres">
      <dgm:prSet presAssocID="{7535A1A1-2AF9-49FE-9B67-B5253376C91B}" presName="Name0" presStyleCnt="0">
        <dgm:presLayoutVars>
          <dgm:orgChart val="1"/>
          <dgm:chPref val="1"/>
          <dgm:dir/>
          <dgm:animOne val="branch"/>
          <dgm:animLvl val="lvl"/>
          <dgm:resizeHandles/>
        </dgm:presLayoutVars>
      </dgm:prSet>
      <dgm:spPr/>
    </dgm:pt>
    <dgm:pt modelId="{BE03A7EC-E9DB-4689-9F9A-AF4EB7691FBC}" type="pres">
      <dgm:prSet presAssocID="{E542A09F-50D5-4754-815D-9AFB794149F5}" presName="hierRoot1" presStyleCnt="0">
        <dgm:presLayoutVars>
          <dgm:hierBranch val="init"/>
        </dgm:presLayoutVars>
      </dgm:prSet>
      <dgm:spPr/>
    </dgm:pt>
    <dgm:pt modelId="{5CA6770C-9291-45A6-B725-4EE82B23A80E}" type="pres">
      <dgm:prSet presAssocID="{E542A09F-50D5-4754-815D-9AFB794149F5}" presName="rootComposite1" presStyleCnt="0"/>
      <dgm:spPr/>
    </dgm:pt>
    <dgm:pt modelId="{BE9EEB2C-5FF1-400A-A28D-2A730810D96D}" type="pres">
      <dgm:prSet presAssocID="{E542A09F-50D5-4754-815D-9AFB794149F5}" presName="rootText1" presStyleLbl="alignAcc1" presStyleIdx="0" presStyleCnt="0" custScaleX="325905" custScaleY="342419">
        <dgm:presLayoutVars>
          <dgm:chPref val="3"/>
        </dgm:presLayoutVars>
      </dgm:prSet>
      <dgm:spPr/>
    </dgm:pt>
    <dgm:pt modelId="{C03ECCF9-0AE1-41E0-B602-526CCBA2A70F}" type="pres">
      <dgm:prSet presAssocID="{E542A09F-50D5-4754-815D-9AFB794149F5}" presName="topArc1" presStyleLbl="parChTrans1D1" presStyleIdx="0" presStyleCnt="42"/>
      <dgm:spPr/>
    </dgm:pt>
    <dgm:pt modelId="{648ACD95-C81C-44A8-BA20-9AA03C8D0606}" type="pres">
      <dgm:prSet presAssocID="{E542A09F-50D5-4754-815D-9AFB794149F5}" presName="bottomArc1" presStyleLbl="parChTrans1D1" presStyleIdx="1" presStyleCnt="42"/>
      <dgm:spPr/>
    </dgm:pt>
    <dgm:pt modelId="{7FF51B5D-E906-487C-AB1A-EE543D977735}" type="pres">
      <dgm:prSet presAssocID="{E542A09F-50D5-4754-815D-9AFB794149F5}" presName="topConnNode1" presStyleLbl="node1" presStyleIdx="0" presStyleCnt="0"/>
      <dgm:spPr/>
    </dgm:pt>
    <dgm:pt modelId="{D317AB64-3938-4E44-9ABE-3074F05D5C4B}" type="pres">
      <dgm:prSet presAssocID="{E542A09F-50D5-4754-815D-9AFB794149F5}" presName="hierChild2" presStyleCnt="0"/>
      <dgm:spPr/>
    </dgm:pt>
    <dgm:pt modelId="{010E21D3-9FE2-4D56-B507-24224C3D127B}" type="pres">
      <dgm:prSet presAssocID="{E542A09F-50D5-4754-815D-9AFB794149F5}" presName="hierChild3" presStyleCnt="0"/>
      <dgm:spPr/>
    </dgm:pt>
    <dgm:pt modelId="{C4F4E931-8F76-4848-A02D-95AB9F1E6E76}" type="pres">
      <dgm:prSet presAssocID="{7CFC5B3D-7AD7-48CB-8154-69E7B349E7F9}" presName="Name101" presStyleLbl="parChTrans1D2" presStyleIdx="0" presStyleCnt="2"/>
      <dgm:spPr/>
    </dgm:pt>
    <dgm:pt modelId="{2B81161B-D52C-4226-BEEB-5AA353186F77}" type="pres">
      <dgm:prSet presAssocID="{200E3BDC-4120-4861-AC44-760C159658B6}" presName="hierRoot3" presStyleCnt="0">
        <dgm:presLayoutVars>
          <dgm:hierBranch val="init"/>
        </dgm:presLayoutVars>
      </dgm:prSet>
      <dgm:spPr/>
    </dgm:pt>
    <dgm:pt modelId="{D3BA5D5B-7D75-4C82-9A57-486FDC6D0E02}" type="pres">
      <dgm:prSet presAssocID="{200E3BDC-4120-4861-AC44-760C159658B6}" presName="rootComposite3" presStyleCnt="0"/>
      <dgm:spPr/>
    </dgm:pt>
    <dgm:pt modelId="{40B57C14-8E9C-4B74-8D40-4BDD3410A4B2}" type="pres">
      <dgm:prSet presAssocID="{200E3BDC-4120-4861-AC44-760C159658B6}" presName="rootText3" presStyleLbl="alignAcc1" presStyleIdx="0" presStyleCnt="0" custScaleX="228291" custScaleY="267466" custLinFactX="-100000" custLinFactY="-52362" custLinFactNeighborX="-181814" custLinFactNeighborY="-100000">
        <dgm:presLayoutVars>
          <dgm:chPref val="3"/>
        </dgm:presLayoutVars>
      </dgm:prSet>
      <dgm:spPr/>
    </dgm:pt>
    <dgm:pt modelId="{0DC814D1-73B9-4B0E-BB84-B28F04AB774A}" type="pres">
      <dgm:prSet presAssocID="{200E3BDC-4120-4861-AC44-760C159658B6}" presName="topArc3" presStyleLbl="parChTrans1D1" presStyleIdx="2" presStyleCnt="42"/>
      <dgm:spPr/>
    </dgm:pt>
    <dgm:pt modelId="{7536ACE7-A8CF-4353-B705-B22D9E69C46E}" type="pres">
      <dgm:prSet presAssocID="{200E3BDC-4120-4861-AC44-760C159658B6}" presName="bottomArc3" presStyleLbl="parChTrans1D1" presStyleIdx="3" presStyleCnt="42"/>
      <dgm:spPr/>
    </dgm:pt>
    <dgm:pt modelId="{F086A105-CAD9-4AD6-A639-EE80F8182C45}" type="pres">
      <dgm:prSet presAssocID="{200E3BDC-4120-4861-AC44-760C159658B6}" presName="topConnNode3" presStyleLbl="asst1" presStyleIdx="0" presStyleCnt="0"/>
      <dgm:spPr/>
    </dgm:pt>
    <dgm:pt modelId="{013005E6-7738-4CC8-9482-695EEE59F9B0}" type="pres">
      <dgm:prSet presAssocID="{200E3BDC-4120-4861-AC44-760C159658B6}" presName="hierChild6" presStyleCnt="0"/>
      <dgm:spPr/>
    </dgm:pt>
    <dgm:pt modelId="{F0D5CF3A-6B44-4C03-BFA3-DD6C1C5E4C7C}" type="pres">
      <dgm:prSet presAssocID="{200E3BDC-4120-4861-AC44-760C159658B6}" presName="hierChild7" presStyleCnt="0"/>
      <dgm:spPr/>
    </dgm:pt>
    <dgm:pt modelId="{F1A7D42E-EBF0-42EB-9EC5-6E988EDCE0B0}" type="pres">
      <dgm:prSet presAssocID="{CB5330F5-9485-42E0-A921-35633D753195}" presName="Name101" presStyleLbl="parChTrans1D3" presStyleIdx="0" presStyleCnt="3"/>
      <dgm:spPr/>
    </dgm:pt>
    <dgm:pt modelId="{B9319BDF-172F-430D-93E1-E7CC7C3306BA}" type="pres">
      <dgm:prSet presAssocID="{4E8ED4F2-B027-4256-B7B7-B4BD0187120E}" presName="hierRoot3" presStyleCnt="0">
        <dgm:presLayoutVars>
          <dgm:hierBranch val="init"/>
        </dgm:presLayoutVars>
      </dgm:prSet>
      <dgm:spPr/>
    </dgm:pt>
    <dgm:pt modelId="{091D7EF1-2BD1-46B9-990F-C9E8C386E20D}" type="pres">
      <dgm:prSet presAssocID="{4E8ED4F2-B027-4256-B7B7-B4BD0187120E}" presName="rootComposite3" presStyleCnt="0"/>
      <dgm:spPr/>
    </dgm:pt>
    <dgm:pt modelId="{01633377-B08B-44D7-ACEE-87A3D9DAB03D}" type="pres">
      <dgm:prSet presAssocID="{4E8ED4F2-B027-4256-B7B7-B4BD0187120E}" presName="rootText3" presStyleLbl="alignAcc1" presStyleIdx="0" presStyleCnt="0" custScaleX="128479" custScaleY="175994" custLinFactX="300000" custLinFactY="-88133" custLinFactNeighborX="379448" custLinFactNeighborY="-100000">
        <dgm:presLayoutVars>
          <dgm:chPref val="3"/>
        </dgm:presLayoutVars>
      </dgm:prSet>
      <dgm:spPr/>
    </dgm:pt>
    <dgm:pt modelId="{2DCF409F-A544-435C-A046-6BC7B6ACD8EA}" type="pres">
      <dgm:prSet presAssocID="{4E8ED4F2-B027-4256-B7B7-B4BD0187120E}" presName="topArc3" presStyleLbl="parChTrans1D1" presStyleIdx="4" presStyleCnt="42"/>
      <dgm:spPr/>
    </dgm:pt>
    <dgm:pt modelId="{DCFEB3F9-3C44-4827-8BD6-7D3551494183}" type="pres">
      <dgm:prSet presAssocID="{4E8ED4F2-B027-4256-B7B7-B4BD0187120E}" presName="bottomArc3" presStyleLbl="parChTrans1D1" presStyleIdx="5" presStyleCnt="42"/>
      <dgm:spPr/>
    </dgm:pt>
    <dgm:pt modelId="{1E5A4DD5-E84C-4F73-ABFD-E73A32E861B1}" type="pres">
      <dgm:prSet presAssocID="{4E8ED4F2-B027-4256-B7B7-B4BD0187120E}" presName="topConnNode3" presStyleLbl="asst1" presStyleIdx="0" presStyleCnt="0"/>
      <dgm:spPr/>
    </dgm:pt>
    <dgm:pt modelId="{960DF223-8C78-447C-90FE-CB7F82BAF9DC}" type="pres">
      <dgm:prSet presAssocID="{4E8ED4F2-B027-4256-B7B7-B4BD0187120E}" presName="hierChild6" presStyleCnt="0"/>
      <dgm:spPr/>
    </dgm:pt>
    <dgm:pt modelId="{EE5A5883-3D1B-46E6-9D45-F2D484A5C1CA}" type="pres">
      <dgm:prSet presAssocID="{4E8ED4F2-B027-4256-B7B7-B4BD0187120E}" presName="hierChild7" presStyleCnt="0"/>
      <dgm:spPr/>
    </dgm:pt>
    <dgm:pt modelId="{F11FAE51-4F6B-4110-AA57-BC4931CA25C8}" type="pres">
      <dgm:prSet presAssocID="{76405F26-F20A-405A-A88E-2401EEDB8180}" presName="Name101" presStyleLbl="parChTrans1D3" presStyleIdx="1" presStyleCnt="3"/>
      <dgm:spPr/>
    </dgm:pt>
    <dgm:pt modelId="{D29D93B2-19A8-4FAD-9749-E550C417CE0B}" type="pres">
      <dgm:prSet presAssocID="{DAE99273-B530-4C88-8DC0-F82592F911AC}" presName="hierRoot3" presStyleCnt="0">
        <dgm:presLayoutVars>
          <dgm:hierBranch val="init"/>
        </dgm:presLayoutVars>
      </dgm:prSet>
      <dgm:spPr/>
    </dgm:pt>
    <dgm:pt modelId="{F86A6B6B-C687-4817-BFD5-7162B78C5E7D}" type="pres">
      <dgm:prSet presAssocID="{DAE99273-B530-4C88-8DC0-F82592F911AC}" presName="rootComposite3" presStyleCnt="0"/>
      <dgm:spPr/>
    </dgm:pt>
    <dgm:pt modelId="{53FD9D5C-4E1A-443B-8479-CCED9AA2616D}" type="pres">
      <dgm:prSet presAssocID="{DAE99273-B530-4C88-8DC0-F82592F911AC}" presName="rootText3" presStyleLbl="alignAcc1" presStyleIdx="0" presStyleCnt="0" custScaleX="145032" custScaleY="220141" custLinFactX="-300000" custLinFactNeighborX="-327581" custLinFactNeighborY="69199">
        <dgm:presLayoutVars>
          <dgm:chPref val="3"/>
        </dgm:presLayoutVars>
      </dgm:prSet>
      <dgm:spPr/>
    </dgm:pt>
    <dgm:pt modelId="{94E5C850-BBEF-4D02-9D14-D54C953D95DC}" type="pres">
      <dgm:prSet presAssocID="{DAE99273-B530-4C88-8DC0-F82592F911AC}" presName="topArc3" presStyleLbl="parChTrans1D1" presStyleIdx="6" presStyleCnt="42"/>
      <dgm:spPr/>
    </dgm:pt>
    <dgm:pt modelId="{5F8A21B4-8B34-4F81-BD35-6A887B6779F5}" type="pres">
      <dgm:prSet presAssocID="{DAE99273-B530-4C88-8DC0-F82592F911AC}" presName="bottomArc3" presStyleLbl="parChTrans1D1" presStyleIdx="7" presStyleCnt="42"/>
      <dgm:spPr/>
    </dgm:pt>
    <dgm:pt modelId="{CB89634E-8B52-480C-BF92-462B6471CB87}" type="pres">
      <dgm:prSet presAssocID="{DAE99273-B530-4C88-8DC0-F82592F911AC}" presName="topConnNode3" presStyleLbl="asst1" presStyleIdx="0" presStyleCnt="0"/>
      <dgm:spPr/>
    </dgm:pt>
    <dgm:pt modelId="{722D5798-990B-447E-A9C6-38424EEAF834}" type="pres">
      <dgm:prSet presAssocID="{DAE99273-B530-4C88-8DC0-F82592F911AC}" presName="hierChild6" presStyleCnt="0"/>
      <dgm:spPr/>
    </dgm:pt>
    <dgm:pt modelId="{D57C5CEA-0B52-49B8-864C-4EE60E8053D6}" type="pres">
      <dgm:prSet presAssocID="{DAE99273-B530-4C88-8DC0-F82592F911AC}" presName="hierChild7" presStyleCnt="0"/>
      <dgm:spPr/>
    </dgm:pt>
    <dgm:pt modelId="{2F06C496-E167-4110-BF85-048C5531D0A4}" type="pres">
      <dgm:prSet presAssocID="{202D7B34-D075-48EC-810C-BDBAFFB8C382}" presName="Name101" presStyleLbl="parChTrans1D4" presStyleIdx="0" presStyleCnt="15"/>
      <dgm:spPr/>
    </dgm:pt>
    <dgm:pt modelId="{DEDB680B-BE1E-4F83-8742-AA5AAA39299E}" type="pres">
      <dgm:prSet presAssocID="{5FF341F9-3FFF-4088-BFAC-3F9B9CEDF138}" presName="hierRoot3" presStyleCnt="0">
        <dgm:presLayoutVars>
          <dgm:hierBranch val="init"/>
        </dgm:presLayoutVars>
      </dgm:prSet>
      <dgm:spPr/>
    </dgm:pt>
    <dgm:pt modelId="{0C731947-5653-49E1-AAA1-501F37AE838C}" type="pres">
      <dgm:prSet presAssocID="{5FF341F9-3FFF-4088-BFAC-3F9B9CEDF138}" presName="rootComposite3" presStyleCnt="0"/>
      <dgm:spPr/>
    </dgm:pt>
    <dgm:pt modelId="{407414D1-1DCB-40AC-B724-0102DBFB49FF}" type="pres">
      <dgm:prSet presAssocID="{5FF341F9-3FFF-4088-BFAC-3F9B9CEDF138}" presName="rootText3" presStyleLbl="alignAcc1" presStyleIdx="0" presStyleCnt="0" custScaleX="185627" custScaleY="132353" custLinFactX="-300000" custLinFactNeighborX="-395996" custLinFactNeighborY="16044">
        <dgm:presLayoutVars>
          <dgm:chPref val="3"/>
        </dgm:presLayoutVars>
      </dgm:prSet>
      <dgm:spPr/>
    </dgm:pt>
    <dgm:pt modelId="{5059908C-4EA1-4117-A3A7-EDAC7D77A501}" type="pres">
      <dgm:prSet presAssocID="{5FF341F9-3FFF-4088-BFAC-3F9B9CEDF138}" presName="topArc3" presStyleLbl="parChTrans1D1" presStyleIdx="8" presStyleCnt="42"/>
      <dgm:spPr/>
    </dgm:pt>
    <dgm:pt modelId="{2987AF30-891E-4107-A375-C8471A762055}" type="pres">
      <dgm:prSet presAssocID="{5FF341F9-3FFF-4088-BFAC-3F9B9CEDF138}" presName="bottomArc3" presStyleLbl="parChTrans1D1" presStyleIdx="9" presStyleCnt="42"/>
      <dgm:spPr/>
    </dgm:pt>
    <dgm:pt modelId="{31A3D91F-C019-42AF-AEF9-65884B450B3D}" type="pres">
      <dgm:prSet presAssocID="{5FF341F9-3FFF-4088-BFAC-3F9B9CEDF138}" presName="topConnNode3" presStyleLbl="asst1" presStyleIdx="0" presStyleCnt="0"/>
      <dgm:spPr/>
    </dgm:pt>
    <dgm:pt modelId="{F8E07610-8F8B-4F4C-8B70-82D406842608}" type="pres">
      <dgm:prSet presAssocID="{5FF341F9-3FFF-4088-BFAC-3F9B9CEDF138}" presName="hierChild6" presStyleCnt="0"/>
      <dgm:spPr/>
    </dgm:pt>
    <dgm:pt modelId="{1F3C39FC-11D1-4F1D-8181-4FBEA77F59B8}" type="pres">
      <dgm:prSet presAssocID="{5FF341F9-3FFF-4088-BFAC-3F9B9CEDF138}" presName="hierChild7" presStyleCnt="0"/>
      <dgm:spPr/>
    </dgm:pt>
    <dgm:pt modelId="{452E6171-90BB-42D1-9E04-A657C298A30E}" type="pres">
      <dgm:prSet presAssocID="{89EF93FC-979F-4A10-A76B-6686D32F015B}" presName="Name101" presStyleLbl="parChTrans1D4" presStyleIdx="1" presStyleCnt="15"/>
      <dgm:spPr/>
    </dgm:pt>
    <dgm:pt modelId="{6FCD5FC6-2F04-45E5-B6B7-EC2B609977BD}" type="pres">
      <dgm:prSet presAssocID="{85611FA9-2686-4516-9BF4-DBAE88F4329C}" presName="hierRoot3" presStyleCnt="0">
        <dgm:presLayoutVars>
          <dgm:hierBranch val="init"/>
        </dgm:presLayoutVars>
      </dgm:prSet>
      <dgm:spPr/>
    </dgm:pt>
    <dgm:pt modelId="{EEBA2D97-D7D1-4A7F-AC82-9A102D142DBE}" type="pres">
      <dgm:prSet presAssocID="{85611FA9-2686-4516-9BF4-DBAE88F4329C}" presName="rootComposite3" presStyleCnt="0"/>
      <dgm:spPr/>
    </dgm:pt>
    <dgm:pt modelId="{AD3ED0EC-D320-4CD2-B1E1-1919B26CCA8A}" type="pres">
      <dgm:prSet presAssocID="{85611FA9-2686-4516-9BF4-DBAE88F4329C}" presName="rootText3" presStyleLbl="alignAcc1" presStyleIdx="0" presStyleCnt="0" custScaleX="136753" custScaleY="137986" custLinFactX="-279387" custLinFactNeighborX="-300000" custLinFactNeighborY="29460">
        <dgm:presLayoutVars>
          <dgm:chPref val="3"/>
        </dgm:presLayoutVars>
      </dgm:prSet>
      <dgm:spPr/>
    </dgm:pt>
    <dgm:pt modelId="{F611A1EB-E93B-4680-83EF-689A88F63E36}" type="pres">
      <dgm:prSet presAssocID="{85611FA9-2686-4516-9BF4-DBAE88F4329C}" presName="topArc3" presStyleLbl="parChTrans1D1" presStyleIdx="10" presStyleCnt="42"/>
      <dgm:spPr/>
    </dgm:pt>
    <dgm:pt modelId="{CD70F30E-D96D-4616-ABE9-03B2634BCA6C}" type="pres">
      <dgm:prSet presAssocID="{85611FA9-2686-4516-9BF4-DBAE88F4329C}" presName="bottomArc3" presStyleLbl="parChTrans1D1" presStyleIdx="11" presStyleCnt="42"/>
      <dgm:spPr/>
    </dgm:pt>
    <dgm:pt modelId="{4327F23C-BE9E-45E8-8F7C-B73D55793AD2}" type="pres">
      <dgm:prSet presAssocID="{85611FA9-2686-4516-9BF4-DBAE88F4329C}" presName="topConnNode3" presStyleLbl="asst1" presStyleIdx="0" presStyleCnt="0"/>
      <dgm:spPr/>
    </dgm:pt>
    <dgm:pt modelId="{B825AF12-8D24-4C71-869B-EF6333B2B2C6}" type="pres">
      <dgm:prSet presAssocID="{85611FA9-2686-4516-9BF4-DBAE88F4329C}" presName="hierChild6" presStyleCnt="0"/>
      <dgm:spPr/>
    </dgm:pt>
    <dgm:pt modelId="{2728D5E8-BC43-44C9-9116-1BC4F5AB23E9}" type="pres">
      <dgm:prSet presAssocID="{85611FA9-2686-4516-9BF4-DBAE88F4329C}" presName="hierChild7" presStyleCnt="0"/>
      <dgm:spPr/>
    </dgm:pt>
    <dgm:pt modelId="{C2234B7E-B1D6-4789-97A9-ADA8340A4E68}" type="pres">
      <dgm:prSet presAssocID="{ECA8CB16-6DD5-42E3-B322-1074A615E2D3}" presName="Name101" presStyleLbl="parChTrans1D3" presStyleIdx="2" presStyleCnt="3"/>
      <dgm:spPr/>
    </dgm:pt>
    <dgm:pt modelId="{4B7D0668-EC2D-4D20-9FAF-6060BD63D6BC}" type="pres">
      <dgm:prSet presAssocID="{505E06B7-B489-44DA-AFF6-79A153907475}" presName="hierRoot3" presStyleCnt="0">
        <dgm:presLayoutVars>
          <dgm:hierBranch val="init"/>
        </dgm:presLayoutVars>
      </dgm:prSet>
      <dgm:spPr/>
    </dgm:pt>
    <dgm:pt modelId="{E24BADD3-8003-4EC6-B041-3B83F5A58EBC}" type="pres">
      <dgm:prSet presAssocID="{505E06B7-B489-44DA-AFF6-79A153907475}" presName="rootComposite3" presStyleCnt="0"/>
      <dgm:spPr/>
    </dgm:pt>
    <dgm:pt modelId="{647A9A63-1B72-4B68-AA57-BAD8CC8104AF}" type="pres">
      <dgm:prSet presAssocID="{505E06B7-B489-44DA-AFF6-79A153907475}" presName="rootText3" presStyleLbl="alignAcc1" presStyleIdx="0" presStyleCnt="0" custScaleX="211521" custScaleY="216263" custLinFactX="400000" custLinFactY="-200000" custLinFactNeighborX="477645" custLinFactNeighborY="-243002">
        <dgm:presLayoutVars>
          <dgm:chPref val="3"/>
        </dgm:presLayoutVars>
      </dgm:prSet>
      <dgm:spPr/>
    </dgm:pt>
    <dgm:pt modelId="{F423A844-269D-4CDE-852D-3FB778399459}" type="pres">
      <dgm:prSet presAssocID="{505E06B7-B489-44DA-AFF6-79A153907475}" presName="topArc3" presStyleLbl="parChTrans1D1" presStyleIdx="12" presStyleCnt="42"/>
      <dgm:spPr/>
    </dgm:pt>
    <dgm:pt modelId="{E7ECCFC4-BA22-4BF8-9A75-ED46625D56E1}" type="pres">
      <dgm:prSet presAssocID="{505E06B7-B489-44DA-AFF6-79A153907475}" presName="bottomArc3" presStyleLbl="parChTrans1D1" presStyleIdx="13" presStyleCnt="42"/>
      <dgm:spPr/>
    </dgm:pt>
    <dgm:pt modelId="{9778ECF5-C7DF-4B85-9D76-A9E7DBCC2C39}" type="pres">
      <dgm:prSet presAssocID="{505E06B7-B489-44DA-AFF6-79A153907475}" presName="topConnNode3" presStyleLbl="asst1" presStyleIdx="0" presStyleCnt="0"/>
      <dgm:spPr/>
    </dgm:pt>
    <dgm:pt modelId="{DEC64099-5DA2-4D24-B3E1-85D7B854B82E}" type="pres">
      <dgm:prSet presAssocID="{505E06B7-B489-44DA-AFF6-79A153907475}" presName="hierChild6" presStyleCnt="0"/>
      <dgm:spPr/>
    </dgm:pt>
    <dgm:pt modelId="{3093D5AC-BE64-4222-B776-AC4A6B1E49CC}" type="pres">
      <dgm:prSet presAssocID="{505E06B7-B489-44DA-AFF6-79A153907475}" presName="hierChild7" presStyleCnt="0"/>
      <dgm:spPr/>
    </dgm:pt>
    <dgm:pt modelId="{A7CC29C7-C11B-4D0A-B5D4-9F2FCF61F599}" type="pres">
      <dgm:prSet presAssocID="{A7F56659-5D41-4A6D-8C47-CCDD9F4E5C0F}" presName="Name101" presStyleLbl="parChTrans1D4" presStyleIdx="2" presStyleCnt="15"/>
      <dgm:spPr/>
    </dgm:pt>
    <dgm:pt modelId="{248CAC5D-C199-4FCE-812A-0B31C348EBAD}" type="pres">
      <dgm:prSet presAssocID="{3ED6D722-98E4-425D-B6C9-1ACE6CF5B8CC}" presName="hierRoot3" presStyleCnt="0">
        <dgm:presLayoutVars>
          <dgm:hierBranch val="init"/>
        </dgm:presLayoutVars>
      </dgm:prSet>
      <dgm:spPr/>
    </dgm:pt>
    <dgm:pt modelId="{5B48E396-5088-4E58-A32C-AAE7E75E5CCE}" type="pres">
      <dgm:prSet presAssocID="{3ED6D722-98E4-425D-B6C9-1ACE6CF5B8CC}" presName="rootComposite3" presStyleCnt="0"/>
      <dgm:spPr/>
    </dgm:pt>
    <dgm:pt modelId="{5F486254-4F5C-4800-9B7B-7351B0FB7101}" type="pres">
      <dgm:prSet presAssocID="{3ED6D722-98E4-425D-B6C9-1ACE6CF5B8CC}" presName="rootText3" presStyleLbl="alignAcc1" presStyleIdx="0" presStyleCnt="0" custScaleX="181348" custScaleY="180315" custLinFactX="220962" custLinFactY="-100000" custLinFactNeighborX="300000" custLinFactNeighborY="-123063">
        <dgm:presLayoutVars>
          <dgm:chPref val="3"/>
        </dgm:presLayoutVars>
      </dgm:prSet>
      <dgm:spPr/>
    </dgm:pt>
    <dgm:pt modelId="{C097A815-239F-46FB-962E-4D0876336A05}" type="pres">
      <dgm:prSet presAssocID="{3ED6D722-98E4-425D-B6C9-1ACE6CF5B8CC}" presName="topArc3" presStyleLbl="parChTrans1D1" presStyleIdx="14" presStyleCnt="42"/>
      <dgm:spPr/>
    </dgm:pt>
    <dgm:pt modelId="{C5F3211B-FC0F-4D66-BF80-2B05DBB53945}" type="pres">
      <dgm:prSet presAssocID="{3ED6D722-98E4-425D-B6C9-1ACE6CF5B8CC}" presName="bottomArc3" presStyleLbl="parChTrans1D1" presStyleIdx="15" presStyleCnt="42"/>
      <dgm:spPr/>
    </dgm:pt>
    <dgm:pt modelId="{301F648F-FAAC-4658-96DD-FB727F0FBD08}" type="pres">
      <dgm:prSet presAssocID="{3ED6D722-98E4-425D-B6C9-1ACE6CF5B8CC}" presName="topConnNode3" presStyleLbl="asst1" presStyleIdx="0" presStyleCnt="0"/>
      <dgm:spPr/>
    </dgm:pt>
    <dgm:pt modelId="{6004A61C-54CB-4BDD-8DC2-C4998E145BFA}" type="pres">
      <dgm:prSet presAssocID="{3ED6D722-98E4-425D-B6C9-1ACE6CF5B8CC}" presName="hierChild6" presStyleCnt="0"/>
      <dgm:spPr/>
    </dgm:pt>
    <dgm:pt modelId="{39F31879-8C01-4D3A-887C-284994D06238}" type="pres">
      <dgm:prSet presAssocID="{3ED6D722-98E4-425D-B6C9-1ACE6CF5B8CC}" presName="hierChild7" presStyleCnt="0"/>
      <dgm:spPr/>
    </dgm:pt>
    <dgm:pt modelId="{906893CE-4578-451F-AE83-0609E4A3B341}" type="pres">
      <dgm:prSet presAssocID="{CA517FDD-4DF2-4297-A37A-729F57358BAA}" presName="Name101" presStyleLbl="parChTrans1D4" presStyleIdx="3" presStyleCnt="15"/>
      <dgm:spPr/>
    </dgm:pt>
    <dgm:pt modelId="{4B50F222-8A66-4090-AED5-ABE4D6075835}" type="pres">
      <dgm:prSet presAssocID="{EB29CA70-23ED-4CA0-8E11-F58951471D05}" presName="hierRoot3" presStyleCnt="0">
        <dgm:presLayoutVars>
          <dgm:hierBranch val="init"/>
        </dgm:presLayoutVars>
      </dgm:prSet>
      <dgm:spPr/>
    </dgm:pt>
    <dgm:pt modelId="{BEE4DFDC-F27C-42A3-8FE2-32ED51966E51}" type="pres">
      <dgm:prSet presAssocID="{EB29CA70-23ED-4CA0-8E11-F58951471D05}" presName="rootComposite3" presStyleCnt="0"/>
      <dgm:spPr/>
    </dgm:pt>
    <dgm:pt modelId="{F94430C5-8A61-4C65-BCF8-638BE5DF146B}" type="pres">
      <dgm:prSet presAssocID="{EB29CA70-23ED-4CA0-8E11-F58951471D05}" presName="rootText3" presStyleLbl="alignAcc1" presStyleIdx="0" presStyleCnt="0" custScaleX="184729" custScaleY="218450" custLinFactX="200000" custLinFactY="-100000" custLinFactNeighborX="276733" custLinFactNeighborY="-100655">
        <dgm:presLayoutVars>
          <dgm:chPref val="3"/>
        </dgm:presLayoutVars>
      </dgm:prSet>
      <dgm:spPr/>
    </dgm:pt>
    <dgm:pt modelId="{E217C380-1880-47B0-AFA3-FC254B5047CD}" type="pres">
      <dgm:prSet presAssocID="{EB29CA70-23ED-4CA0-8E11-F58951471D05}" presName="topArc3" presStyleLbl="parChTrans1D1" presStyleIdx="16" presStyleCnt="42"/>
      <dgm:spPr/>
    </dgm:pt>
    <dgm:pt modelId="{E49C1540-1F94-4E99-A2FB-D74B6D6645C6}" type="pres">
      <dgm:prSet presAssocID="{EB29CA70-23ED-4CA0-8E11-F58951471D05}" presName="bottomArc3" presStyleLbl="parChTrans1D1" presStyleIdx="17" presStyleCnt="42"/>
      <dgm:spPr/>
    </dgm:pt>
    <dgm:pt modelId="{488F5511-43E0-4505-AAD9-892725B9CEA8}" type="pres">
      <dgm:prSet presAssocID="{EB29CA70-23ED-4CA0-8E11-F58951471D05}" presName="topConnNode3" presStyleLbl="asst1" presStyleIdx="0" presStyleCnt="0"/>
      <dgm:spPr/>
    </dgm:pt>
    <dgm:pt modelId="{3947540E-DA0C-4FFE-B90A-A5E575A17A24}" type="pres">
      <dgm:prSet presAssocID="{EB29CA70-23ED-4CA0-8E11-F58951471D05}" presName="hierChild6" presStyleCnt="0"/>
      <dgm:spPr/>
    </dgm:pt>
    <dgm:pt modelId="{71D85C1B-2E8F-40A3-AC9B-1B3332530DE8}" type="pres">
      <dgm:prSet presAssocID="{EB29CA70-23ED-4CA0-8E11-F58951471D05}" presName="hierChild7" presStyleCnt="0"/>
      <dgm:spPr/>
    </dgm:pt>
    <dgm:pt modelId="{AAED2D03-90E0-457C-A0E7-9B41C2702312}" type="pres">
      <dgm:prSet presAssocID="{0697833A-FF2E-4429-B943-FCF8F068F5A4}" presName="Name101" presStyleLbl="parChTrans1D4" presStyleIdx="4" presStyleCnt="15"/>
      <dgm:spPr/>
    </dgm:pt>
    <dgm:pt modelId="{A35706CE-AD51-4AE8-AEF7-4178B130F5DD}" type="pres">
      <dgm:prSet presAssocID="{D18830BE-B110-4720-9325-92CC3DAA6C0C}" presName="hierRoot3" presStyleCnt="0">
        <dgm:presLayoutVars>
          <dgm:hierBranch val="init"/>
        </dgm:presLayoutVars>
      </dgm:prSet>
      <dgm:spPr/>
    </dgm:pt>
    <dgm:pt modelId="{E7C5F2C6-BDD3-4BE5-91F8-6109F8F7D794}" type="pres">
      <dgm:prSet presAssocID="{D18830BE-B110-4720-9325-92CC3DAA6C0C}" presName="rootComposite3" presStyleCnt="0"/>
      <dgm:spPr/>
    </dgm:pt>
    <dgm:pt modelId="{287C9942-120D-4887-8FDE-7A4EB5005D97}" type="pres">
      <dgm:prSet presAssocID="{D18830BE-B110-4720-9325-92CC3DAA6C0C}" presName="rootText3" presStyleLbl="alignAcc1" presStyleIdx="0" presStyleCnt="0" custScaleX="188975" custScaleY="222275" custLinFactX="197016" custLinFactY="-56590" custLinFactNeighborX="200000" custLinFactNeighborY="-100000">
        <dgm:presLayoutVars>
          <dgm:chPref val="3"/>
        </dgm:presLayoutVars>
      </dgm:prSet>
      <dgm:spPr/>
    </dgm:pt>
    <dgm:pt modelId="{CBD99D2E-2D75-42D7-9630-EB90D2F83B81}" type="pres">
      <dgm:prSet presAssocID="{D18830BE-B110-4720-9325-92CC3DAA6C0C}" presName="topArc3" presStyleLbl="parChTrans1D1" presStyleIdx="18" presStyleCnt="42"/>
      <dgm:spPr/>
    </dgm:pt>
    <dgm:pt modelId="{819C0AC1-7B21-40EF-B999-9524E46D98C2}" type="pres">
      <dgm:prSet presAssocID="{D18830BE-B110-4720-9325-92CC3DAA6C0C}" presName="bottomArc3" presStyleLbl="parChTrans1D1" presStyleIdx="19" presStyleCnt="42"/>
      <dgm:spPr/>
    </dgm:pt>
    <dgm:pt modelId="{40DBEA37-463E-450F-B543-301B2624EFCE}" type="pres">
      <dgm:prSet presAssocID="{D18830BE-B110-4720-9325-92CC3DAA6C0C}" presName="topConnNode3" presStyleLbl="asst1" presStyleIdx="0" presStyleCnt="0"/>
      <dgm:spPr/>
    </dgm:pt>
    <dgm:pt modelId="{51D3E5DE-EBB8-404B-9B95-B2D4FBB2B3F0}" type="pres">
      <dgm:prSet presAssocID="{D18830BE-B110-4720-9325-92CC3DAA6C0C}" presName="hierChild6" presStyleCnt="0"/>
      <dgm:spPr/>
    </dgm:pt>
    <dgm:pt modelId="{1A2A3478-A24A-4226-B248-62CC3FB4D60E}" type="pres">
      <dgm:prSet presAssocID="{D18830BE-B110-4720-9325-92CC3DAA6C0C}" presName="hierChild7" presStyleCnt="0"/>
      <dgm:spPr/>
    </dgm:pt>
    <dgm:pt modelId="{F4EFB98A-6629-48AB-BB41-963862AA5285}" type="pres">
      <dgm:prSet presAssocID="{E5B2883B-5332-48E7-9477-62629DE8418D}" presName="Name101" presStyleLbl="parChTrans1D4" presStyleIdx="5" presStyleCnt="15"/>
      <dgm:spPr/>
    </dgm:pt>
    <dgm:pt modelId="{DC2066DA-3184-47CA-A192-42502F9AA334}" type="pres">
      <dgm:prSet presAssocID="{63B95371-FE32-496B-AE81-F28C87F31A81}" presName="hierRoot3" presStyleCnt="0">
        <dgm:presLayoutVars>
          <dgm:hierBranch val="init"/>
        </dgm:presLayoutVars>
      </dgm:prSet>
      <dgm:spPr/>
    </dgm:pt>
    <dgm:pt modelId="{13A78E0C-69B0-461A-9689-BA21F8E5C09D}" type="pres">
      <dgm:prSet presAssocID="{63B95371-FE32-496B-AE81-F28C87F31A81}" presName="rootComposite3" presStyleCnt="0"/>
      <dgm:spPr/>
    </dgm:pt>
    <dgm:pt modelId="{9507EE4E-954E-4BB3-A231-892E99FF1E8D}" type="pres">
      <dgm:prSet presAssocID="{63B95371-FE32-496B-AE81-F28C87F31A81}" presName="rootText3" presStyleLbl="alignAcc1" presStyleIdx="0" presStyleCnt="0" custScaleX="210553" custScaleY="237972" custLinFactX="119085" custLinFactY="100000" custLinFactNeighborX="200000" custLinFactNeighborY="173424">
        <dgm:presLayoutVars>
          <dgm:chPref val="3"/>
        </dgm:presLayoutVars>
      </dgm:prSet>
      <dgm:spPr/>
    </dgm:pt>
    <dgm:pt modelId="{632ACE52-7F4A-4E9B-8056-3C55396F553C}" type="pres">
      <dgm:prSet presAssocID="{63B95371-FE32-496B-AE81-F28C87F31A81}" presName="topArc3" presStyleLbl="parChTrans1D1" presStyleIdx="20" presStyleCnt="42"/>
      <dgm:spPr/>
    </dgm:pt>
    <dgm:pt modelId="{3F8F1239-9123-4946-B264-A253D411FD29}" type="pres">
      <dgm:prSet presAssocID="{63B95371-FE32-496B-AE81-F28C87F31A81}" presName="bottomArc3" presStyleLbl="parChTrans1D1" presStyleIdx="21" presStyleCnt="42"/>
      <dgm:spPr/>
    </dgm:pt>
    <dgm:pt modelId="{8B633FA4-CB99-40CD-8D1D-651452CFE423}" type="pres">
      <dgm:prSet presAssocID="{63B95371-FE32-496B-AE81-F28C87F31A81}" presName="topConnNode3" presStyleLbl="asst1" presStyleIdx="0" presStyleCnt="0"/>
      <dgm:spPr/>
    </dgm:pt>
    <dgm:pt modelId="{11D42924-9C65-4443-9B30-A43DD08F00E8}" type="pres">
      <dgm:prSet presAssocID="{63B95371-FE32-496B-AE81-F28C87F31A81}" presName="hierChild6" presStyleCnt="0"/>
      <dgm:spPr/>
    </dgm:pt>
    <dgm:pt modelId="{2EA17F69-B45A-42EC-9A89-2E37FA6D46E6}" type="pres">
      <dgm:prSet presAssocID="{63B95371-FE32-496B-AE81-F28C87F31A81}" presName="hierChild7" presStyleCnt="0"/>
      <dgm:spPr/>
    </dgm:pt>
    <dgm:pt modelId="{F1BF111C-A24E-4A91-B3D5-FF6456B2120F}" type="pres">
      <dgm:prSet presAssocID="{3BD8F8B3-C344-4ABC-9F33-7D2FF454F763}" presName="Name101" presStyleLbl="parChTrans1D4" presStyleIdx="6" presStyleCnt="15"/>
      <dgm:spPr/>
    </dgm:pt>
    <dgm:pt modelId="{8DB9AAC5-AA28-4E05-AD00-C428C02A3255}" type="pres">
      <dgm:prSet presAssocID="{C2B85773-FF4D-41EA-BD47-88F6938FC629}" presName="hierRoot3" presStyleCnt="0">
        <dgm:presLayoutVars>
          <dgm:hierBranch val="init"/>
        </dgm:presLayoutVars>
      </dgm:prSet>
      <dgm:spPr/>
    </dgm:pt>
    <dgm:pt modelId="{AF4A8443-791F-4706-B489-8A02468CB2B7}" type="pres">
      <dgm:prSet presAssocID="{C2B85773-FF4D-41EA-BD47-88F6938FC629}" presName="rootComposite3" presStyleCnt="0"/>
      <dgm:spPr/>
    </dgm:pt>
    <dgm:pt modelId="{159945C1-FEBB-40A3-A6DE-25E575AF4F8F}" type="pres">
      <dgm:prSet presAssocID="{C2B85773-FF4D-41EA-BD47-88F6938FC629}" presName="rootText3" presStyleLbl="alignAcc1" presStyleIdx="0" presStyleCnt="0" custScaleX="180759" custScaleY="137287" custLinFactX="400000" custLinFactY="-138385" custLinFactNeighborX="409680" custLinFactNeighborY="-200000">
        <dgm:presLayoutVars>
          <dgm:chPref val="3"/>
        </dgm:presLayoutVars>
      </dgm:prSet>
      <dgm:spPr/>
    </dgm:pt>
    <dgm:pt modelId="{27C74427-92D7-4561-A9E2-0C65BDDD52FB}" type="pres">
      <dgm:prSet presAssocID="{C2B85773-FF4D-41EA-BD47-88F6938FC629}" presName="topArc3" presStyleLbl="parChTrans1D1" presStyleIdx="22" presStyleCnt="42"/>
      <dgm:spPr/>
    </dgm:pt>
    <dgm:pt modelId="{A13EF233-3665-46C0-8A4E-416FEEE76092}" type="pres">
      <dgm:prSet presAssocID="{C2B85773-FF4D-41EA-BD47-88F6938FC629}" presName="bottomArc3" presStyleLbl="parChTrans1D1" presStyleIdx="23" presStyleCnt="42"/>
      <dgm:spPr/>
    </dgm:pt>
    <dgm:pt modelId="{323E4E46-6617-4CCA-813F-1A6BD4B92AF6}" type="pres">
      <dgm:prSet presAssocID="{C2B85773-FF4D-41EA-BD47-88F6938FC629}" presName="topConnNode3" presStyleLbl="asst1" presStyleIdx="0" presStyleCnt="0"/>
      <dgm:spPr/>
    </dgm:pt>
    <dgm:pt modelId="{F5C1B262-DCD7-41B8-9648-78EAF2B7B517}" type="pres">
      <dgm:prSet presAssocID="{C2B85773-FF4D-41EA-BD47-88F6938FC629}" presName="hierChild6" presStyleCnt="0"/>
      <dgm:spPr/>
    </dgm:pt>
    <dgm:pt modelId="{8B8459E1-B278-4070-BBF4-B3E28E37D4B6}" type="pres">
      <dgm:prSet presAssocID="{C2B85773-FF4D-41EA-BD47-88F6938FC629}" presName="hierChild7" presStyleCnt="0"/>
      <dgm:spPr/>
    </dgm:pt>
    <dgm:pt modelId="{E86AD4F8-A2BE-40D5-811D-5A084D4221F8}" type="pres">
      <dgm:prSet presAssocID="{131C36C8-C98B-4C66-96C0-E97E8312E6D2}" presName="Name101" presStyleLbl="parChTrans1D4" presStyleIdx="7" presStyleCnt="15"/>
      <dgm:spPr/>
    </dgm:pt>
    <dgm:pt modelId="{08A2ABB7-0962-4659-8D40-19E3188CF15E}" type="pres">
      <dgm:prSet presAssocID="{D7D66E2B-3EEC-4BDA-9F70-61D31F21FD8C}" presName="hierRoot3" presStyleCnt="0">
        <dgm:presLayoutVars>
          <dgm:hierBranch val="init"/>
        </dgm:presLayoutVars>
      </dgm:prSet>
      <dgm:spPr/>
    </dgm:pt>
    <dgm:pt modelId="{3BF7493A-FF9A-4107-AD2D-5B618418AA93}" type="pres">
      <dgm:prSet presAssocID="{D7D66E2B-3EEC-4BDA-9F70-61D31F21FD8C}" presName="rootComposite3" presStyleCnt="0"/>
      <dgm:spPr/>
    </dgm:pt>
    <dgm:pt modelId="{0D2D6987-6E19-4529-8D90-310A18FC42EF}" type="pres">
      <dgm:prSet presAssocID="{D7D66E2B-3EEC-4BDA-9F70-61D31F21FD8C}" presName="rootText3" presStyleLbl="alignAcc1" presStyleIdx="0" presStyleCnt="0" custScaleX="189674" custScaleY="234095" custLinFactX="223256" custLinFactY="-75930" custLinFactNeighborX="300000" custLinFactNeighborY="-100000">
        <dgm:presLayoutVars>
          <dgm:chPref val="3"/>
        </dgm:presLayoutVars>
      </dgm:prSet>
      <dgm:spPr/>
    </dgm:pt>
    <dgm:pt modelId="{5B5AC11B-EA36-4173-B679-61AE60992B3C}" type="pres">
      <dgm:prSet presAssocID="{D7D66E2B-3EEC-4BDA-9F70-61D31F21FD8C}" presName="topArc3" presStyleLbl="parChTrans1D1" presStyleIdx="24" presStyleCnt="42"/>
      <dgm:spPr/>
    </dgm:pt>
    <dgm:pt modelId="{8123CB8C-1C90-4AA7-BAD9-8DB66B8BE803}" type="pres">
      <dgm:prSet presAssocID="{D7D66E2B-3EEC-4BDA-9F70-61D31F21FD8C}" presName="bottomArc3" presStyleLbl="parChTrans1D1" presStyleIdx="25" presStyleCnt="42"/>
      <dgm:spPr/>
    </dgm:pt>
    <dgm:pt modelId="{A8FDBC04-C812-417C-86DA-079B7255931D}" type="pres">
      <dgm:prSet presAssocID="{D7D66E2B-3EEC-4BDA-9F70-61D31F21FD8C}" presName="topConnNode3" presStyleLbl="asst1" presStyleIdx="0" presStyleCnt="0"/>
      <dgm:spPr/>
    </dgm:pt>
    <dgm:pt modelId="{6102F42A-380C-4E25-BEEC-E9CED504320E}" type="pres">
      <dgm:prSet presAssocID="{D7D66E2B-3EEC-4BDA-9F70-61D31F21FD8C}" presName="hierChild6" presStyleCnt="0"/>
      <dgm:spPr/>
    </dgm:pt>
    <dgm:pt modelId="{309F37A4-F44E-49DC-B91F-645128E3453D}" type="pres">
      <dgm:prSet presAssocID="{D7D66E2B-3EEC-4BDA-9F70-61D31F21FD8C}" presName="hierChild7" presStyleCnt="0"/>
      <dgm:spPr/>
    </dgm:pt>
    <dgm:pt modelId="{00337669-3FB0-4923-BD18-36B565B12302}" type="pres">
      <dgm:prSet presAssocID="{B661162B-9A11-469B-A017-035329DEFE0B}" presName="Name101" presStyleLbl="parChTrans1D4" presStyleIdx="8" presStyleCnt="15"/>
      <dgm:spPr/>
    </dgm:pt>
    <dgm:pt modelId="{69EA5796-B1DF-4E60-8EBC-9EF96EC463C3}" type="pres">
      <dgm:prSet presAssocID="{47588F98-FC00-4B7E-8C3A-AA17F44E353B}" presName="hierRoot3" presStyleCnt="0">
        <dgm:presLayoutVars>
          <dgm:hierBranch val="init"/>
        </dgm:presLayoutVars>
      </dgm:prSet>
      <dgm:spPr/>
    </dgm:pt>
    <dgm:pt modelId="{D6366BDB-7824-4C07-92E4-CC7B1F337A34}" type="pres">
      <dgm:prSet presAssocID="{47588F98-FC00-4B7E-8C3A-AA17F44E353B}" presName="rootComposite3" presStyleCnt="0"/>
      <dgm:spPr/>
    </dgm:pt>
    <dgm:pt modelId="{3E309D2D-C97B-47C2-97C7-A6207F44B944}" type="pres">
      <dgm:prSet presAssocID="{47588F98-FC00-4B7E-8C3A-AA17F44E353B}" presName="rootText3" presStyleLbl="alignAcc1" presStyleIdx="0" presStyleCnt="0" custScaleX="183740" custScaleY="149502" custLinFactX="208824" custLinFactY="-200000" custLinFactNeighborX="300000" custLinFactNeighborY="-223460">
        <dgm:presLayoutVars>
          <dgm:chPref val="3"/>
        </dgm:presLayoutVars>
      </dgm:prSet>
      <dgm:spPr/>
    </dgm:pt>
    <dgm:pt modelId="{FC9F48C2-231D-40CC-BEF5-9A8460159EEF}" type="pres">
      <dgm:prSet presAssocID="{47588F98-FC00-4B7E-8C3A-AA17F44E353B}" presName="topArc3" presStyleLbl="parChTrans1D1" presStyleIdx="26" presStyleCnt="42"/>
      <dgm:spPr/>
    </dgm:pt>
    <dgm:pt modelId="{633EB6C3-E6E3-4CB3-9D9A-97073981E89F}" type="pres">
      <dgm:prSet presAssocID="{47588F98-FC00-4B7E-8C3A-AA17F44E353B}" presName="bottomArc3" presStyleLbl="parChTrans1D1" presStyleIdx="27" presStyleCnt="42"/>
      <dgm:spPr/>
    </dgm:pt>
    <dgm:pt modelId="{F9CFA41C-EC72-427C-A0C2-F69BFF17E591}" type="pres">
      <dgm:prSet presAssocID="{47588F98-FC00-4B7E-8C3A-AA17F44E353B}" presName="topConnNode3" presStyleLbl="asst1" presStyleIdx="0" presStyleCnt="0"/>
      <dgm:spPr/>
    </dgm:pt>
    <dgm:pt modelId="{09A0A5DF-0636-4BE6-B6ED-559FEDA1554D}" type="pres">
      <dgm:prSet presAssocID="{47588F98-FC00-4B7E-8C3A-AA17F44E353B}" presName="hierChild6" presStyleCnt="0"/>
      <dgm:spPr/>
    </dgm:pt>
    <dgm:pt modelId="{22A3DBBF-94D4-47AC-AEE7-99F7E40D05B7}" type="pres">
      <dgm:prSet presAssocID="{47588F98-FC00-4B7E-8C3A-AA17F44E353B}" presName="hierChild7" presStyleCnt="0"/>
      <dgm:spPr/>
    </dgm:pt>
    <dgm:pt modelId="{224718CD-935F-4D19-94BF-F59D760EF843}" type="pres">
      <dgm:prSet presAssocID="{1890E58A-8A3F-4250-9669-6C4C8F6EE976}" presName="Name101" presStyleLbl="parChTrans1D4" presStyleIdx="9" presStyleCnt="15"/>
      <dgm:spPr/>
    </dgm:pt>
    <dgm:pt modelId="{C71B260B-78E1-464A-8392-7254817C8D1F}" type="pres">
      <dgm:prSet presAssocID="{31E87F88-830A-49D5-A3C1-798B3A4FAF5D}" presName="hierRoot3" presStyleCnt="0">
        <dgm:presLayoutVars>
          <dgm:hierBranch val="init"/>
        </dgm:presLayoutVars>
      </dgm:prSet>
      <dgm:spPr/>
    </dgm:pt>
    <dgm:pt modelId="{0F25E174-0CB9-4475-AE0C-AD4F24E2F0C2}" type="pres">
      <dgm:prSet presAssocID="{31E87F88-830A-49D5-A3C1-798B3A4FAF5D}" presName="rootComposite3" presStyleCnt="0"/>
      <dgm:spPr/>
    </dgm:pt>
    <dgm:pt modelId="{D383450D-D390-473B-BC87-2D27E836329B}" type="pres">
      <dgm:prSet presAssocID="{31E87F88-830A-49D5-A3C1-798B3A4FAF5D}" presName="rootText3" presStyleLbl="alignAcc1" presStyleIdx="0" presStyleCnt="0" custScaleX="172680" custScaleY="212292" custLinFactX="200000" custLinFactY="-100000" custLinFactNeighborX="298530" custLinFactNeighborY="-188283">
        <dgm:presLayoutVars>
          <dgm:chPref val="3"/>
        </dgm:presLayoutVars>
      </dgm:prSet>
      <dgm:spPr/>
    </dgm:pt>
    <dgm:pt modelId="{FFCF8790-6622-4AAB-B1C3-0E97F7CAC1AC}" type="pres">
      <dgm:prSet presAssocID="{31E87F88-830A-49D5-A3C1-798B3A4FAF5D}" presName="topArc3" presStyleLbl="parChTrans1D1" presStyleIdx="28" presStyleCnt="42"/>
      <dgm:spPr/>
    </dgm:pt>
    <dgm:pt modelId="{4BB7A308-73B6-451E-881A-9437458E84BC}" type="pres">
      <dgm:prSet presAssocID="{31E87F88-830A-49D5-A3C1-798B3A4FAF5D}" presName="bottomArc3" presStyleLbl="parChTrans1D1" presStyleIdx="29" presStyleCnt="42"/>
      <dgm:spPr/>
    </dgm:pt>
    <dgm:pt modelId="{14768D75-CCDF-4243-8CB9-3D492EA07A10}" type="pres">
      <dgm:prSet presAssocID="{31E87F88-830A-49D5-A3C1-798B3A4FAF5D}" presName="topConnNode3" presStyleLbl="asst1" presStyleIdx="0" presStyleCnt="0"/>
      <dgm:spPr/>
    </dgm:pt>
    <dgm:pt modelId="{9F753513-A260-47C6-B23F-3E88D07CBF13}" type="pres">
      <dgm:prSet presAssocID="{31E87F88-830A-49D5-A3C1-798B3A4FAF5D}" presName="hierChild6" presStyleCnt="0"/>
      <dgm:spPr/>
    </dgm:pt>
    <dgm:pt modelId="{FC32B5BA-6A06-40C2-BA0D-D3FB2E0F1A70}" type="pres">
      <dgm:prSet presAssocID="{31E87F88-830A-49D5-A3C1-798B3A4FAF5D}" presName="hierChild7" presStyleCnt="0"/>
      <dgm:spPr/>
    </dgm:pt>
    <dgm:pt modelId="{675ED19A-616D-4306-8E1A-341D5F45DD1F}" type="pres">
      <dgm:prSet presAssocID="{D8A7A4ED-71F0-4B4C-8A58-9C2163AC5AE9}" presName="Name101" presStyleLbl="parChTrans1D4" presStyleIdx="10" presStyleCnt="15"/>
      <dgm:spPr/>
    </dgm:pt>
    <dgm:pt modelId="{8A0FCF59-BB63-4289-B997-F67F52F538A2}" type="pres">
      <dgm:prSet presAssocID="{CFBD6B86-983D-4018-BB3B-FB179BCCA3B2}" presName="hierRoot3" presStyleCnt="0">
        <dgm:presLayoutVars>
          <dgm:hierBranch val="init"/>
        </dgm:presLayoutVars>
      </dgm:prSet>
      <dgm:spPr/>
    </dgm:pt>
    <dgm:pt modelId="{5BC35E38-82D5-41D6-BBB8-1C317B870C10}" type="pres">
      <dgm:prSet presAssocID="{CFBD6B86-983D-4018-BB3B-FB179BCCA3B2}" presName="rootComposite3" presStyleCnt="0"/>
      <dgm:spPr/>
    </dgm:pt>
    <dgm:pt modelId="{7B7255A5-3590-41FF-AC21-A384E570FB5B}" type="pres">
      <dgm:prSet presAssocID="{CFBD6B86-983D-4018-BB3B-FB179BCCA3B2}" presName="rootText3" presStyleLbl="alignAcc1" presStyleIdx="0" presStyleCnt="0" custScaleX="256741" custScaleY="129344" custLinFactX="200000" custLinFactY="-81492" custLinFactNeighborX="289189" custLinFactNeighborY="-100000">
        <dgm:presLayoutVars>
          <dgm:chPref val="3"/>
        </dgm:presLayoutVars>
      </dgm:prSet>
      <dgm:spPr/>
    </dgm:pt>
    <dgm:pt modelId="{11B51C3D-79D3-4BEA-BC9C-D31A108E1D1C}" type="pres">
      <dgm:prSet presAssocID="{CFBD6B86-983D-4018-BB3B-FB179BCCA3B2}" presName="topArc3" presStyleLbl="parChTrans1D1" presStyleIdx="30" presStyleCnt="42"/>
      <dgm:spPr/>
    </dgm:pt>
    <dgm:pt modelId="{892CDA99-C399-4B55-9216-D388632A8346}" type="pres">
      <dgm:prSet presAssocID="{CFBD6B86-983D-4018-BB3B-FB179BCCA3B2}" presName="bottomArc3" presStyleLbl="parChTrans1D1" presStyleIdx="31" presStyleCnt="42"/>
      <dgm:spPr/>
    </dgm:pt>
    <dgm:pt modelId="{530C5044-B715-42C2-84FD-2E671AF65735}" type="pres">
      <dgm:prSet presAssocID="{CFBD6B86-983D-4018-BB3B-FB179BCCA3B2}" presName="topConnNode3" presStyleLbl="asst1" presStyleIdx="0" presStyleCnt="0"/>
      <dgm:spPr/>
    </dgm:pt>
    <dgm:pt modelId="{5AD3A09B-B1D2-4491-8032-12CF6D5E11D3}" type="pres">
      <dgm:prSet presAssocID="{CFBD6B86-983D-4018-BB3B-FB179BCCA3B2}" presName="hierChild6" presStyleCnt="0"/>
      <dgm:spPr/>
    </dgm:pt>
    <dgm:pt modelId="{A9E90405-F783-4FD2-8250-7E92381BF3A7}" type="pres">
      <dgm:prSet presAssocID="{CFBD6B86-983D-4018-BB3B-FB179BCCA3B2}" presName="hierChild7" presStyleCnt="0"/>
      <dgm:spPr/>
    </dgm:pt>
    <dgm:pt modelId="{E3760409-5CD3-45FE-AB26-C498ADDFFEA3}" type="pres">
      <dgm:prSet presAssocID="{465A2AFD-85F8-4262-B944-F614F56BAD7A}" presName="Name101" presStyleLbl="parChTrans1D4" presStyleIdx="11" presStyleCnt="15"/>
      <dgm:spPr/>
    </dgm:pt>
    <dgm:pt modelId="{3369692E-6A31-4E8B-A426-A373E0319803}" type="pres">
      <dgm:prSet presAssocID="{BE039B07-7339-4A3F-B7BD-CCC321C722B1}" presName="hierRoot3" presStyleCnt="0">
        <dgm:presLayoutVars>
          <dgm:hierBranch val="init"/>
        </dgm:presLayoutVars>
      </dgm:prSet>
      <dgm:spPr/>
    </dgm:pt>
    <dgm:pt modelId="{B006BAC7-5306-49DD-BC94-A90F9B8B2CA5}" type="pres">
      <dgm:prSet presAssocID="{BE039B07-7339-4A3F-B7BD-CCC321C722B1}" presName="rootComposite3" presStyleCnt="0"/>
      <dgm:spPr/>
    </dgm:pt>
    <dgm:pt modelId="{39229DDD-4AD7-451F-807C-22E620037634}" type="pres">
      <dgm:prSet presAssocID="{BE039B07-7339-4A3F-B7BD-CCC321C722B1}" presName="rootText3" presStyleLbl="alignAcc1" presStyleIdx="0" presStyleCnt="0" custScaleX="218141" custScaleY="257859" custLinFactX="259923" custLinFactNeighborX="300000" custLinFactNeighborY="-88419">
        <dgm:presLayoutVars>
          <dgm:chPref val="3"/>
        </dgm:presLayoutVars>
      </dgm:prSet>
      <dgm:spPr/>
    </dgm:pt>
    <dgm:pt modelId="{064F484C-C107-444C-B65C-48846D7F9349}" type="pres">
      <dgm:prSet presAssocID="{BE039B07-7339-4A3F-B7BD-CCC321C722B1}" presName="topArc3" presStyleLbl="parChTrans1D1" presStyleIdx="32" presStyleCnt="42"/>
      <dgm:spPr/>
    </dgm:pt>
    <dgm:pt modelId="{ADB80E8C-37AB-42B7-B1B4-747E60A65166}" type="pres">
      <dgm:prSet presAssocID="{BE039B07-7339-4A3F-B7BD-CCC321C722B1}" presName="bottomArc3" presStyleLbl="parChTrans1D1" presStyleIdx="33" presStyleCnt="42"/>
      <dgm:spPr/>
    </dgm:pt>
    <dgm:pt modelId="{08DD16DD-A4E9-4F35-BF4C-FCC7A86B3281}" type="pres">
      <dgm:prSet presAssocID="{BE039B07-7339-4A3F-B7BD-CCC321C722B1}" presName="topConnNode3" presStyleLbl="asst1" presStyleIdx="0" presStyleCnt="0"/>
      <dgm:spPr/>
    </dgm:pt>
    <dgm:pt modelId="{CDF15458-CBAF-4F15-B0D5-9CAF36EDB429}" type="pres">
      <dgm:prSet presAssocID="{BE039B07-7339-4A3F-B7BD-CCC321C722B1}" presName="hierChild6" presStyleCnt="0"/>
      <dgm:spPr/>
    </dgm:pt>
    <dgm:pt modelId="{6EF0535A-8E64-49DB-886C-63D50B1D5302}" type="pres">
      <dgm:prSet presAssocID="{BE039B07-7339-4A3F-B7BD-CCC321C722B1}" presName="hierChild7" presStyleCnt="0"/>
      <dgm:spPr/>
    </dgm:pt>
    <dgm:pt modelId="{66108456-6472-493E-9D2D-CC9A5449F9EE}" type="pres">
      <dgm:prSet presAssocID="{4045DEA8-7917-4CC0-A18D-FC49862B23CD}" presName="Name101" presStyleLbl="parChTrans1D4" presStyleIdx="12" presStyleCnt="15"/>
      <dgm:spPr/>
    </dgm:pt>
    <dgm:pt modelId="{64EC95CA-E199-45B8-AAB3-C2B875DC5AB0}" type="pres">
      <dgm:prSet presAssocID="{A03882A8-117E-4E7A-9371-F26AA0B4C312}" presName="hierRoot3" presStyleCnt="0">
        <dgm:presLayoutVars>
          <dgm:hierBranch val="init"/>
        </dgm:presLayoutVars>
      </dgm:prSet>
      <dgm:spPr/>
    </dgm:pt>
    <dgm:pt modelId="{4F44962F-2A65-4E39-BEA7-A9E0A7A83BA2}" type="pres">
      <dgm:prSet presAssocID="{A03882A8-117E-4E7A-9371-F26AA0B4C312}" presName="rootComposite3" presStyleCnt="0"/>
      <dgm:spPr/>
    </dgm:pt>
    <dgm:pt modelId="{0D120937-727E-46FD-912A-09E4FD810D3B}" type="pres">
      <dgm:prSet presAssocID="{A03882A8-117E-4E7A-9371-F26AA0B4C312}" presName="rootText3" presStyleLbl="alignAcc1" presStyleIdx="0" presStyleCnt="0" custScaleX="238081" custScaleY="218729" custLinFactX="219803" custLinFactY="-153271" custLinFactNeighborX="300000" custLinFactNeighborY="-200000">
        <dgm:presLayoutVars>
          <dgm:chPref val="3"/>
        </dgm:presLayoutVars>
      </dgm:prSet>
      <dgm:spPr/>
    </dgm:pt>
    <dgm:pt modelId="{3F533A16-FD3D-454F-8935-0359F8F4F175}" type="pres">
      <dgm:prSet presAssocID="{A03882A8-117E-4E7A-9371-F26AA0B4C312}" presName="topArc3" presStyleLbl="parChTrans1D1" presStyleIdx="34" presStyleCnt="42"/>
      <dgm:spPr/>
    </dgm:pt>
    <dgm:pt modelId="{AB18371C-F203-41CA-AC82-38E82D0CD560}" type="pres">
      <dgm:prSet presAssocID="{A03882A8-117E-4E7A-9371-F26AA0B4C312}" presName="bottomArc3" presStyleLbl="parChTrans1D1" presStyleIdx="35" presStyleCnt="42"/>
      <dgm:spPr/>
    </dgm:pt>
    <dgm:pt modelId="{27EB7935-D594-4EB0-8E35-7FD8E023337E}" type="pres">
      <dgm:prSet presAssocID="{A03882A8-117E-4E7A-9371-F26AA0B4C312}" presName="topConnNode3" presStyleLbl="asst1" presStyleIdx="0" presStyleCnt="0"/>
      <dgm:spPr/>
    </dgm:pt>
    <dgm:pt modelId="{7600578A-7017-4C8C-87A8-3D58B7D11F80}" type="pres">
      <dgm:prSet presAssocID="{A03882A8-117E-4E7A-9371-F26AA0B4C312}" presName="hierChild6" presStyleCnt="0"/>
      <dgm:spPr/>
    </dgm:pt>
    <dgm:pt modelId="{CECC7B68-EBB6-4B57-93AA-D7BCED4381FE}" type="pres">
      <dgm:prSet presAssocID="{A03882A8-117E-4E7A-9371-F26AA0B4C312}" presName="hierChild7" presStyleCnt="0"/>
      <dgm:spPr/>
    </dgm:pt>
    <dgm:pt modelId="{C0CB853D-8BC5-439E-B77A-77C60AAE1D63}" type="pres">
      <dgm:prSet presAssocID="{60CCF82F-3138-466D-AE80-29FD6BD33F58}" presName="Name101" presStyleLbl="parChTrans1D4" presStyleIdx="13" presStyleCnt="15"/>
      <dgm:spPr/>
    </dgm:pt>
    <dgm:pt modelId="{90F70387-A764-4C7F-B7A6-BDFCC73D3C05}" type="pres">
      <dgm:prSet presAssocID="{C51940BC-0DC3-4D0A-BDA6-935431EB239D}" presName="hierRoot3" presStyleCnt="0">
        <dgm:presLayoutVars>
          <dgm:hierBranch val="init"/>
        </dgm:presLayoutVars>
      </dgm:prSet>
      <dgm:spPr/>
    </dgm:pt>
    <dgm:pt modelId="{390B4E67-6D01-45A6-8163-F68337F5C67E}" type="pres">
      <dgm:prSet presAssocID="{C51940BC-0DC3-4D0A-BDA6-935431EB239D}" presName="rootComposite3" presStyleCnt="0"/>
      <dgm:spPr/>
    </dgm:pt>
    <dgm:pt modelId="{83745EBE-D833-4054-891F-827123F4419F}" type="pres">
      <dgm:prSet presAssocID="{C51940BC-0DC3-4D0A-BDA6-935431EB239D}" presName="rootText3" presStyleLbl="alignAcc1" presStyleIdx="0" presStyleCnt="0" custScaleX="255585" custScaleY="219174" custLinFactX="280572" custLinFactNeighborX="300000" custLinFactNeighborY="-7090">
        <dgm:presLayoutVars>
          <dgm:chPref val="3"/>
        </dgm:presLayoutVars>
      </dgm:prSet>
      <dgm:spPr/>
    </dgm:pt>
    <dgm:pt modelId="{30290531-1D43-4DC1-BF80-9AE7A3B3CA61}" type="pres">
      <dgm:prSet presAssocID="{C51940BC-0DC3-4D0A-BDA6-935431EB239D}" presName="topArc3" presStyleLbl="parChTrans1D1" presStyleIdx="36" presStyleCnt="42"/>
      <dgm:spPr/>
    </dgm:pt>
    <dgm:pt modelId="{CDC5577B-FF26-4A28-9634-E15BAE502714}" type="pres">
      <dgm:prSet presAssocID="{C51940BC-0DC3-4D0A-BDA6-935431EB239D}" presName="bottomArc3" presStyleLbl="parChTrans1D1" presStyleIdx="37" presStyleCnt="42"/>
      <dgm:spPr/>
    </dgm:pt>
    <dgm:pt modelId="{D69BBBF7-C617-4997-A0D6-0EEB1DA64185}" type="pres">
      <dgm:prSet presAssocID="{C51940BC-0DC3-4D0A-BDA6-935431EB239D}" presName="topConnNode3" presStyleLbl="asst1" presStyleIdx="0" presStyleCnt="0"/>
      <dgm:spPr/>
    </dgm:pt>
    <dgm:pt modelId="{CE1B11FB-47E1-45BD-81BE-17F325866417}" type="pres">
      <dgm:prSet presAssocID="{C51940BC-0DC3-4D0A-BDA6-935431EB239D}" presName="hierChild6" presStyleCnt="0"/>
      <dgm:spPr/>
    </dgm:pt>
    <dgm:pt modelId="{1319149A-AF88-4EED-8D4F-AAAD2F3D4044}" type="pres">
      <dgm:prSet presAssocID="{C51940BC-0DC3-4D0A-BDA6-935431EB239D}" presName="hierChild7" presStyleCnt="0"/>
      <dgm:spPr/>
    </dgm:pt>
    <dgm:pt modelId="{6F818FA7-326E-4596-A0BB-47564A88CF5E}" type="pres">
      <dgm:prSet presAssocID="{050D49A5-7663-4A11-84A6-6CB7D0CC08D1}" presName="Name101" presStyleLbl="parChTrans1D4" presStyleIdx="14" presStyleCnt="15"/>
      <dgm:spPr/>
    </dgm:pt>
    <dgm:pt modelId="{701EA554-7E40-4B0C-9D7B-5D0E9E63F01D}" type="pres">
      <dgm:prSet presAssocID="{35651955-71F1-41CE-A7C5-188CC334D8FC}" presName="hierRoot3" presStyleCnt="0">
        <dgm:presLayoutVars>
          <dgm:hierBranch val="init"/>
        </dgm:presLayoutVars>
      </dgm:prSet>
      <dgm:spPr/>
    </dgm:pt>
    <dgm:pt modelId="{61D764D8-E405-4CD4-96E5-DC8CEB1DBBDE}" type="pres">
      <dgm:prSet presAssocID="{35651955-71F1-41CE-A7C5-188CC334D8FC}" presName="rootComposite3" presStyleCnt="0"/>
      <dgm:spPr/>
    </dgm:pt>
    <dgm:pt modelId="{F117DCC6-B235-476A-998E-ACE5EBF7D6C5}" type="pres">
      <dgm:prSet presAssocID="{35651955-71F1-41CE-A7C5-188CC334D8FC}" presName="rootText3" presStyleLbl="alignAcc1" presStyleIdx="0" presStyleCnt="0" custScaleX="189694" custScaleY="198211" custLinFactX="300000" custLinFactY="-200000" custLinFactNeighborX="307576" custLinFactNeighborY="-223480">
        <dgm:presLayoutVars>
          <dgm:chPref val="3"/>
        </dgm:presLayoutVars>
      </dgm:prSet>
      <dgm:spPr/>
    </dgm:pt>
    <dgm:pt modelId="{34235F47-46DC-49D9-A3F0-AD74D756C6EF}" type="pres">
      <dgm:prSet presAssocID="{35651955-71F1-41CE-A7C5-188CC334D8FC}" presName="topArc3" presStyleLbl="parChTrans1D1" presStyleIdx="38" presStyleCnt="42"/>
      <dgm:spPr/>
    </dgm:pt>
    <dgm:pt modelId="{6EE59EE6-CB9E-4D29-95C7-2CFFEC36007E}" type="pres">
      <dgm:prSet presAssocID="{35651955-71F1-41CE-A7C5-188CC334D8FC}" presName="bottomArc3" presStyleLbl="parChTrans1D1" presStyleIdx="39" presStyleCnt="42"/>
      <dgm:spPr/>
    </dgm:pt>
    <dgm:pt modelId="{C240A5AA-F6E1-4A1E-9FF7-3D57EBC0CAF2}" type="pres">
      <dgm:prSet presAssocID="{35651955-71F1-41CE-A7C5-188CC334D8FC}" presName="topConnNode3" presStyleLbl="asst1" presStyleIdx="0" presStyleCnt="0"/>
      <dgm:spPr/>
    </dgm:pt>
    <dgm:pt modelId="{46D39ECB-75AD-47EB-9582-6B429B0A6691}" type="pres">
      <dgm:prSet presAssocID="{35651955-71F1-41CE-A7C5-188CC334D8FC}" presName="hierChild6" presStyleCnt="0"/>
      <dgm:spPr/>
    </dgm:pt>
    <dgm:pt modelId="{EAA1078D-D8FA-47E9-86F2-720BB9FD5A92}" type="pres">
      <dgm:prSet presAssocID="{35651955-71F1-41CE-A7C5-188CC334D8FC}" presName="hierChild7" presStyleCnt="0"/>
      <dgm:spPr/>
    </dgm:pt>
    <dgm:pt modelId="{B4463BDB-956E-4F14-BC51-EAB9D2EF4FF8}" type="pres">
      <dgm:prSet presAssocID="{947F277B-320F-40F3-AA5A-8FB57BB0E6E2}" presName="Name101" presStyleLbl="parChTrans1D2" presStyleIdx="1" presStyleCnt="2"/>
      <dgm:spPr/>
    </dgm:pt>
    <dgm:pt modelId="{5DF17210-36ED-4B59-B630-EF2ACC8F1E84}" type="pres">
      <dgm:prSet presAssocID="{4E37FD29-30E9-4E39-BFBC-41A704E0B0E1}" presName="hierRoot3" presStyleCnt="0">
        <dgm:presLayoutVars>
          <dgm:hierBranch val="init"/>
        </dgm:presLayoutVars>
      </dgm:prSet>
      <dgm:spPr/>
    </dgm:pt>
    <dgm:pt modelId="{66EAA58D-4B96-4C22-A479-71B561C23E30}" type="pres">
      <dgm:prSet presAssocID="{4E37FD29-30E9-4E39-BFBC-41A704E0B0E1}" presName="rootComposite3" presStyleCnt="0"/>
      <dgm:spPr/>
    </dgm:pt>
    <dgm:pt modelId="{9AB57371-C716-4C92-8158-EAC1E3CEE1FE}" type="pres">
      <dgm:prSet presAssocID="{4E37FD29-30E9-4E39-BFBC-41A704E0B0E1}" presName="rootText3" presStyleLbl="alignAcc1" presStyleIdx="0" presStyleCnt="0" custScaleX="250319" custScaleY="225920" custLinFactX="19172" custLinFactNeighborX="100000" custLinFactNeighborY="49656">
        <dgm:presLayoutVars>
          <dgm:chPref val="3"/>
        </dgm:presLayoutVars>
      </dgm:prSet>
      <dgm:spPr/>
    </dgm:pt>
    <dgm:pt modelId="{6885FDAE-9FDB-482A-9184-91438F0812D6}" type="pres">
      <dgm:prSet presAssocID="{4E37FD29-30E9-4E39-BFBC-41A704E0B0E1}" presName="topArc3" presStyleLbl="parChTrans1D1" presStyleIdx="40" presStyleCnt="42"/>
      <dgm:spPr/>
    </dgm:pt>
    <dgm:pt modelId="{46336EA4-C5FE-4367-8B00-2C0A29911695}" type="pres">
      <dgm:prSet presAssocID="{4E37FD29-30E9-4E39-BFBC-41A704E0B0E1}" presName="bottomArc3" presStyleLbl="parChTrans1D1" presStyleIdx="41" presStyleCnt="42"/>
      <dgm:spPr/>
    </dgm:pt>
    <dgm:pt modelId="{DE107E0E-8C7D-4035-B9E1-211C7EE91BBB}" type="pres">
      <dgm:prSet presAssocID="{4E37FD29-30E9-4E39-BFBC-41A704E0B0E1}" presName="topConnNode3" presStyleLbl="asst1" presStyleIdx="0" presStyleCnt="0"/>
      <dgm:spPr/>
    </dgm:pt>
    <dgm:pt modelId="{1022758C-ECD9-4691-8327-74BE2FE13224}" type="pres">
      <dgm:prSet presAssocID="{4E37FD29-30E9-4E39-BFBC-41A704E0B0E1}" presName="hierChild6" presStyleCnt="0"/>
      <dgm:spPr/>
    </dgm:pt>
    <dgm:pt modelId="{B03CB000-E030-4563-B28D-2C3438D4687D}" type="pres">
      <dgm:prSet presAssocID="{4E37FD29-30E9-4E39-BFBC-41A704E0B0E1}" presName="hierChild7" presStyleCnt="0"/>
      <dgm:spPr/>
    </dgm:pt>
  </dgm:ptLst>
  <dgm:cxnLst>
    <dgm:cxn modelId="{BC3CF804-17AD-484C-83FD-C646059C59EA}" srcId="{A03882A8-117E-4E7A-9371-F26AA0B4C312}" destId="{C51940BC-0DC3-4D0A-BDA6-935431EB239D}" srcOrd="0" destOrd="0" parTransId="{60CCF82F-3138-466D-AE80-29FD6BD33F58}" sibTransId="{A41EBB91-7E26-4A1C-8A99-E1EA91DFF106}"/>
    <dgm:cxn modelId="{28434005-44DA-4483-BB36-3ADCC300568B}" type="presOf" srcId="{ECA8CB16-6DD5-42E3-B322-1074A615E2D3}" destId="{C2234B7E-B1D6-4789-97A9-ADA8340A4E68}" srcOrd="0" destOrd="0" presId="urn:microsoft.com/office/officeart/2008/layout/HalfCircleOrganizationChart"/>
    <dgm:cxn modelId="{81FA7207-DB89-43E7-8FB1-A8BEFCEF8B6F}" type="presOf" srcId="{C2B85773-FF4D-41EA-BD47-88F6938FC629}" destId="{323E4E46-6617-4CCA-813F-1A6BD4B92AF6}" srcOrd="1" destOrd="0" presId="urn:microsoft.com/office/officeart/2008/layout/HalfCircleOrganizationChart"/>
    <dgm:cxn modelId="{0C67680D-3126-4C64-A378-E51269A0EDE9}" srcId="{3ED6D722-98E4-425D-B6C9-1ACE6CF5B8CC}" destId="{EB29CA70-23ED-4CA0-8E11-F58951471D05}" srcOrd="0" destOrd="0" parTransId="{CA517FDD-4DF2-4297-A37A-729F57358BAA}" sibTransId="{24551363-6EE6-408C-8859-BC0D31E5235A}"/>
    <dgm:cxn modelId="{44E3480D-272A-4C09-9C98-4E9E5FDA5BB1}" srcId="{31E87F88-830A-49D5-A3C1-798B3A4FAF5D}" destId="{CFBD6B86-983D-4018-BB3B-FB179BCCA3B2}" srcOrd="0" destOrd="0" parTransId="{D8A7A4ED-71F0-4B4C-8A58-9C2163AC5AE9}" sibTransId="{567BE02B-B21F-4B79-8BB6-8AFF31F6A858}"/>
    <dgm:cxn modelId="{5C0AEB0E-12A9-413B-B9BF-8BC114102DA7}" srcId="{31E87F88-830A-49D5-A3C1-798B3A4FAF5D}" destId="{BE039B07-7339-4A3F-B7BD-CCC321C722B1}" srcOrd="1" destOrd="0" parTransId="{465A2AFD-85F8-4262-B944-F614F56BAD7A}" sibTransId="{A45CD525-2093-4D3B-B21B-D5019D2A45CB}"/>
    <dgm:cxn modelId="{387A460F-22A0-4296-A2B9-68E827FE83D1}" type="presOf" srcId="{4045DEA8-7917-4CC0-A18D-FC49862B23CD}" destId="{66108456-6472-493E-9D2D-CC9A5449F9EE}" srcOrd="0" destOrd="0" presId="urn:microsoft.com/office/officeart/2008/layout/HalfCircleOrganizationChart"/>
    <dgm:cxn modelId="{43A1890F-86C6-41C4-93E3-102F305BFF17}" type="presOf" srcId="{0697833A-FF2E-4429-B943-FCF8F068F5A4}" destId="{AAED2D03-90E0-457C-A0E7-9B41C2702312}" srcOrd="0" destOrd="0" presId="urn:microsoft.com/office/officeart/2008/layout/HalfCircleOrganizationChart"/>
    <dgm:cxn modelId="{E197F60F-EEC0-46F2-8B90-79378E136527}" srcId="{3ED6D722-98E4-425D-B6C9-1ACE6CF5B8CC}" destId="{D7D66E2B-3EEC-4BDA-9F70-61D31F21FD8C}" srcOrd="1" destOrd="0" parTransId="{131C36C8-C98B-4C66-96C0-E97E8312E6D2}" sibTransId="{BE2B63C3-8C3B-468C-B821-99CC02AF0203}"/>
    <dgm:cxn modelId="{B44EC414-AEA2-4836-A33C-0AB95893F693}" srcId="{505E06B7-B489-44DA-AFF6-79A153907475}" destId="{47588F98-FC00-4B7E-8C3A-AA17F44E353B}" srcOrd="1" destOrd="0" parTransId="{B661162B-9A11-469B-A017-035329DEFE0B}" sibTransId="{7B2DA963-AA93-4761-A3C5-F31033D5AA6E}"/>
    <dgm:cxn modelId="{6751F014-2FAA-4BDC-A19B-A262FE769B23}" type="presOf" srcId="{A7F56659-5D41-4A6D-8C47-CCDD9F4E5C0F}" destId="{A7CC29C7-C11B-4D0A-B5D4-9F2FCF61F599}" srcOrd="0" destOrd="0" presId="urn:microsoft.com/office/officeart/2008/layout/HalfCircleOrganizationChart"/>
    <dgm:cxn modelId="{D0FBFE15-4BED-4C44-B64C-1FD2AB4CFBB5}" srcId="{47588F98-FC00-4B7E-8C3A-AA17F44E353B}" destId="{31E87F88-830A-49D5-A3C1-798B3A4FAF5D}" srcOrd="0" destOrd="0" parTransId="{1890E58A-8A3F-4250-9669-6C4C8F6EE976}" sibTransId="{182A87B8-20C5-423D-A074-87E64C63C9F6}"/>
    <dgm:cxn modelId="{55FE5B16-42E1-4B48-BF59-9670D48D3CF3}" type="presOf" srcId="{BE039B07-7339-4A3F-B7BD-CCC321C722B1}" destId="{08DD16DD-A4E9-4F35-BF4C-FCC7A86B3281}" srcOrd="1" destOrd="0" presId="urn:microsoft.com/office/officeart/2008/layout/HalfCircleOrganizationChart"/>
    <dgm:cxn modelId="{29599D1D-19DB-48A8-BBD4-D6729F795F4A}" type="presOf" srcId="{A03882A8-117E-4E7A-9371-F26AA0B4C312}" destId="{27EB7935-D594-4EB0-8E35-7FD8E023337E}" srcOrd="1" destOrd="0" presId="urn:microsoft.com/office/officeart/2008/layout/HalfCircleOrganizationChart"/>
    <dgm:cxn modelId="{A87C7921-9DF5-4BA8-8E7A-05AAA3FE56B9}" type="presOf" srcId="{35651955-71F1-41CE-A7C5-188CC334D8FC}" destId="{F117DCC6-B235-476A-998E-ACE5EBF7D6C5}" srcOrd="0" destOrd="0" presId="urn:microsoft.com/office/officeart/2008/layout/HalfCircleOrganizationChart"/>
    <dgm:cxn modelId="{F7679E26-EC87-484A-9C33-4187EB95E04E}" type="presOf" srcId="{050D49A5-7663-4A11-84A6-6CB7D0CC08D1}" destId="{6F818FA7-326E-4596-A0BB-47564A88CF5E}" srcOrd="0" destOrd="0" presId="urn:microsoft.com/office/officeart/2008/layout/HalfCircleOrganizationChart"/>
    <dgm:cxn modelId="{6D15D427-E4D0-4930-8809-DE86217A7343}" type="presOf" srcId="{85611FA9-2686-4516-9BF4-DBAE88F4329C}" destId="{4327F23C-BE9E-45E8-8F7C-B73D55793AD2}" srcOrd="1" destOrd="0" presId="urn:microsoft.com/office/officeart/2008/layout/HalfCircleOrganizationChart"/>
    <dgm:cxn modelId="{84046329-1C63-4B6C-AC4A-ADEBA4437920}" type="presOf" srcId="{35651955-71F1-41CE-A7C5-188CC334D8FC}" destId="{C240A5AA-F6E1-4A1E-9FF7-3D57EBC0CAF2}" srcOrd="1" destOrd="0" presId="urn:microsoft.com/office/officeart/2008/layout/HalfCircleOrganizationChart"/>
    <dgm:cxn modelId="{BD976530-109A-4A28-B1DE-C9557DDE8395}" type="presOf" srcId="{31E87F88-830A-49D5-A3C1-798B3A4FAF5D}" destId="{D383450D-D390-473B-BC87-2D27E836329B}" srcOrd="0" destOrd="0" presId="urn:microsoft.com/office/officeart/2008/layout/HalfCircleOrganizationChart"/>
    <dgm:cxn modelId="{CF8BC539-F18A-4ACE-A76D-5E2C2C319F0C}" type="presOf" srcId="{D7D66E2B-3EEC-4BDA-9F70-61D31F21FD8C}" destId="{0D2D6987-6E19-4529-8D90-310A18FC42EF}" srcOrd="0" destOrd="0" presId="urn:microsoft.com/office/officeart/2008/layout/HalfCircleOrganizationChart"/>
    <dgm:cxn modelId="{B824503C-426D-4D9C-9332-557B2DE317E0}" srcId="{EB29CA70-23ED-4CA0-8E11-F58951471D05}" destId="{63B95371-FE32-496B-AE81-F28C87F31A81}" srcOrd="1" destOrd="0" parTransId="{E5B2883B-5332-48E7-9477-62629DE8418D}" sibTransId="{FC8BEFA1-E455-4095-A623-6D4FC80649B1}"/>
    <dgm:cxn modelId="{48FE195C-3EE8-4EF0-B1A1-A954D779013F}" type="presOf" srcId="{E542A09F-50D5-4754-815D-9AFB794149F5}" destId="{BE9EEB2C-5FF1-400A-A28D-2A730810D96D}" srcOrd="0" destOrd="0" presId="urn:microsoft.com/office/officeart/2008/layout/HalfCircleOrganizationChart"/>
    <dgm:cxn modelId="{8EB56760-AB21-4A5C-A42E-5FE9CC5FF017}" type="presOf" srcId="{E5B2883B-5332-48E7-9477-62629DE8418D}" destId="{F4EFB98A-6629-48AB-BB41-963862AA5285}" srcOrd="0" destOrd="0" presId="urn:microsoft.com/office/officeart/2008/layout/HalfCircleOrganizationChart"/>
    <dgm:cxn modelId="{AC4D8961-E7DA-481D-B909-CF174C712DAF}" type="presOf" srcId="{47588F98-FC00-4B7E-8C3A-AA17F44E353B}" destId="{3E309D2D-C97B-47C2-97C7-A6207F44B944}" srcOrd="0" destOrd="0" presId="urn:microsoft.com/office/officeart/2008/layout/HalfCircleOrganizationChart"/>
    <dgm:cxn modelId="{E7BB0864-FDDB-4EB1-8FD0-520AB99A637D}" type="presOf" srcId="{947F277B-320F-40F3-AA5A-8FB57BB0E6E2}" destId="{B4463BDB-956E-4F14-BC51-EAB9D2EF4FF8}" srcOrd="0" destOrd="0" presId="urn:microsoft.com/office/officeart/2008/layout/HalfCircleOrganizationChart"/>
    <dgm:cxn modelId="{39810C45-5C94-4F20-8573-4C8F4816C476}" type="presOf" srcId="{EB29CA70-23ED-4CA0-8E11-F58951471D05}" destId="{488F5511-43E0-4505-AAD9-892725B9CEA8}" srcOrd="1" destOrd="0" presId="urn:microsoft.com/office/officeart/2008/layout/HalfCircleOrganizationChart"/>
    <dgm:cxn modelId="{79764166-6D8B-4D9D-8034-7EF946ACAF62}" type="presOf" srcId="{47588F98-FC00-4B7E-8C3A-AA17F44E353B}" destId="{F9CFA41C-EC72-427C-A0C2-F69BFF17E591}" srcOrd="1" destOrd="0" presId="urn:microsoft.com/office/officeart/2008/layout/HalfCircleOrganizationChart"/>
    <dgm:cxn modelId="{68E65566-9904-497F-AEA4-65386319D4EF}" type="presOf" srcId="{5FF341F9-3FFF-4088-BFAC-3F9B9CEDF138}" destId="{31A3D91F-C019-42AF-AEF9-65884B450B3D}" srcOrd="1" destOrd="0" presId="urn:microsoft.com/office/officeart/2008/layout/HalfCircleOrganizationChart"/>
    <dgm:cxn modelId="{466C5846-85DF-4EC0-B49A-45D9F0EF0538}" type="presOf" srcId="{60CCF82F-3138-466D-AE80-29FD6BD33F58}" destId="{C0CB853D-8BC5-439E-B77A-77C60AAE1D63}" srcOrd="0" destOrd="0" presId="urn:microsoft.com/office/officeart/2008/layout/HalfCircleOrganizationChart"/>
    <dgm:cxn modelId="{ACA21F69-C248-4BD1-A1A9-D8F1E5B24265}" type="presOf" srcId="{CB5330F5-9485-42E0-A921-35633D753195}" destId="{F1A7D42E-EBF0-42EB-9EC5-6E988EDCE0B0}" srcOrd="0" destOrd="0" presId="urn:microsoft.com/office/officeart/2008/layout/HalfCircleOrganizationChart"/>
    <dgm:cxn modelId="{0E1AB949-E9FE-4CBA-9D45-CAC928A91840}" type="presOf" srcId="{DAE99273-B530-4C88-8DC0-F82592F911AC}" destId="{53FD9D5C-4E1A-443B-8479-CCED9AA2616D}" srcOrd="0" destOrd="0" presId="urn:microsoft.com/office/officeart/2008/layout/HalfCircleOrganizationChart"/>
    <dgm:cxn modelId="{02C7636D-6141-4D83-A8B7-81D37B8EED8F}" srcId="{7535A1A1-2AF9-49FE-9B67-B5253376C91B}" destId="{E542A09F-50D5-4754-815D-9AFB794149F5}" srcOrd="0" destOrd="0" parTransId="{D80EF516-D043-4D3D-B0BC-26B4A0743BB5}" sibTransId="{121B7473-F062-4694-8B53-39F816834448}"/>
    <dgm:cxn modelId="{C04B4F6E-DB5C-45D8-8D80-B87E646ED70A}" type="presOf" srcId="{B661162B-9A11-469B-A017-035329DEFE0B}" destId="{00337669-3FB0-4923-BD18-36B565B12302}" srcOrd="0" destOrd="0" presId="urn:microsoft.com/office/officeart/2008/layout/HalfCircleOrganizationChart"/>
    <dgm:cxn modelId="{A8E6594E-D7F2-485D-9EDA-AC685F4F06F2}" type="presOf" srcId="{4E37FD29-30E9-4E39-BFBC-41A704E0B0E1}" destId="{9AB57371-C716-4C92-8158-EAC1E3CEE1FE}" srcOrd="0" destOrd="0" presId="urn:microsoft.com/office/officeart/2008/layout/HalfCircleOrganizationChart"/>
    <dgm:cxn modelId="{14E3854E-0686-48C3-A479-8CC0DC74057A}" type="presOf" srcId="{EB29CA70-23ED-4CA0-8E11-F58951471D05}" destId="{F94430C5-8A61-4C65-BCF8-638BE5DF146B}" srcOrd="0" destOrd="0" presId="urn:microsoft.com/office/officeart/2008/layout/HalfCircleOrganizationChart"/>
    <dgm:cxn modelId="{EA9E946E-3D30-4107-BF55-54ED07FBA075}" type="presOf" srcId="{D8A7A4ED-71F0-4B4C-8A58-9C2163AC5AE9}" destId="{675ED19A-616D-4306-8E1A-341D5F45DD1F}" srcOrd="0" destOrd="0" presId="urn:microsoft.com/office/officeart/2008/layout/HalfCircleOrganizationChart"/>
    <dgm:cxn modelId="{74702251-BE52-4718-A3E6-318532F94F2D}" type="presOf" srcId="{E542A09F-50D5-4754-815D-9AFB794149F5}" destId="{7FF51B5D-E906-487C-AB1A-EE543D977735}" srcOrd="1" destOrd="0" presId="urn:microsoft.com/office/officeart/2008/layout/HalfCircleOrganizationChart"/>
    <dgm:cxn modelId="{2EA59057-C5FF-459E-8FF6-06E48E692FC7}" type="presOf" srcId="{7CFC5B3D-7AD7-48CB-8154-69E7B349E7F9}" destId="{C4F4E931-8F76-4848-A02D-95AB9F1E6E76}" srcOrd="0" destOrd="0" presId="urn:microsoft.com/office/officeart/2008/layout/HalfCircleOrganizationChart"/>
    <dgm:cxn modelId="{085BB957-8CA8-4E56-8F3D-4DDED24ED000}" type="presOf" srcId="{D18830BE-B110-4720-9325-92CC3DAA6C0C}" destId="{40DBEA37-463E-450F-B543-301B2624EFCE}" srcOrd="1" destOrd="0" presId="urn:microsoft.com/office/officeart/2008/layout/HalfCircleOrganizationChart"/>
    <dgm:cxn modelId="{BFFF0179-F7BA-4E18-A84E-DB0A9D06494C}" srcId="{47588F98-FC00-4B7E-8C3A-AA17F44E353B}" destId="{A03882A8-117E-4E7A-9371-F26AA0B4C312}" srcOrd="1" destOrd="0" parTransId="{4045DEA8-7917-4CC0-A18D-FC49862B23CD}" sibTransId="{7F1C2319-C56B-4D76-BCF7-7C8172A1DBA0}"/>
    <dgm:cxn modelId="{9627CC7B-20EA-4393-B1A2-FBF2D1962681}" type="presOf" srcId="{89EF93FC-979F-4A10-A76B-6686D32F015B}" destId="{452E6171-90BB-42D1-9E04-A657C298A30E}" srcOrd="0" destOrd="0" presId="urn:microsoft.com/office/officeart/2008/layout/HalfCircleOrganizationChart"/>
    <dgm:cxn modelId="{52D5C382-88AE-4A20-A656-04356FAA5818}" type="presOf" srcId="{CFBD6B86-983D-4018-BB3B-FB179BCCA3B2}" destId="{7B7255A5-3590-41FF-AC21-A384E570FB5B}" srcOrd="0" destOrd="0" presId="urn:microsoft.com/office/officeart/2008/layout/HalfCircleOrganizationChart"/>
    <dgm:cxn modelId="{2A9B4C8B-2527-433A-B424-4FCA94308BB3}" type="presOf" srcId="{3ED6D722-98E4-425D-B6C9-1ACE6CF5B8CC}" destId="{301F648F-FAAC-4658-96DD-FB727F0FBD08}" srcOrd="1" destOrd="0" presId="urn:microsoft.com/office/officeart/2008/layout/HalfCircleOrganizationChart"/>
    <dgm:cxn modelId="{40AB2C91-401F-4A35-9E6C-1A3386C0EFC9}" type="presOf" srcId="{76405F26-F20A-405A-A88E-2401EEDB8180}" destId="{F11FAE51-4F6B-4110-AA57-BC4931CA25C8}" srcOrd="0" destOrd="0" presId="urn:microsoft.com/office/officeart/2008/layout/HalfCircleOrganizationChart"/>
    <dgm:cxn modelId="{95C48F91-4808-4E34-98FC-DFE174DB900B}" srcId="{EB29CA70-23ED-4CA0-8E11-F58951471D05}" destId="{D18830BE-B110-4720-9325-92CC3DAA6C0C}" srcOrd="0" destOrd="0" parTransId="{0697833A-FF2E-4429-B943-FCF8F068F5A4}" sibTransId="{2955338F-1998-47FC-85D4-73CD415563EF}"/>
    <dgm:cxn modelId="{33A5DD91-7C4A-403F-8B58-680736F24BFE}" srcId="{DAE99273-B530-4C88-8DC0-F82592F911AC}" destId="{85611FA9-2686-4516-9BF4-DBAE88F4329C}" srcOrd="1" destOrd="0" parTransId="{89EF93FC-979F-4A10-A76B-6686D32F015B}" sibTransId="{F728914C-30A3-471D-BFA3-EBEC756448A1}"/>
    <dgm:cxn modelId="{A177D192-AF3D-4FCC-B60F-4370B7DF8010}" type="presOf" srcId="{85611FA9-2686-4516-9BF4-DBAE88F4329C}" destId="{AD3ED0EC-D320-4CD2-B1E1-1919B26CCA8A}" srcOrd="0" destOrd="0" presId="urn:microsoft.com/office/officeart/2008/layout/HalfCircleOrganizationChart"/>
    <dgm:cxn modelId="{BB4DD592-02A2-406D-A5D7-39053A5119D6}" type="presOf" srcId="{505E06B7-B489-44DA-AFF6-79A153907475}" destId="{647A9A63-1B72-4B68-AA57-BAD8CC8104AF}" srcOrd="0" destOrd="0" presId="urn:microsoft.com/office/officeart/2008/layout/HalfCircleOrganizationChart"/>
    <dgm:cxn modelId="{BA927295-40A3-4587-95ED-AA25E64E8561}" type="presOf" srcId="{C51940BC-0DC3-4D0A-BDA6-935431EB239D}" destId="{83745EBE-D833-4054-891F-827123F4419F}" srcOrd="0" destOrd="0" presId="urn:microsoft.com/office/officeart/2008/layout/HalfCircleOrganizationChart"/>
    <dgm:cxn modelId="{3CEF0399-574E-4A67-92FC-873D1982B63C}" type="presOf" srcId="{131C36C8-C98B-4C66-96C0-E97E8312E6D2}" destId="{E86AD4F8-A2BE-40D5-811D-5A084D4221F8}" srcOrd="0" destOrd="0" presId="urn:microsoft.com/office/officeart/2008/layout/HalfCircleOrganizationChart"/>
    <dgm:cxn modelId="{A82B079A-3DB8-495F-AF83-CFFE887EDB39}" type="presOf" srcId="{7535A1A1-2AF9-49FE-9B67-B5253376C91B}" destId="{B5AA5AEF-2549-4638-86D1-CA441C337869}" srcOrd="0" destOrd="0" presId="urn:microsoft.com/office/officeart/2008/layout/HalfCircleOrganizationChart"/>
    <dgm:cxn modelId="{1306119A-1796-472D-B101-18D11EB7A66D}" type="presOf" srcId="{D7D66E2B-3EEC-4BDA-9F70-61D31F21FD8C}" destId="{A8FDBC04-C812-417C-86DA-079B7255931D}" srcOrd="1" destOrd="0" presId="urn:microsoft.com/office/officeart/2008/layout/HalfCircleOrganizationChart"/>
    <dgm:cxn modelId="{ECCA4D9B-B06A-45E7-B38F-EE61B31AB8D2}" type="presOf" srcId="{DAE99273-B530-4C88-8DC0-F82592F911AC}" destId="{CB89634E-8B52-480C-BF92-462B6471CB87}" srcOrd="1" destOrd="0" presId="urn:microsoft.com/office/officeart/2008/layout/HalfCircleOrganizationChart"/>
    <dgm:cxn modelId="{622BD29D-3EE1-4D34-A6FA-FB76ADC95945}" type="presOf" srcId="{4E8ED4F2-B027-4256-B7B7-B4BD0187120E}" destId="{01633377-B08B-44D7-ACEE-87A3D9DAB03D}" srcOrd="0" destOrd="0" presId="urn:microsoft.com/office/officeart/2008/layout/HalfCircleOrganizationChart"/>
    <dgm:cxn modelId="{99334A9F-E3DA-46E3-B893-7ACCA3971EF9}" type="presOf" srcId="{31E87F88-830A-49D5-A3C1-798B3A4FAF5D}" destId="{14768D75-CCDF-4243-8CB9-3D492EA07A10}" srcOrd="1" destOrd="0" presId="urn:microsoft.com/office/officeart/2008/layout/HalfCircleOrganizationChart"/>
    <dgm:cxn modelId="{415B83A9-3338-4A55-9D4A-E4CF5E715209}" type="presOf" srcId="{200E3BDC-4120-4861-AC44-760C159658B6}" destId="{F086A105-CAD9-4AD6-A639-EE80F8182C45}" srcOrd="1" destOrd="0" presId="urn:microsoft.com/office/officeart/2008/layout/HalfCircleOrganizationChart"/>
    <dgm:cxn modelId="{8C8701AA-2B59-4FB8-9C8A-281E973373F9}" type="presOf" srcId="{5FF341F9-3FFF-4088-BFAC-3F9B9CEDF138}" destId="{407414D1-1DCB-40AC-B724-0102DBFB49FF}" srcOrd="0" destOrd="0" presId="urn:microsoft.com/office/officeart/2008/layout/HalfCircleOrganizationChart"/>
    <dgm:cxn modelId="{D9C55BAC-9240-42F2-BDBD-719FAE0A7C67}" srcId="{200E3BDC-4120-4861-AC44-760C159658B6}" destId="{505E06B7-B489-44DA-AFF6-79A153907475}" srcOrd="2" destOrd="0" parTransId="{ECA8CB16-6DD5-42E3-B322-1074A615E2D3}" sibTransId="{9942AC4A-CD62-4A40-865D-70C0AA79C6C2}"/>
    <dgm:cxn modelId="{6F3ACEAD-0F12-4DBF-944D-4347E13DEAED}" srcId="{EB29CA70-23ED-4CA0-8E11-F58951471D05}" destId="{C2B85773-FF4D-41EA-BD47-88F6938FC629}" srcOrd="2" destOrd="0" parTransId="{3BD8F8B3-C344-4ABC-9F33-7D2FF454F763}" sibTransId="{00B9D0C8-4B88-4329-9A30-774043BC26F2}"/>
    <dgm:cxn modelId="{F9BABCAE-0571-48BF-BC8E-B795928BA8F9}" type="presOf" srcId="{C51940BC-0DC3-4D0A-BDA6-935431EB239D}" destId="{D69BBBF7-C617-4997-A0D6-0EEB1DA64185}" srcOrd="1" destOrd="0" presId="urn:microsoft.com/office/officeart/2008/layout/HalfCircleOrganizationChart"/>
    <dgm:cxn modelId="{BA77A4B4-7D60-41AE-94F2-CD3B84854EC8}" srcId="{E542A09F-50D5-4754-815D-9AFB794149F5}" destId="{4E37FD29-30E9-4E39-BFBC-41A704E0B0E1}" srcOrd="1" destOrd="0" parTransId="{947F277B-320F-40F3-AA5A-8FB57BB0E6E2}" sibTransId="{9B3EEA07-569B-4DDD-A856-91C7F980B56C}"/>
    <dgm:cxn modelId="{B02BFAB4-A209-46D9-A416-AEF896795AD7}" type="presOf" srcId="{4E8ED4F2-B027-4256-B7B7-B4BD0187120E}" destId="{1E5A4DD5-E84C-4F73-ABFD-E73A32E861B1}" srcOrd="1" destOrd="0" presId="urn:microsoft.com/office/officeart/2008/layout/HalfCircleOrganizationChart"/>
    <dgm:cxn modelId="{8047B9B5-5F79-4A75-8078-C0BA0CD72F00}" type="presOf" srcId="{A03882A8-117E-4E7A-9371-F26AA0B4C312}" destId="{0D120937-727E-46FD-912A-09E4FD810D3B}" srcOrd="0" destOrd="0" presId="urn:microsoft.com/office/officeart/2008/layout/HalfCircleOrganizationChart"/>
    <dgm:cxn modelId="{57B4F1B8-21FE-402E-AD84-40E95DEC42A1}" type="presOf" srcId="{C2B85773-FF4D-41EA-BD47-88F6938FC629}" destId="{159945C1-FEBB-40A3-A6DE-25E575AF4F8F}" srcOrd="0" destOrd="0" presId="urn:microsoft.com/office/officeart/2008/layout/HalfCircleOrganizationChart"/>
    <dgm:cxn modelId="{B0DE79B9-3C4D-4D57-B0F0-90E6F9DE366E}" type="presOf" srcId="{1890E58A-8A3F-4250-9669-6C4C8F6EE976}" destId="{224718CD-935F-4D19-94BF-F59D760EF843}" srcOrd="0" destOrd="0" presId="urn:microsoft.com/office/officeart/2008/layout/HalfCircleOrganizationChart"/>
    <dgm:cxn modelId="{D353C6BB-C9B4-4203-9CCF-96FC44949908}" srcId="{E542A09F-50D5-4754-815D-9AFB794149F5}" destId="{200E3BDC-4120-4861-AC44-760C159658B6}" srcOrd="0" destOrd="0" parTransId="{7CFC5B3D-7AD7-48CB-8154-69E7B349E7F9}" sibTransId="{278E0887-01B0-4F33-A6C9-13A88153CD97}"/>
    <dgm:cxn modelId="{B3EAF1C3-2047-4DA2-91BB-EA0FB920AA2F}" type="presOf" srcId="{63B95371-FE32-496B-AE81-F28C87F31A81}" destId="{8B633FA4-CB99-40CD-8D1D-651452CFE423}" srcOrd="1" destOrd="0" presId="urn:microsoft.com/office/officeart/2008/layout/HalfCircleOrganizationChart"/>
    <dgm:cxn modelId="{D45123C5-A295-4768-90FC-C1C0CD505C8C}" type="presOf" srcId="{3BD8F8B3-C344-4ABC-9F33-7D2FF454F763}" destId="{F1BF111C-A24E-4A91-B3D5-FF6456B2120F}" srcOrd="0" destOrd="0" presId="urn:microsoft.com/office/officeart/2008/layout/HalfCircleOrganizationChart"/>
    <dgm:cxn modelId="{32FFC1C8-78A6-40BE-A135-850FF8A0C49A}" type="presOf" srcId="{D18830BE-B110-4720-9325-92CC3DAA6C0C}" destId="{287C9942-120D-4887-8FDE-7A4EB5005D97}" srcOrd="0" destOrd="0" presId="urn:microsoft.com/office/officeart/2008/layout/HalfCircleOrganizationChart"/>
    <dgm:cxn modelId="{389DE3C9-9347-4614-A151-D0782FD83FF4}" srcId="{DAE99273-B530-4C88-8DC0-F82592F911AC}" destId="{5FF341F9-3FFF-4088-BFAC-3F9B9CEDF138}" srcOrd="0" destOrd="0" parTransId="{202D7B34-D075-48EC-810C-BDBAFFB8C382}" sibTransId="{AE8DC59D-5B43-428E-A801-A7137DCC70AB}"/>
    <dgm:cxn modelId="{BFDDE5C9-14CB-493E-A2DB-5BD432C80C98}" srcId="{505E06B7-B489-44DA-AFF6-79A153907475}" destId="{3ED6D722-98E4-425D-B6C9-1ACE6CF5B8CC}" srcOrd="0" destOrd="0" parTransId="{A7F56659-5D41-4A6D-8C47-CCDD9F4E5C0F}" sibTransId="{62CABC0A-184A-4822-B87C-F6DE962EC331}"/>
    <dgm:cxn modelId="{299CECC9-FB4F-4B90-A1EC-7A0E14870A83}" type="presOf" srcId="{505E06B7-B489-44DA-AFF6-79A153907475}" destId="{9778ECF5-C7DF-4B85-9D76-A9E7DBCC2C39}" srcOrd="1" destOrd="0" presId="urn:microsoft.com/office/officeart/2008/layout/HalfCircleOrganizationChart"/>
    <dgm:cxn modelId="{6AC1D9CC-F15F-41F3-80A5-2637E572C383}" srcId="{200E3BDC-4120-4861-AC44-760C159658B6}" destId="{DAE99273-B530-4C88-8DC0-F82592F911AC}" srcOrd="1" destOrd="0" parTransId="{76405F26-F20A-405A-A88E-2401EEDB8180}" sibTransId="{9342B75C-5FCB-4DCF-A2C0-B111875B0C34}"/>
    <dgm:cxn modelId="{5274FDD1-01B1-4F4B-BAEF-B773E4F2F7DE}" type="presOf" srcId="{200E3BDC-4120-4861-AC44-760C159658B6}" destId="{40B57C14-8E9C-4B74-8D40-4BDD3410A4B2}" srcOrd="0" destOrd="0" presId="urn:microsoft.com/office/officeart/2008/layout/HalfCircleOrganizationChart"/>
    <dgm:cxn modelId="{002071D3-13D8-4DDD-A847-B1C5A679FBFB}" type="presOf" srcId="{4E37FD29-30E9-4E39-BFBC-41A704E0B0E1}" destId="{DE107E0E-8C7D-4035-B9E1-211C7EE91BBB}" srcOrd="1" destOrd="0" presId="urn:microsoft.com/office/officeart/2008/layout/HalfCircleOrganizationChart"/>
    <dgm:cxn modelId="{5F3CDBDC-C3B0-4905-89C6-10317454FA14}" srcId="{A03882A8-117E-4E7A-9371-F26AA0B4C312}" destId="{35651955-71F1-41CE-A7C5-188CC334D8FC}" srcOrd="1" destOrd="0" parTransId="{050D49A5-7663-4A11-84A6-6CB7D0CC08D1}" sibTransId="{618B5549-0E20-4896-89B2-C481A4938B00}"/>
    <dgm:cxn modelId="{A5B164DF-2F99-4769-9EE8-D1EE279B4780}" type="presOf" srcId="{465A2AFD-85F8-4262-B944-F614F56BAD7A}" destId="{E3760409-5CD3-45FE-AB26-C498ADDFFEA3}" srcOrd="0" destOrd="0" presId="urn:microsoft.com/office/officeart/2008/layout/HalfCircleOrganizationChart"/>
    <dgm:cxn modelId="{05A210E9-B66E-4784-A682-4CF4A730A602}" type="presOf" srcId="{202D7B34-D075-48EC-810C-BDBAFFB8C382}" destId="{2F06C496-E167-4110-BF85-048C5531D0A4}" srcOrd="0" destOrd="0" presId="urn:microsoft.com/office/officeart/2008/layout/HalfCircleOrganizationChart"/>
    <dgm:cxn modelId="{7614BAEB-23FD-40B8-A2E7-1E77E2ACAB21}" type="presOf" srcId="{BE039B07-7339-4A3F-B7BD-CCC321C722B1}" destId="{39229DDD-4AD7-451F-807C-22E620037634}" srcOrd="0" destOrd="0" presId="urn:microsoft.com/office/officeart/2008/layout/HalfCircleOrganizationChart"/>
    <dgm:cxn modelId="{0B83BAED-A3A7-4972-8F7A-623B9F57594A}" type="presOf" srcId="{63B95371-FE32-496B-AE81-F28C87F31A81}" destId="{9507EE4E-954E-4BB3-A231-892E99FF1E8D}" srcOrd="0" destOrd="0" presId="urn:microsoft.com/office/officeart/2008/layout/HalfCircleOrganizationChart"/>
    <dgm:cxn modelId="{303C68F9-C584-4F28-8B4A-6A37ED9CC9E8}" type="presOf" srcId="{CA517FDD-4DF2-4297-A37A-729F57358BAA}" destId="{906893CE-4578-451F-AE83-0609E4A3B341}" srcOrd="0" destOrd="0" presId="urn:microsoft.com/office/officeart/2008/layout/HalfCircleOrganizationChart"/>
    <dgm:cxn modelId="{5F3072F9-D644-4201-BFA5-D2C71E4B51F9}" srcId="{200E3BDC-4120-4861-AC44-760C159658B6}" destId="{4E8ED4F2-B027-4256-B7B7-B4BD0187120E}" srcOrd="0" destOrd="0" parTransId="{CB5330F5-9485-42E0-A921-35633D753195}" sibTransId="{721FA0B9-D86F-463F-9207-A321F63A33AB}"/>
    <dgm:cxn modelId="{B61F0EFC-16BB-4324-A222-4C97172ACB1A}" type="presOf" srcId="{CFBD6B86-983D-4018-BB3B-FB179BCCA3B2}" destId="{530C5044-B715-42C2-84FD-2E671AF65735}" srcOrd="1" destOrd="0" presId="urn:microsoft.com/office/officeart/2008/layout/HalfCircleOrganizationChart"/>
    <dgm:cxn modelId="{520818FC-17A5-42FF-84B7-E333542E6FA4}" type="presOf" srcId="{3ED6D722-98E4-425D-B6C9-1ACE6CF5B8CC}" destId="{5F486254-4F5C-4800-9B7B-7351B0FB7101}" srcOrd="0" destOrd="0" presId="urn:microsoft.com/office/officeart/2008/layout/HalfCircleOrganizationChart"/>
    <dgm:cxn modelId="{FDE29667-59D1-4342-AF6F-AD3210E10BAD}" type="presParOf" srcId="{B5AA5AEF-2549-4638-86D1-CA441C337869}" destId="{BE03A7EC-E9DB-4689-9F9A-AF4EB7691FBC}" srcOrd="0" destOrd="0" presId="urn:microsoft.com/office/officeart/2008/layout/HalfCircleOrganizationChart"/>
    <dgm:cxn modelId="{4240748E-53EB-47FD-800E-06693B86A49E}" type="presParOf" srcId="{BE03A7EC-E9DB-4689-9F9A-AF4EB7691FBC}" destId="{5CA6770C-9291-45A6-B725-4EE82B23A80E}" srcOrd="0" destOrd="0" presId="urn:microsoft.com/office/officeart/2008/layout/HalfCircleOrganizationChart"/>
    <dgm:cxn modelId="{37FE97F8-E5BB-4651-9E34-F15A1306733D}" type="presParOf" srcId="{5CA6770C-9291-45A6-B725-4EE82B23A80E}" destId="{BE9EEB2C-5FF1-400A-A28D-2A730810D96D}" srcOrd="0" destOrd="0" presId="urn:microsoft.com/office/officeart/2008/layout/HalfCircleOrganizationChart"/>
    <dgm:cxn modelId="{A263001C-1128-447F-B328-B984AB1379F8}" type="presParOf" srcId="{5CA6770C-9291-45A6-B725-4EE82B23A80E}" destId="{C03ECCF9-0AE1-41E0-B602-526CCBA2A70F}" srcOrd="1" destOrd="0" presId="urn:microsoft.com/office/officeart/2008/layout/HalfCircleOrganizationChart"/>
    <dgm:cxn modelId="{30E6EC50-B2B6-483C-8BFB-A9B1F88D5663}" type="presParOf" srcId="{5CA6770C-9291-45A6-B725-4EE82B23A80E}" destId="{648ACD95-C81C-44A8-BA20-9AA03C8D0606}" srcOrd="2" destOrd="0" presId="urn:microsoft.com/office/officeart/2008/layout/HalfCircleOrganizationChart"/>
    <dgm:cxn modelId="{925C0DB3-C5D1-4959-BD45-BC78F247A3F2}" type="presParOf" srcId="{5CA6770C-9291-45A6-B725-4EE82B23A80E}" destId="{7FF51B5D-E906-487C-AB1A-EE543D977735}" srcOrd="3" destOrd="0" presId="urn:microsoft.com/office/officeart/2008/layout/HalfCircleOrganizationChart"/>
    <dgm:cxn modelId="{03A11A8D-6EEB-4956-BCF2-604D03136454}" type="presParOf" srcId="{BE03A7EC-E9DB-4689-9F9A-AF4EB7691FBC}" destId="{D317AB64-3938-4E44-9ABE-3074F05D5C4B}" srcOrd="1" destOrd="0" presId="urn:microsoft.com/office/officeart/2008/layout/HalfCircleOrganizationChart"/>
    <dgm:cxn modelId="{F383EA37-DA4E-4E86-AD0F-9F6C7D77AB14}" type="presParOf" srcId="{BE03A7EC-E9DB-4689-9F9A-AF4EB7691FBC}" destId="{010E21D3-9FE2-4D56-B507-24224C3D127B}" srcOrd="2" destOrd="0" presId="urn:microsoft.com/office/officeart/2008/layout/HalfCircleOrganizationChart"/>
    <dgm:cxn modelId="{371EBF14-EC58-42C9-9F53-2228E276BDAC}" type="presParOf" srcId="{010E21D3-9FE2-4D56-B507-24224C3D127B}" destId="{C4F4E931-8F76-4848-A02D-95AB9F1E6E76}" srcOrd="0" destOrd="0" presId="urn:microsoft.com/office/officeart/2008/layout/HalfCircleOrganizationChart"/>
    <dgm:cxn modelId="{CAD5FB3E-4579-49A4-8B1A-C550BF0200B2}" type="presParOf" srcId="{010E21D3-9FE2-4D56-B507-24224C3D127B}" destId="{2B81161B-D52C-4226-BEEB-5AA353186F77}" srcOrd="1" destOrd="0" presId="urn:microsoft.com/office/officeart/2008/layout/HalfCircleOrganizationChart"/>
    <dgm:cxn modelId="{55185F20-CB5F-4D73-B9CE-8D0A57E1EA21}" type="presParOf" srcId="{2B81161B-D52C-4226-BEEB-5AA353186F77}" destId="{D3BA5D5B-7D75-4C82-9A57-486FDC6D0E02}" srcOrd="0" destOrd="0" presId="urn:microsoft.com/office/officeart/2008/layout/HalfCircleOrganizationChart"/>
    <dgm:cxn modelId="{720A333D-BC0F-4726-93ED-384557343B30}" type="presParOf" srcId="{D3BA5D5B-7D75-4C82-9A57-486FDC6D0E02}" destId="{40B57C14-8E9C-4B74-8D40-4BDD3410A4B2}" srcOrd="0" destOrd="0" presId="urn:microsoft.com/office/officeart/2008/layout/HalfCircleOrganizationChart"/>
    <dgm:cxn modelId="{8B4131B8-FA16-4804-BAE1-DF4BA1538132}" type="presParOf" srcId="{D3BA5D5B-7D75-4C82-9A57-486FDC6D0E02}" destId="{0DC814D1-73B9-4B0E-BB84-B28F04AB774A}" srcOrd="1" destOrd="0" presId="urn:microsoft.com/office/officeart/2008/layout/HalfCircleOrganizationChart"/>
    <dgm:cxn modelId="{12BFBA97-3F3B-4168-B715-03AB04056C8B}" type="presParOf" srcId="{D3BA5D5B-7D75-4C82-9A57-486FDC6D0E02}" destId="{7536ACE7-A8CF-4353-B705-B22D9E69C46E}" srcOrd="2" destOrd="0" presId="urn:microsoft.com/office/officeart/2008/layout/HalfCircleOrganizationChart"/>
    <dgm:cxn modelId="{52835E58-8A00-4568-AD88-E7813E3E6C4E}" type="presParOf" srcId="{D3BA5D5B-7D75-4C82-9A57-486FDC6D0E02}" destId="{F086A105-CAD9-4AD6-A639-EE80F8182C45}" srcOrd="3" destOrd="0" presId="urn:microsoft.com/office/officeart/2008/layout/HalfCircleOrganizationChart"/>
    <dgm:cxn modelId="{BB082B8E-6722-4383-B439-0E3204A034C1}" type="presParOf" srcId="{2B81161B-D52C-4226-BEEB-5AA353186F77}" destId="{013005E6-7738-4CC8-9482-695EEE59F9B0}" srcOrd="1" destOrd="0" presId="urn:microsoft.com/office/officeart/2008/layout/HalfCircleOrganizationChart"/>
    <dgm:cxn modelId="{F14E5B62-2CB5-4B73-9990-6846479B73A5}" type="presParOf" srcId="{2B81161B-D52C-4226-BEEB-5AA353186F77}" destId="{F0D5CF3A-6B44-4C03-BFA3-DD6C1C5E4C7C}" srcOrd="2" destOrd="0" presId="urn:microsoft.com/office/officeart/2008/layout/HalfCircleOrganizationChart"/>
    <dgm:cxn modelId="{50AF8D74-F1B4-438D-8FE4-46E503CE6703}" type="presParOf" srcId="{F0D5CF3A-6B44-4C03-BFA3-DD6C1C5E4C7C}" destId="{F1A7D42E-EBF0-42EB-9EC5-6E988EDCE0B0}" srcOrd="0" destOrd="0" presId="urn:microsoft.com/office/officeart/2008/layout/HalfCircleOrganizationChart"/>
    <dgm:cxn modelId="{32A1D9A1-86B3-4393-96C9-8FF9B6AB6EC8}" type="presParOf" srcId="{F0D5CF3A-6B44-4C03-BFA3-DD6C1C5E4C7C}" destId="{B9319BDF-172F-430D-93E1-E7CC7C3306BA}" srcOrd="1" destOrd="0" presId="urn:microsoft.com/office/officeart/2008/layout/HalfCircleOrganizationChart"/>
    <dgm:cxn modelId="{14664F38-F0C8-42F9-BCAE-6008E1244ED7}" type="presParOf" srcId="{B9319BDF-172F-430D-93E1-E7CC7C3306BA}" destId="{091D7EF1-2BD1-46B9-990F-C9E8C386E20D}" srcOrd="0" destOrd="0" presId="urn:microsoft.com/office/officeart/2008/layout/HalfCircleOrganizationChart"/>
    <dgm:cxn modelId="{64222A0A-E372-4770-B4EE-C49F214CE435}" type="presParOf" srcId="{091D7EF1-2BD1-46B9-990F-C9E8C386E20D}" destId="{01633377-B08B-44D7-ACEE-87A3D9DAB03D}" srcOrd="0" destOrd="0" presId="urn:microsoft.com/office/officeart/2008/layout/HalfCircleOrganizationChart"/>
    <dgm:cxn modelId="{FE9790C2-8991-41A8-8C5B-E7248E9CFB93}" type="presParOf" srcId="{091D7EF1-2BD1-46B9-990F-C9E8C386E20D}" destId="{2DCF409F-A544-435C-A046-6BC7B6ACD8EA}" srcOrd="1" destOrd="0" presId="urn:microsoft.com/office/officeart/2008/layout/HalfCircleOrganizationChart"/>
    <dgm:cxn modelId="{66F2A646-E529-4931-A6A6-0AA811007CA6}" type="presParOf" srcId="{091D7EF1-2BD1-46B9-990F-C9E8C386E20D}" destId="{DCFEB3F9-3C44-4827-8BD6-7D3551494183}" srcOrd="2" destOrd="0" presId="urn:microsoft.com/office/officeart/2008/layout/HalfCircleOrganizationChart"/>
    <dgm:cxn modelId="{4EFEEAD7-486B-4778-9094-86EF4FBA465A}" type="presParOf" srcId="{091D7EF1-2BD1-46B9-990F-C9E8C386E20D}" destId="{1E5A4DD5-E84C-4F73-ABFD-E73A32E861B1}" srcOrd="3" destOrd="0" presId="urn:microsoft.com/office/officeart/2008/layout/HalfCircleOrganizationChart"/>
    <dgm:cxn modelId="{B5393D41-8646-4DDC-8ABC-A0B05CD037D9}" type="presParOf" srcId="{B9319BDF-172F-430D-93E1-E7CC7C3306BA}" destId="{960DF223-8C78-447C-90FE-CB7F82BAF9DC}" srcOrd="1" destOrd="0" presId="urn:microsoft.com/office/officeart/2008/layout/HalfCircleOrganizationChart"/>
    <dgm:cxn modelId="{2AE1D442-F28E-42F4-AF47-7156235F97CF}" type="presParOf" srcId="{B9319BDF-172F-430D-93E1-E7CC7C3306BA}" destId="{EE5A5883-3D1B-46E6-9D45-F2D484A5C1CA}" srcOrd="2" destOrd="0" presId="urn:microsoft.com/office/officeart/2008/layout/HalfCircleOrganizationChart"/>
    <dgm:cxn modelId="{2B3D8EB0-8E0D-48FA-A532-570B93E14D20}" type="presParOf" srcId="{F0D5CF3A-6B44-4C03-BFA3-DD6C1C5E4C7C}" destId="{F11FAE51-4F6B-4110-AA57-BC4931CA25C8}" srcOrd="2" destOrd="0" presId="urn:microsoft.com/office/officeart/2008/layout/HalfCircleOrganizationChart"/>
    <dgm:cxn modelId="{675206EB-FF71-49CE-8D85-5EBB6659D4FC}" type="presParOf" srcId="{F0D5CF3A-6B44-4C03-BFA3-DD6C1C5E4C7C}" destId="{D29D93B2-19A8-4FAD-9749-E550C417CE0B}" srcOrd="3" destOrd="0" presId="urn:microsoft.com/office/officeart/2008/layout/HalfCircleOrganizationChart"/>
    <dgm:cxn modelId="{ED3E0679-4BEB-4AFA-B647-50C3B93C6970}" type="presParOf" srcId="{D29D93B2-19A8-4FAD-9749-E550C417CE0B}" destId="{F86A6B6B-C687-4817-BFD5-7162B78C5E7D}" srcOrd="0" destOrd="0" presId="urn:microsoft.com/office/officeart/2008/layout/HalfCircleOrganizationChart"/>
    <dgm:cxn modelId="{1BFC0C5D-E80E-4EA9-A2DD-880899B880F5}" type="presParOf" srcId="{F86A6B6B-C687-4817-BFD5-7162B78C5E7D}" destId="{53FD9D5C-4E1A-443B-8479-CCED9AA2616D}" srcOrd="0" destOrd="0" presId="urn:microsoft.com/office/officeart/2008/layout/HalfCircleOrganizationChart"/>
    <dgm:cxn modelId="{333B8716-4F08-4D19-96D7-769F509FDE72}" type="presParOf" srcId="{F86A6B6B-C687-4817-BFD5-7162B78C5E7D}" destId="{94E5C850-BBEF-4D02-9D14-D54C953D95DC}" srcOrd="1" destOrd="0" presId="urn:microsoft.com/office/officeart/2008/layout/HalfCircleOrganizationChart"/>
    <dgm:cxn modelId="{8FB0D88D-6060-43AF-B327-1F513E72F533}" type="presParOf" srcId="{F86A6B6B-C687-4817-BFD5-7162B78C5E7D}" destId="{5F8A21B4-8B34-4F81-BD35-6A887B6779F5}" srcOrd="2" destOrd="0" presId="urn:microsoft.com/office/officeart/2008/layout/HalfCircleOrganizationChart"/>
    <dgm:cxn modelId="{B50ECD4C-69F5-4E9E-9F3F-7A91A02C5658}" type="presParOf" srcId="{F86A6B6B-C687-4817-BFD5-7162B78C5E7D}" destId="{CB89634E-8B52-480C-BF92-462B6471CB87}" srcOrd="3" destOrd="0" presId="urn:microsoft.com/office/officeart/2008/layout/HalfCircleOrganizationChart"/>
    <dgm:cxn modelId="{DCB18694-273C-4419-A4F9-3126DA26C728}" type="presParOf" srcId="{D29D93B2-19A8-4FAD-9749-E550C417CE0B}" destId="{722D5798-990B-447E-A9C6-38424EEAF834}" srcOrd="1" destOrd="0" presId="urn:microsoft.com/office/officeart/2008/layout/HalfCircleOrganizationChart"/>
    <dgm:cxn modelId="{B16D4C4C-C140-437F-86FA-54272E6B32FC}" type="presParOf" srcId="{D29D93B2-19A8-4FAD-9749-E550C417CE0B}" destId="{D57C5CEA-0B52-49B8-864C-4EE60E8053D6}" srcOrd="2" destOrd="0" presId="urn:microsoft.com/office/officeart/2008/layout/HalfCircleOrganizationChart"/>
    <dgm:cxn modelId="{DBD582D8-5FEC-482D-B559-0B87F9DF5CA2}" type="presParOf" srcId="{D57C5CEA-0B52-49B8-864C-4EE60E8053D6}" destId="{2F06C496-E167-4110-BF85-048C5531D0A4}" srcOrd="0" destOrd="0" presId="urn:microsoft.com/office/officeart/2008/layout/HalfCircleOrganizationChart"/>
    <dgm:cxn modelId="{0696C358-9808-4D77-AB48-CA5FE431B7A3}" type="presParOf" srcId="{D57C5CEA-0B52-49B8-864C-4EE60E8053D6}" destId="{DEDB680B-BE1E-4F83-8742-AA5AAA39299E}" srcOrd="1" destOrd="0" presId="urn:microsoft.com/office/officeart/2008/layout/HalfCircleOrganizationChart"/>
    <dgm:cxn modelId="{49CD91A3-4811-4BA1-A480-558184AAA01F}" type="presParOf" srcId="{DEDB680B-BE1E-4F83-8742-AA5AAA39299E}" destId="{0C731947-5653-49E1-AAA1-501F37AE838C}" srcOrd="0" destOrd="0" presId="urn:microsoft.com/office/officeart/2008/layout/HalfCircleOrganizationChart"/>
    <dgm:cxn modelId="{376EDECF-910F-4C73-BD17-09EA15907E98}" type="presParOf" srcId="{0C731947-5653-49E1-AAA1-501F37AE838C}" destId="{407414D1-1DCB-40AC-B724-0102DBFB49FF}" srcOrd="0" destOrd="0" presId="urn:microsoft.com/office/officeart/2008/layout/HalfCircleOrganizationChart"/>
    <dgm:cxn modelId="{CA82A6EB-AC67-40C6-92FC-29E2ED7DC9D2}" type="presParOf" srcId="{0C731947-5653-49E1-AAA1-501F37AE838C}" destId="{5059908C-4EA1-4117-A3A7-EDAC7D77A501}" srcOrd="1" destOrd="0" presId="urn:microsoft.com/office/officeart/2008/layout/HalfCircleOrganizationChart"/>
    <dgm:cxn modelId="{9DB36FCE-1233-4F24-8DEC-5A520DDE662D}" type="presParOf" srcId="{0C731947-5653-49E1-AAA1-501F37AE838C}" destId="{2987AF30-891E-4107-A375-C8471A762055}" srcOrd="2" destOrd="0" presId="urn:microsoft.com/office/officeart/2008/layout/HalfCircleOrganizationChart"/>
    <dgm:cxn modelId="{AA491F9E-EEF5-4A19-A854-68D79C1C2CC0}" type="presParOf" srcId="{0C731947-5653-49E1-AAA1-501F37AE838C}" destId="{31A3D91F-C019-42AF-AEF9-65884B450B3D}" srcOrd="3" destOrd="0" presId="urn:microsoft.com/office/officeart/2008/layout/HalfCircleOrganizationChart"/>
    <dgm:cxn modelId="{807E999A-18F0-4603-862C-C65E19106BBD}" type="presParOf" srcId="{DEDB680B-BE1E-4F83-8742-AA5AAA39299E}" destId="{F8E07610-8F8B-4F4C-8B70-82D406842608}" srcOrd="1" destOrd="0" presId="urn:microsoft.com/office/officeart/2008/layout/HalfCircleOrganizationChart"/>
    <dgm:cxn modelId="{30A2FC9D-6769-425F-92CE-3F47C181AB4A}" type="presParOf" srcId="{DEDB680B-BE1E-4F83-8742-AA5AAA39299E}" destId="{1F3C39FC-11D1-4F1D-8181-4FBEA77F59B8}" srcOrd="2" destOrd="0" presId="urn:microsoft.com/office/officeart/2008/layout/HalfCircleOrganizationChart"/>
    <dgm:cxn modelId="{D2591353-137D-4ABE-9F05-6AE2E74469E1}" type="presParOf" srcId="{D57C5CEA-0B52-49B8-864C-4EE60E8053D6}" destId="{452E6171-90BB-42D1-9E04-A657C298A30E}" srcOrd="2" destOrd="0" presId="urn:microsoft.com/office/officeart/2008/layout/HalfCircleOrganizationChart"/>
    <dgm:cxn modelId="{11702D3C-2D59-4BFF-A4BE-F56734987241}" type="presParOf" srcId="{D57C5CEA-0B52-49B8-864C-4EE60E8053D6}" destId="{6FCD5FC6-2F04-45E5-B6B7-EC2B609977BD}" srcOrd="3" destOrd="0" presId="urn:microsoft.com/office/officeart/2008/layout/HalfCircleOrganizationChart"/>
    <dgm:cxn modelId="{CEA824C6-6C08-4748-8691-775087728048}" type="presParOf" srcId="{6FCD5FC6-2F04-45E5-B6B7-EC2B609977BD}" destId="{EEBA2D97-D7D1-4A7F-AC82-9A102D142DBE}" srcOrd="0" destOrd="0" presId="urn:microsoft.com/office/officeart/2008/layout/HalfCircleOrganizationChart"/>
    <dgm:cxn modelId="{1C974A35-E388-496E-9120-5D42EBE86218}" type="presParOf" srcId="{EEBA2D97-D7D1-4A7F-AC82-9A102D142DBE}" destId="{AD3ED0EC-D320-4CD2-B1E1-1919B26CCA8A}" srcOrd="0" destOrd="0" presId="urn:microsoft.com/office/officeart/2008/layout/HalfCircleOrganizationChart"/>
    <dgm:cxn modelId="{F39C7C82-86CB-4BA9-A7A2-8D39ACD78347}" type="presParOf" srcId="{EEBA2D97-D7D1-4A7F-AC82-9A102D142DBE}" destId="{F611A1EB-E93B-4680-83EF-689A88F63E36}" srcOrd="1" destOrd="0" presId="urn:microsoft.com/office/officeart/2008/layout/HalfCircleOrganizationChart"/>
    <dgm:cxn modelId="{91A07401-425B-4B4F-8302-703712A3BE57}" type="presParOf" srcId="{EEBA2D97-D7D1-4A7F-AC82-9A102D142DBE}" destId="{CD70F30E-D96D-4616-ABE9-03B2634BCA6C}" srcOrd="2" destOrd="0" presId="urn:microsoft.com/office/officeart/2008/layout/HalfCircleOrganizationChart"/>
    <dgm:cxn modelId="{E118A878-A758-45EA-8D36-CBD61481630A}" type="presParOf" srcId="{EEBA2D97-D7D1-4A7F-AC82-9A102D142DBE}" destId="{4327F23C-BE9E-45E8-8F7C-B73D55793AD2}" srcOrd="3" destOrd="0" presId="urn:microsoft.com/office/officeart/2008/layout/HalfCircleOrganizationChart"/>
    <dgm:cxn modelId="{5450A495-0E73-452A-88B0-DC855C04C656}" type="presParOf" srcId="{6FCD5FC6-2F04-45E5-B6B7-EC2B609977BD}" destId="{B825AF12-8D24-4C71-869B-EF6333B2B2C6}" srcOrd="1" destOrd="0" presId="urn:microsoft.com/office/officeart/2008/layout/HalfCircleOrganizationChart"/>
    <dgm:cxn modelId="{EF014349-FFCA-4785-AFBE-0500865C86A2}" type="presParOf" srcId="{6FCD5FC6-2F04-45E5-B6B7-EC2B609977BD}" destId="{2728D5E8-BC43-44C9-9116-1BC4F5AB23E9}" srcOrd="2" destOrd="0" presId="urn:microsoft.com/office/officeart/2008/layout/HalfCircleOrganizationChart"/>
    <dgm:cxn modelId="{F4471E3F-1DB5-4B99-9792-49D6BD0EF78B}" type="presParOf" srcId="{F0D5CF3A-6B44-4C03-BFA3-DD6C1C5E4C7C}" destId="{C2234B7E-B1D6-4789-97A9-ADA8340A4E68}" srcOrd="4" destOrd="0" presId="urn:microsoft.com/office/officeart/2008/layout/HalfCircleOrganizationChart"/>
    <dgm:cxn modelId="{02D3FE9A-377C-48D4-8A51-6FC71D712776}" type="presParOf" srcId="{F0D5CF3A-6B44-4C03-BFA3-DD6C1C5E4C7C}" destId="{4B7D0668-EC2D-4D20-9FAF-6060BD63D6BC}" srcOrd="5" destOrd="0" presId="urn:microsoft.com/office/officeart/2008/layout/HalfCircleOrganizationChart"/>
    <dgm:cxn modelId="{50B5F004-9AAB-42D8-A14A-2F3D081686C6}" type="presParOf" srcId="{4B7D0668-EC2D-4D20-9FAF-6060BD63D6BC}" destId="{E24BADD3-8003-4EC6-B041-3B83F5A58EBC}" srcOrd="0" destOrd="0" presId="urn:microsoft.com/office/officeart/2008/layout/HalfCircleOrganizationChart"/>
    <dgm:cxn modelId="{D207FCF2-9612-43B6-882A-37ACFB72DC8D}" type="presParOf" srcId="{E24BADD3-8003-4EC6-B041-3B83F5A58EBC}" destId="{647A9A63-1B72-4B68-AA57-BAD8CC8104AF}" srcOrd="0" destOrd="0" presId="urn:microsoft.com/office/officeart/2008/layout/HalfCircleOrganizationChart"/>
    <dgm:cxn modelId="{4E1CFE76-03BC-45CF-8A3B-17EF9E4D5619}" type="presParOf" srcId="{E24BADD3-8003-4EC6-B041-3B83F5A58EBC}" destId="{F423A844-269D-4CDE-852D-3FB778399459}" srcOrd="1" destOrd="0" presId="urn:microsoft.com/office/officeart/2008/layout/HalfCircleOrganizationChart"/>
    <dgm:cxn modelId="{8338D8F6-C3E6-4107-8604-90511A41EF7E}" type="presParOf" srcId="{E24BADD3-8003-4EC6-B041-3B83F5A58EBC}" destId="{E7ECCFC4-BA22-4BF8-9A75-ED46625D56E1}" srcOrd="2" destOrd="0" presId="urn:microsoft.com/office/officeart/2008/layout/HalfCircleOrganizationChart"/>
    <dgm:cxn modelId="{D5FA0FEB-DF90-4967-8851-F0DB8DA28754}" type="presParOf" srcId="{E24BADD3-8003-4EC6-B041-3B83F5A58EBC}" destId="{9778ECF5-C7DF-4B85-9D76-A9E7DBCC2C39}" srcOrd="3" destOrd="0" presId="urn:microsoft.com/office/officeart/2008/layout/HalfCircleOrganizationChart"/>
    <dgm:cxn modelId="{DABB760F-3041-45FB-9534-1F5B40C7221C}" type="presParOf" srcId="{4B7D0668-EC2D-4D20-9FAF-6060BD63D6BC}" destId="{DEC64099-5DA2-4D24-B3E1-85D7B854B82E}" srcOrd="1" destOrd="0" presId="urn:microsoft.com/office/officeart/2008/layout/HalfCircleOrganizationChart"/>
    <dgm:cxn modelId="{F89A9606-DCDE-4C0C-BD3E-030E33A1BD1E}" type="presParOf" srcId="{4B7D0668-EC2D-4D20-9FAF-6060BD63D6BC}" destId="{3093D5AC-BE64-4222-B776-AC4A6B1E49CC}" srcOrd="2" destOrd="0" presId="urn:microsoft.com/office/officeart/2008/layout/HalfCircleOrganizationChart"/>
    <dgm:cxn modelId="{FB3FCFCD-BC1C-46EE-8C20-360D2C512124}" type="presParOf" srcId="{3093D5AC-BE64-4222-B776-AC4A6B1E49CC}" destId="{A7CC29C7-C11B-4D0A-B5D4-9F2FCF61F599}" srcOrd="0" destOrd="0" presId="urn:microsoft.com/office/officeart/2008/layout/HalfCircleOrganizationChart"/>
    <dgm:cxn modelId="{76963087-2757-474E-B2C0-A3A87D7D3703}" type="presParOf" srcId="{3093D5AC-BE64-4222-B776-AC4A6B1E49CC}" destId="{248CAC5D-C199-4FCE-812A-0B31C348EBAD}" srcOrd="1" destOrd="0" presId="urn:microsoft.com/office/officeart/2008/layout/HalfCircleOrganizationChart"/>
    <dgm:cxn modelId="{FFABD20B-CACD-40E9-A26A-AE1F72F70687}" type="presParOf" srcId="{248CAC5D-C199-4FCE-812A-0B31C348EBAD}" destId="{5B48E396-5088-4E58-A32C-AAE7E75E5CCE}" srcOrd="0" destOrd="0" presId="urn:microsoft.com/office/officeart/2008/layout/HalfCircleOrganizationChart"/>
    <dgm:cxn modelId="{C8F0CEB4-0D24-4459-8284-39FEABEB441D}" type="presParOf" srcId="{5B48E396-5088-4E58-A32C-AAE7E75E5CCE}" destId="{5F486254-4F5C-4800-9B7B-7351B0FB7101}" srcOrd="0" destOrd="0" presId="urn:microsoft.com/office/officeart/2008/layout/HalfCircleOrganizationChart"/>
    <dgm:cxn modelId="{2594B4B7-4035-4210-A59C-D89ACEF87737}" type="presParOf" srcId="{5B48E396-5088-4E58-A32C-AAE7E75E5CCE}" destId="{C097A815-239F-46FB-962E-4D0876336A05}" srcOrd="1" destOrd="0" presId="urn:microsoft.com/office/officeart/2008/layout/HalfCircleOrganizationChart"/>
    <dgm:cxn modelId="{296A1734-363B-4436-B59D-69D5250AC2AF}" type="presParOf" srcId="{5B48E396-5088-4E58-A32C-AAE7E75E5CCE}" destId="{C5F3211B-FC0F-4D66-BF80-2B05DBB53945}" srcOrd="2" destOrd="0" presId="urn:microsoft.com/office/officeart/2008/layout/HalfCircleOrganizationChart"/>
    <dgm:cxn modelId="{D420D7BE-9D67-44A9-B4C4-E15C28F23CEC}" type="presParOf" srcId="{5B48E396-5088-4E58-A32C-AAE7E75E5CCE}" destId="{301F648F-FAAC-4658-96DD-FB727F0FBD08}" srcOrd="3" destOrd="0" presId="urn:microsoft.com/office/officeart/2008/layout/HalfCircleOrganizationChart"/>
    <dgm:cxn modelId="{98BFE16E-DD3E-4831-ABFF-D059724924D3}" type="presParOf" srcId="{248CAC5D-C199-4FCE-812A-0B31C348EBAD}" destId="{6004A61C-54CB-4BDD-8DC2-C4998E145BFA}" srcOrd="1" destOrd="0" presId="urn:microsoft.com/office/officeart/2008/layout/HalfCircleOrganizationChart"/>
    <dgm:cxn modelId="{4E720515-3E95-4CFC-A544-B3989D7E2D45}" type="presParOf" srcId="{248CAC5D-C199-4FCE-812A-0B31C348EBAD}" destId="{39F31879-8C01-4D3A-887C-284994D06238}" srcOrd="2" destOrd="0" presId="urn:microsoft.com/office/officeart/2008/layout/HalfCircleOrganizationChart"/>
    <dgm:cxn modelId="{0167AA18-A888-4CF6-888E-8CBA2EE52211}" type="presParOf" srcId="{39F31879-8C01-4D3A-887C-284994D06238}" destId="{906893CE-4578-451F-AE83-0609E4A3B341}" srcOrd="0" destOrd="0" presId="urn:microsoft.com/office/officeart/2008/layout/HalfCircleOrganizationChart"/>
    <dgm:cxn modelId="{4B5CC64E-2369-4D6F-B64C-7F362D020DE5}" type="presParOf" srcId="{39F31879-8C01-4D3A-887C-284994D06238}" destId="{4B50F222-8A66-4090-AED5-ABE4D6075835}" srcOrd="1" destOrd="0" presId="urn:microsoft.com/office/officeart/2008/layout/HalfCircleOrganizationChart"/>
    <dgm:cxn modelId="{0CBAD157-45D3-4146-8CAE-2C4108053C5A}" type="presParOf" srcId="{4B50F222-8A66-4090-AED5-ABE4D6075835}" destId="{BEE4DFDC-F27C-42A3-8FE2-32ED51966E51}" srcOrd="0" destOrd="0" presId="urn:microsoft.com/office/officeart/2008/layout/HalfCircleOrganizationChart"/>
    <dgm:cxn modelId="{4FFA20F9-5C66-4E2A-8A6F-F1744A6A0745}" type="presParOf" srcId="{BEE4DFDC-F27C-42A3-8FE2-32ED51966E51}" destId="{F94430C5-8A61-4C65-BCF8-638BE5DF146B}" srcOrd="0" destOrd="0" presId="urn:microsoft.com/office/officeart/2008/layout/HalfCircleOrganizationChart"/>
    <dgm:cxn modelId="{6372E3D5-9163-4F3D-AD6D-1D895370AB0B}" type="presParOf" srcId="{BEE4DFDC-F27C-42A3-8FE2-32ED51966E51}" destId="{E217C380-1880-47B0-AFA3-FC254B5047CD}" srcOrd="1" destOrd="0" presId="urn:microsoft.com/office/officeart/2008/layout/HalfCircleOrganizationChart"/>
    <dgm:cxn modelId="{8EAC7E24-8529-4F06-B724-500282F6007D}" type="presParOf" srcId="{BEE4DFDC-F27C-42A3-8FE2-32ED51966E51}" destId="{E49C1540-1F94-4E99-A2FB-D74B6D6645C6}" srcOrd="2" destOrd="0" presId="urn:microsoft.com/office/officeart/2008/layout/HalfCircleOrganizationChart"/>
    <dgm:cxn modelId="{12D90500-8F91-47AE-B680-85424C52E3BF}" type="presParOf" srcId="{BEE4DFDC-F27C-42A3-8FE2-32ED51966E51}" destId="{488F5511-43E0-4505-AAD9-892725B9CEA8}" srcOrd="3" destOrd="0" presId="urn:microsoft.com/office/officeart/2008/layout/HalfCircleOrganizationChart"/>
    <dgm:cxn modelId="{66319487-2025-423B-B17E-3FE7920EEBD6}" type="presParOf" srcId="{4B50F222-8A66-4090-AED5-ABE4D6075835}" destId="{3947540E-DA0C-4FFE-B90A-A5E575A17A24}" srcOrd="1" destOrd="0" presId="urn:microsoft.com/office/officeart/2008/layout/HalfCircleOrganizationChart"/>
    <dgm:cxn modelId="{6EDBC2CD-A1FA-42F5-BD92-C4D71DDF57C5}" type="presParOf" srcId="{4B50F222-8A66-4090-AED5-ABE4D6075835}" destId="{71D85C1B-2E8F-40A3-AC9B-1B3332530DE8}" srcOrd="2" destOrd="0" presId="urn:microsoft.com/office/officeart/2008/layout/HalfCircleOrganizationChart"/>
    <dgm:cxn modelId="{4EB398F7-7ADC-44EF-B8E7-E7AD68183B3A}" type="presParOf" srcId="{71D85C1B-2E8F-40A3-AC9B-1B3332530DE8}" destId="{AAED2D03-90E0-457C-A0E7-9B41C2702312}" srcOrd="0" destOrd="0" presId="urn:microsoft.com/office/officeart/2008/layout/HalfCircleOrganizationChart"/>
    <dgm:cxn modelId="{8CD7D691-FFC5-4067-930B-33BEE1379C84}" type="presParOf" srcId="{71D85C1B-2E8F-40A3-AC9B-1B3332530DE8}" destId="{A35706CE-AD51-4AE8-AEF7-4178B130F5DD}" srcOrd="1" destOrd="0" presId="urn:microsoft.com/office/officeart/2008/layout/HalfCircleOrganizationChart"/>
    <dgm:cxn modelId="{8A123474-6FBA-4A71-9CBB-7A86A02803BF}" type="presParOf" srcId="{A35706CE-AD51-4AE8-AEF7-4178B130F5DD}" destId="{E7C5F2C6-BDD3-4BE5-91F8-6109F8F7D794}" srcOrd="0" destOrd="0" presId="urn:microsoft.com/office/officeart/2008/layout/HalfCircleOrganizationChart"/>
    <dgm:cxn modelId="{D1E54A3C-86B2-4B45-B733-E596BB1797AE}" type="presParOf" srcId="{E7C5F2C6-BDD3-4BE5-91F8-6109F8F7D794}" destId="{287C9942-120D-4887-8FDE-7A4EB5005D97}" srcOrd="0" destOrd="0" presId="urn:microsoft.com/office/officeart/2008/layout/HalfCircleOrganizationChart"/>
    <dgm:cxn modelId="{FE9C5AE8-8F8D-4D40-B1F2-B9355320E0A5}" type="presParOf" srcId="{E7C5F2C6-BDD3-4BE5-91F8-6109F8F7D794}" destId="{CBD99D2E-2D75-42D7-9630-EB90D2F83B81}" srcOrd="1" destOrd="0" presId="urn:microsoft.com/office/officeart/2008/layout/HalfCircleOrganizationChart"/>
    <dgm:cxn modelId="{5F86767B-E4A0-483B-A37B-2E91A8A7493A}" type="presParOf" srcId="{E7C5F2C6-BDD3-4BE5-91F8-6109F8F7D794}" destId="{819C0AC1-7B21-40EF-B999-9524E46D98C2}" srcOrd="2" destOrd="0" presId="urn:microsoft.com/office/officeart/2008/layout/HalfCircleOrganizationChart"/>
    <dgm:cxn modelId="{A42CD1B1-1D35-42FE-BFFD-9B2A32A16C71}" type="presParOf" srcId="{E7C5F2C6-BDD3-4BE5-91F8-6109F8F7D794}" destId="{40DBEA37-463E-450F-B543-301B2624EFCE}" srcOrd="3" destOrd="0" presId="urn:microsoft.com/office/officeart/2008/layout/HalfCircleOrganizationChart"/>
    <dgm:cxn modelId="{C9CC7787-AEAB-4C70-AA4B-F144DDE7517E}" type="presParOf" srcId="{A35706CE-AD51-4AE8-AEF7-4178B130F5DD}" destId="{51D3E5DE-EBB8-404B-9B95-B2D4FBB2B3F0}" srcOrd="1" destOrd="0" presId="urn:microsoft.com/office/officeart/2008/layout/HalfCircleOrganizationChart"/>
    <dgm:cxn modelId="{4D5FF2A8-4470-47C5-95BB-4041BE514B02}" type="presParOf" srcId="{A35706CE-AD51-4AE8-AEF7-4178B130F5DD}" destId="{1A2A3478-A24A-4226-B248-62CC3FB4D60E}" srcOrd="2" destOrd="0" presId="urn:microsoft.com/office/officeart/2008/layout/HalfCircleOrganizationChart"/>
    <dgm:cxn modelId="{558F41D6-5F1E-4691-BD42-2B69A33D2BE5}" type="presParOf" srcId="{71D85C1B-2E8F-40A3-AC9B-1B3332530DE8}" destId="{F4EFB98A-6629-48AB-BB41-963862AA5285}" srcOrd="2" destOrd="0" presId="urn:microsoft.com/office/officeart/2008/layout/HalfCircleOrganizationChart"/>
    <dgm:cxn modelId="{2F67761B-0C66-4DB1-A677-33E1FB681D95}" type="presParOf" srcId="{71D85C1B-2E8F-40A3-AC9B-1B3332530DE8}" destId="{DC2066DA-3184-47CA-A192-42502F9AA334}" srcOrd="3" destOrd="0" presId="urn:microsoft.com/office/officeart/2008/layout/HalfCircleOrganizationChart"/>
    <dgm:cxn modelId="{DC5D1A04-E69A-43D1-9F8B-6725CB4FDE85}" type="presParOf" srcId="{DC2066DA-3184-47CA-A192-42502F9AA334}" destId="{13A78E0C-69B0-461A-9689-BA21F8E5C09D}" srcOrd="0" destOrd="0" presId="urn:microsoft.com/office/officeart/2008/layout/HalfCircleOrganizationChart"/>
    <dgm:cxn modelId="{4926C08C-E8AC-48BB-A62D-D20884BB1A83}" type="presParOf" srcId="{13A78E0C-69B0-461A-9689-BA21F8E5C09D}" destId="{9507EE4E-954E-4BB3-A231-892E99FF1E8D}" srcOrd="0" destOrd="0" presId="urn:microsoft.com/office/officeart/2008/layout/HalfCircleOrganizationChart"/>
    <dgm:cxn modelId="{C883B2BA-A369-42D9-97F4-5AD3ACEC6CAB}" type="presParOf" srcId="{13A78E0C-69B0-461A-9689-BA21F8E5C09D}" destId="{632ACE52-7F4A-4E9B-8056-3C55396F553C}" srcOrd="1" destOrd="0" presId="urn:microsoft.com/office/officeart/2008/layout/HalfCircleOrganizationChart"/>
    <dgm:cxn modelId="{11909EDC-B106-4088-BED5-441FAF891479}" type="presParOf" srcId="{13A78E0C-69B0-461A-9689-BA21F8E5C09D}" destId="{3F8F1239-9123-4946-B264-A253D411FD29}" srcOrd="2" destOrd="0" presId="urn:microsoft.com/office/officeart/2008/layout/HalfCircleOrganizationChart"/>
    <dgm:cxn modelId="{96559293-A4A4-495B-885B-50E89D6B0BDB}" type="presParOf" srcId="{13A78E0C-69B0-461A-9689-BA21F8E5C09D}" destId="{8B633FA4-CB99-40CD-8D1D-651452CFE423}" srcOrd="3" destOrd="0" presId="urn:microsoft.com/office/officeart/2008/layout/HalfCircleOrganizationChart"/>
    <dgm:cxn modelId="{B12C2B2A-4563-4323-9F4A-FB08A6C2BE06}" type="presParOf" srcId="{DC2066DA-3184-47CA-A192-42502F9AA334}" destId="{11D42924-9C65-4443-9B30-A43DD08F00E8}" srcOrd="1" destOrd="0" presId="urn:microsoft.com/office/officeart/2008/layout/HalfCircleOrganizationChart"/>
    <dgm:cxn modelId="{948E37B8-B800-4DAF-99FE-140FFFF6C7AE}" type="presParOf" srcId="{DC2066DA-3184-47CA-A192-42502F9AA334}" destId="{2EA17F69-B45A-42EC-9A89-2E37FA6D46E6}" srcOrd="2" destOrd="0" presId="urn:microsoft.com/office/officeart/2008/layout/HalfCircleOrganizationChart"/>
    <dgm:cxn modelId="{DD86DE20-8DAD-4103-A12B-FF27ACC8CCEA}" type="presParOf" srcId="{71D85C1B-2E8F-40A3-AC9B-1B3332530DE8}" destId="{F1BF111C-A24E-4A91-B3D5-FF6456B2120F}" srcOrd="4" destOrd="0" presId="urn:microsoft.com/office/officeart/2008/layout/HalfCircleOrganizationChart"/>
    <dgm:cxn modelId="{2D794130-075D-48D2-9912-A65EEDE00D94}" type="presParOf" srcId="{71D85C1B-2E8F-40A3-AC9B-1B3332530DE8}" destId="{8DB9AAC5-AA28-4E05-AD00-C428C02A3255}" srcOrd="5" destOrd="0" presId="urn:microsoft.com/office/officeart/2008/layout/HalfCircleOrganizationChart"/>
    <dgm:cxn modelId="{A4067A97-D09D-4ED5-A8BE-D29A6972301E}" type="presParOf" srcId="{8DB9AAC5-AA28-4E05-AD00-C428C02A3255}" destId="{AF4A8443-791F-4706-B489-8A02468CB2B7}" srcOrd="0" destOrd="0" presId="urn:microsoft.com/office/officeart/2008/layout/HalfCircleOrganizationChart"/>
    <dgm:cxn modelId="{9623F105-A068-4219-A98A-381783381752}" type="presParOf" srcId="{AF4A8443-791F-4706-B489-8A02468CB2B7}" destId="{159945C1-FEBB-40A3-A6DE-25E575AF4F8F}" srcOrd="0" destOrd="0" presId="urn:microsoft.com/office/officeart/2008/layout/HalfCircleOrganizationChart"/>
    <dgm:cxn modelId="{46C0EDA6-212B-41FF-96BE-E7EB275C10A8}" type="presParOf" srcId="{AF4A8443-791F-4706-B489-8A02468CB2B7}" destId="{27C74427-92D7-4561-A9E2-0C65BDDD52FB}" srcOrd="1" destOrd="0" presId="urn:microsoft.com/office/officeart/2008/layout/HalfCircleOrganizationChart"/>
    <dgm:cxn modelId="{D4AD59A7-4D9C-4646-BBB7-45FD98EA21B9}" type="presParOf" srcId="{AF4A8443-791F-4706-B489-8A02468CB2B7}" destId="{A13EF233-3665-46C0-8A4E-416FEEE76092}" srcOrd="2" destOrd="0" presId="urn:microsoft.com/office/officeart/2008/layout/HalfCircleOrganizationChart"/>
    <dgm:cxn modelId="{31860F2D-0587-4002-AB38-397A3078032D}" type="presParOf" srcId="{AF4A8443-791F-4706-B489-8A02468CB2B7}" destId="{323E4E46-6617-4CCA-813F-1A6BD4B92AF6}" srcOrd="3" destOrd="0" presId="urn:microsoft.com/office/officeart/2008/layout/HalfCircleOrganizationChart"/>
    <dgm:cxn modelId="{27AD27A4-0746-414F-9F90-DF1E8D2FF5F9}" type="presParOf" srcId="{8DB9AAC5-AA28-4E05-AD00-C428C02A3255}" destId="{F5C1B262-DCD7-41B8-9648-78EAF2B7B517}" srcOrd="1" destOrd="0" presId="urn:microsoft.com/office/officeart/2008/layout/HalfCircleOrganizationChart"/>
    <dgm:cxn modelId="{1BC07726-4BF2-4F6B-BE23-47F15294B4B7}" type="presParOf" srcId="{8DB9AAC5-AA28-4E05-AD00-C428C02A3255}" destId="{8B8459E1-B278-4070-BBF4-B3E28E37D4B6}" srcOrd="2" destOrd="0" presId="urn:microsoft.com/office/officeart/2008/layout/HalfCircleOrganizationChart"/>
    <dgm:cxn modelId="{CE013F4A-9C31-4573-927A-553F9B34F182}" type="presParOf" srcId="{39F31879-8C01-4D3A-887C-284994D06238}" destId="{E86AD4F8-A2BE-40D5-811D-5A084D4221F8}" srcOrd="2" destOrd="0" presId="urn:microsoft.com/office/officeart/2008/layout/HalfCircleOrganizationChart"/>
    <dgm:cxn modelId="{54E87536-583B-4010-8A9E-D71D07BC62FB}" type="presParOf" srcId="{39F31879-8C01-4D3A-887C-284994D06238}" destId="{08A2ABB7-0962-4659-8D40-19E3188CF15E}" srcOrd="3" destOrd="0" presId="urn:microsoft.com/office/officeart/2008/layout/HalfCircleOrganizationChart"/>
    <dgm:cxn modelId="{5CCE4D14-428E-47A6-8529-6EB716B43C38}" type="presParOf" srcId="{08A2ABB7-0962-4659-8D40-19E3188CF15E}" destId="{3BF7493A-FF9A-4107-AD2D-5B618418AA93}" srcOrd="0" destOrd="0" presId="urn:microsoft.com/office/officeart/2008/layout/HalfCircleOrganizationChart"/>
    <dgm:cxn modelId="{C90ABC9C-BF40-4143-94C9-52EA1D93E411}" type="presParOf" srcId="{3BF7493A-FF9A-4107-AD2D-5B618418AA93}" destId="{0D2D6987-6E19-4529-8D90-310A18FC42EF}" srcOrd="0" destOrd="0" presId="urn:microsoft.com/office/officeart/2008/layout/HalfCircleOrganizationChart"/>
    <dgm:cxn modelId="{E09C13DF-31CF-4D84-BA6B-D9510C44ABAA}" type="presParOf" srcId="{3BF7493A-FF9A-4107-AD2D-5B618418AA93}" destId="{5B5AC11B-EA36-4173-B679-61AE60992B3C}" srcOrd="1" destOrd="0" presId="urn:microsoft.com/office/officeart/2008/layout/HalfCircleOrganizationChart"/>
    <dgm:cxn modelId="{2EFF0E4D-BB85-4FA9-A0AF-489D430A0A8F}" type="presParOf" srcId="{3BF7493A-FF9A-4107-AD2D-5B618418AA93}" destId="{8123CB8C-1C90-4AA7-BAD9-8DB66B8BE803}" srcOrd="2" destOrd="0" presId="urn:microsoft.com/office/officeart/2008/layout/HalfCircleOrganizationChart"/>
    <dgm:cxn modelId="{8ECB9B22-2BE3-4160-AA7D-21830B1C0E59}" type="presParOf" srcId="{3BF7493A-FF9A-4107-AD2D-5B618418AA93}" destId="{A8FDBC04-C812-417C-86DA-079B7255931D}" srcOrd="3" destOrd="0" presId="urn:microsoft.com/office/officeart/2008/layout/HalfCircleOrganizationChart"/>
    <dgm:cxn modelId="{9A451FD0-B0E5-4DC8-BBF5-B5E56EA753BE}" type="presParOf" srcId="{08A2ABB7-0962-4659-8D40-19E3188CF15E}" destId="{6102F42A-380C-4E25-BEEC-E9CED504320E}" srcOrd="1" destOrd="0" presId="urn:microsoft.com/office/officeart/2008/layout/HalfCircleOrganizationChart"/>
    <dgm:cxn modelId="{861AF278-F26E-4F17-BA73-A0AE7713E401}" type="presParOf" srcId="{08A2ABB7-0962-4659-8D40-19E3188CF15E}" destId="{309F37A4-F44E-49DC-B91F-645128E3453D}" srcOrd="2" destOrd="0" presId="urn:microsoft.com/office/officeart/2008/layout/HalfCircleOrganizationChart"/>
    <dgm:cxn modelId="{1AC6C925-A29A-48D7-9EBA-1B3A1B582BB4}" type="presParOf" srcId="{3093D5AC-BE64-4222-B776-AC4A6B1E49CC}" destId="{00337669-3FB0-4923-BD18-36B565B12302}" srcOrd="2" destOrd="0" presId="urn:microsoft.com/office/officeart/2008/layout/HalfCircleOrganizationChart"/>
    <dgm:cxn modelId="{0014FCC2-9CA9-4F4F-94F3-6E4DFA13EC29}" type="presParOf" srcId="{3093D5AC-BE64-4222-B776-AC4A6B1E49CC}" destId="{69EA5796-B1DF-4E60-8EBC-9EF96EC463C3}" srcOrd="3" destOrd="0" presId="urn:microsoft.com/office/officeart/2008/layout/HalfCircleOrganizationChart"/>
    <dgm:cxn modelId="{EDC2A292-7272-48D5-80E1-5AA70F57817A}" type="presParOf" srcId="{69EA5796-B1DF-4E60-8EBC-9EF96EC463C3}" destId="{D6366BDB-7824-4C07-92E4-CC7B1F337A34}" srcOrd="0" destOrd="0" presId="urn:microsoft.com/office/officeart/2008/layout/HalfCircleOrganizationChart"/>
    <dgm:cxn modelId="{CC16886B-F96A-40B8-82E8-94A5BAE8745B}" type="presParOf" srcId="{D6366BDB-7824-4C07-92E4-CC7B1F337A34}" destId="{3E309D2D-C97B-47C2-97C7-A6207F44B944}" srcOrd="0" destOrd="0" presId="urn:microsoft.com/office/officeart/2008/layout/HalfCircleOrganizationChart"/>
    <dgm:cxn modelId="{0A9C3A06-682B-49FB-B772-F6F4A506DC86}" type="presParOf" srcId="{D6366BDB-7824-4C07-92E4-CC7B1F337A34}" destId="{FC9F48C2-231D-40CC-BEF5-9A8460159EEF}" srcOrd="1" destOrd="0" presId="urn:microsoft.com/office/officeart/2008/layout/HalfCircleOrganizationChart"/>
    <dgm:cxn modelId="{D4C4D2E0-809F-4B94-AE54-7BE0EABD8E4A}" type="presParOf" srcId="{D6366BDB-7824-4C07-92E4-CC7B1F337A34}" destId="{633EB6C3-E6E3-4CB3-9D9A-97073981E89F}" srcOrd="2" destOrd="0" presId="urn:microsoft.com/office/officeart/2008/layout/HalfCircleOrganizationChart"/>
    <dgm:cxn modelId="{831B19C2-53E7-46A7-9E8F-6BAEAF3CD287}" type="presParOf" srcId="{D6366BDB-7824-4C07-92E4-CC7B1F337A34}" destId="{F9CFA41C-EC72-427C-A0C2-F69BFF17E591}" srcOrd="3" destOrd="0" presId="urn:microsoft.com/office/officeart/2008/layout/HalfCircleOrganizationChart"/>
    <dgm:cxn modelId="{9EBD3D27-1796-461E-9DF3-E500032F4C89}" type="presParOf" srcId="{69EA5796-B1DF-4E60-8EBC-9EF96EC463C3}" destId="{09A0A5DF-0636-4BE6-B6ED-559FEDA1554D}" srcOrd="1" destOrd="0" presId="urn:microsoft.com/office/officeart/2008/layout/HalfCircleOrganizationChart"/>
    <dgm:cxn modelId="{DDE9DB98-C842-4669-B850-866AD63B1FB7}" type="presParOf" srcId="{69EA5796-B1DF-4E60-8EBC-9EF96EC463C3}" destId="{22A3DBBF-94D4-47AC-AEE7-99F7E40D05B7}" srcOrd="2" destOrd="0" presId="urn:microsoft.com/office/officeart/2008/layout/HalfCircleOrganizationChart"/>
    <dgm:cxn modelId="{EF762AC2-9E4C-4C76-8487-52CCD63277B9}" type="presParOf" srcId="{22A3DBBF-94D4-47AC-AEE7-99F7E40D05B7}" destId="{224718CD-935F-4D19-94BF-F59D760EF843}" srcOrd="0" destOrd="0" presId="urn:microsoft.com/office/officeart/2008/layout/HalfCircleOrganizationChart"/>
    <dgm:cxn modelId="{5D7EF50A-4084-48A3-827C-9E0E4AAC0FDC}" type="presParOf" srcId="{22A3DBBF-94D4-47AC-AEE7-99F7E40D05B7}" destId="{C71B260B-78E1-464A-8392-7254817C8D1F}" srcOrd="1" destOrd="0" presId="urn:microsoft.com/office/officeart/2008/layout/HalfCircleOrganizationChart"/>
    <dgm:cxn modelId="{178E0D80-0971-4A36-A473-BBD35F19C4BC}" type="presParOf" srcId="{C71B260B-78E1-464A-8392-7254817C8D1F}" destId="{0F25E174-0CB9-4475-AE0C-AD4F24E2F0C2}" srcOrd="0" destOrd="0" presId="urn:microsoft.com/office/officeart/2008/layout/HalfCircleOrganizationChart"/>
    <dgm:cxn modelId="{B136A51A-379C-4527-96F7-5E7B7ABCD645}" type="presParOf" srcId="{0F25E174-0CB9-4475-AE0C-AD4F24E2F0C2}" destId="{D383450D-D390-473B-BC87-2D27E836329B}" srcOrd="0" destOrd="0" presId="urn:microsoft.com/office/officeart/2008/layout/HalfCircleOrganizationChart"/>
    <dgm:cxn modelId="{A46C325A-16FB-48F5-BE79-C5F1210B8844}" type="presParOf" srcId="{0F25E174-0CB9-4475-AE0C-AD4F24E2F0C2}" destId="{FFCF8790-6622-4AAB-B1C3-0E97F7CAC1AC}" srcOrd="1" destOrd="0" presId="urn:microsoft.com/office/officeart/2008/layout/HalfCircleOrganizationChart"/>
    <dgm:cxn modelId="{3FC2755E-B9B9-4FBA-AE3C-0ADEA00ECC0F}" type="presParOf" srcId="{0F25E174-0CB9-4475-AE0C-AD4F24E2F0C2}" destId="{4BB7A308-73B6-451E-881A-9437458E84BC}" srcOrd="2" destOrd="0" presId="urn:microsoft.com/office/officeart/2008/layout/HalfCircleOrganizationChart"/>
    <dgm:cxn modelId="{64F1E06B-57F4-4805-B06E-4C7258FB5A92}" type="presParOf" srcId="{0F25E174-0CB9-4475-AE0C-AD4F24E2F0C2}" destId="{14768D75-CCDF-4243-8CB9-3D492EA07A10}" srcOrd="3" destOrd="0" presId="urn:microsoft.com/office/officeart/2008/layout/HalfCircleOrganizationChart"/>
    <dgm:cxn modelId="{62540727-1317-408B-A2B8-670CE7E2E908}" type="presParOf" srcId="{C71B260B-78E1-464A-8392-7254817C8D1F}" destId="{9F753513-A260-47C6-B23F-3E88D07CBF13}" srcOrd="1" destOrd="0" presId="urn:microsoft.com/office/officeart/2008/layout/HalfCircleOrganizationChart"/>
    <dgm:cxn modelId="{AB6E2BD0-2E83-441F-8B7F-348D02C29BC3}" type="presParOf" srcId="{C71B260B-78E1-464A-8392-7254817C8D1F}" destId="{FC32B5BA-6A06-40C2-BA0D-D3FB2E0F1A70}" srcOrd="2" destOrd="0" presId="urn:microsoft.com/office/officeart/2008/layout/HalfCircleOrganizationChart"/>
    <dgm:cxn modelId="{27B88768-075B-4E3E-AC1A-FA2D11AB0106}" type="presParOf" srcId="{FC32B5BA-6A06-40C2-BA0D-D3FB2E0F1A70}" destId="{675ED19A-616D-4306-8E1A-341D5F45DD1F}" srcOrd="0" destOrd="0" presId="urn:microsoft.com/office/officeart/2008/layout/HalfCircleOrganizationChart"/>
    <dgm:cxn modelId="{DBF71AC3-D8D5-403F-B38F-BB43CEC1069D}" type="presParOf" srcId="{FC32B5BA-6A06-40C2-BA0D-D3FB2E0F1A70}" destId="{8A0FCF59-BB63-4289-B997-F67F52F538A2}" srcOrd="1" destOrd="0" presId="urn:microsoft.com/office/officeart/2008/layout/HalfCircleOrganizationChart"/>
    <dgm:cxn modelId="{DC3D01CC-1E06-4ABC-AF42-4EFA6708651C}" type="presParOf" srcId="{8A0FCF59-BB63-4289-B997-F67F52F538A2}" destId="{5BC35E38-82D5-41D6-BBB8-1C317B870C10}" srcOrd="0" destOrd="0" presId="urn:microsoft.com/office/officeart/2008/layout/HalfCircleOrganizationChart"/>
    <dgm:cxn modelId="{D4DB4B7A-9392-4E6F-9023-0786EB824196}" type="presParOf" srcId="{5BC35E38-82D5-41D6-BBB8-1C317B870C10}" destId="{7B7255A5-3590-41FF-AC21-A384E570FB5B}" srcOrd="0" destOrd="0" presId="urn:microsoft.com/office/officeart/2008/layout/HalfCircleOrganizationChart"/>
    <dgm:cxn modelId="{5EAA9103-E3C7-4727-8ADB-863EA2DBCCFA}" type="presParOf" srcId="{5BC35E38-82D5-41D6-BBB8-1C317B870C10}" destId="{11B51C3D-79D3-4BEA-BC9C-D31A108E1D1C}" srcOrd="1" destOrd="0" presId="urn:microsoft.com/office/officeart/2008/layout/HalfCircleOrganizationChart"/>
    <dgm:cxn modelId="{AEBFE5AA-1753-4AFC-87BE-8F7BDC7996DE}" type="presParOf" srcId="{5BC35E38-82D5-41D6-BBB8-1C317B870C10}" destId="{892CDA99-C399-4B55-9216-D388632A8346}" srcOrd="2" destOrd="0" presId="urn:microsoft.com/office/officeart/2008/layout/HalfCircleOrganizationChart"/>
    <dgm:cxn modelId="{FE55BFC3-915E-4234-A707-7BB81B781EFB}" type="presParOf" srcId="{5BC35E38-82D5-41D6-BBB8-1C317B870C10}" destId="{530C5044-B715-42C2-84FD-2E671AF65735}" srcOrd="3" destOrd="0" presId="urn:microsoft.com/office/officeart/2008/layout/HalfCircleOrganizationChart"/>
    <dgm:cxn modelId="{2B6A3C0C-9255-4783-9A12-920E32132132}" type="presParOf" srcId="{8A0FCF59-BB63-4289-B997-F67F52F538A2}" destId="{5AD3A09B-B1D2-4491-8032-12CF6D5E11D3}" srcOrd="1" destOrd="0" presId="urn:microsoft.com/office/officeart/2008/layout/HalfCircleOrganizationChart"/>
    <dgm:cxn modelId="{94672EBC-E580-4200-94DC-7F5209CFD404}" type="presParOf" srcId="{8A0FCF59-BB63-4289-B997-F67F52F538A2}" destId="{A9E90405-F783-4FD2-8250-7E92381BF3A7}" srcOrd="2" destOrd="0" presId="urn:microsoft.com/office/officeart/2008/layout/HalfCircleOrganizationChart"/>
    <dgm:cxn modelId="{C983AD2C-838A-4CC8-A769-68114E4CA845}" type="presParOf" srcId="{FC32B5BA-6A06-40C2-BA0D-D3FB2E0F1A70}" destId="{E3760409-5CD3-45FE-AB26-C498ADDFFEA3}" srcOrd="2" destOrd="0" presId="urn:microsoft.com/office/officeart/2008/layout/HalfCircleOrganizationChart"/>
    <dgm:cxn modelId="{2B25D65D-73BE-4D67-9DF4-88349AE448AA}" type="presParOf" srcId="{FC32B5BA-6A06-40C2-BA0D-D3FB2E0F1A70}" destId="{3369692E-6A31-4E8B-A426-A373E0319803}" srcOrd="3" destOrd="0" presId="urn:microsoft.com/office/officeart/2008/layout/HalfCircleOrganizationChart"/>
    <dgm:cxn modelId="{80DE1980-EE3F-4117-AF66-03B73ACB9529}" type="presParOf" srcId="{3369692E-6A31-4E8B-A426-A373E0319803}" destId="{B006BAC7-5306-49DD-BC94-A90F9B8B2CA5}" srcOrd="0" destOrd="0" presId="urn:microsoft.com/office/officeart/2008/layout/HalfCircleOrganizationChart"/>
    <dgm:cxn modelId="{0439CF19-E88A-499E-BA67-EE223497F150}" type="presParOf" srcId="{B006BAC7-5306-49DD-BC94-A90F9B8B2CA5}" destId="{39229DDD-4AD7-451F-807C-22E620037634}" srcOrd="0" destOrd="0" presId="urn:microsoft.com/office/officeart/2008/layout/HalfCircleOrganizationChart"/>
    <dgm:cxn modelId="{7998B99B-B89E-4A49-887C-EF06834E5841}" type="presParOf" srcId="{B006BAC7-5306-49DD-BC94-A90F9B8B2CA5}" destId="{064F484C-C107-444C-B65C-48846D7F9349}" srcOrd="1" destOrd="0" presId="urn:microsoft.com/office/officeart/2008/layout/HalfCircleOrganizationChart"/>
    <dgm:cxn modelId="{6DB5DFBF-4D82-4765-B91C-0FC8CFD10862}" type="presParOf" srcId="{B006BAC7-5306-49DD-BC94-A90F9B8B2CA5}" destId="{ADB80E8C-37AB-42B7-B1B4-747E60A65166}" srcOrd="2" destOrd="0" presId="urn:microsoft.com/office/officeart/2008/layout/HalfCircleOrganizationChart"/>
    <dgm:cxn modelId="{D7924033-CE3D-49DC-A59D-DD5373EF2497}" type="presParOf" srcId="{B006BAC7-5306-49DD-BC94-A90F9B8B2CA5}" destId="{08DD16DD-A4E9-4F35-BF4C-FCC7A86B3281}" srcOrd="3" destOrd="0" presId="urn:microsoft.com/office/officeart/2008/layout/HalfCircleOrganizationChart"/>
    <dgm:cxn modelId="{3D3F02EF-A879-48CA-BCD6-AC2C0AF55A0A}" type="presParOf" srcId="{3369692E-6A31-4E8B-A426-A373E0319803}" destId="{CDF15458-CBAF-4F15-B0D5-9CAF36EDB429}" srcOrd="1" destOrd="0" presId="urn:microsoft.com/office/officeart/2008/layout/HalfCircleOrganizationChart"/>
    <dgm:cxn modelId="{EFCC6C5E-AD13-4369-AC68-6289053B87E8}" type="presParOf" srcId="{3369692E-6A31-4E8B-A426-A373E0319803}" destId="{6EF0535A-8E64-49DB-886C-63D50B1D5302}" srcOrd="2" destOrd="0" presId="urn:microsoft.com/office/officeart/2008/layout/HalfCircleOrganizationChart"/>
    <dgm:cxn modelId="{DDF00BAE-19FC-4CA5-9F90-FB460F7C09A2}" type="presParOf" srcId="{22A3DBBF-94D4-47AC-AEE7-99F7E40D05B7}" destId="{66108456-6472-493E-9D2D-CC9A5449F9EE}" srcOrd="2" destOrd="0" presId="urn:microsoft.com/office/officeart/2008/layout/HalfCircleOrganizationChart"/>
    <dgm:cxn modelId="{74F2DEA1-85B8-437D-BDAC-60675D6BD105}" type="presParOf" srcId="{22A3DBBF-94D4-47AC-AEE7-99F7E40D05B7}" destId="{64EC95CA-E199-45B8-AAB3-C2B875DC5AB0}" srcOrd="3" destOrd="0" presId="urn:microsoft.com/office/officeart/2008/layout/HalfCircleOrganizationChart"/>
    <dgm:cxn modelId="{D5132D86-43BC-4FE0-A861-EBF363D92AD3}" type="presParOf" srcId="{64EC95CA-E199-45B8-AAB3-C2B875DC5AB0}" destId="{4F44962F-2A65-4E39-BEA7-A9E0A7A83BA2}" srcOrd="0" destOrd="0" presId="urn:microsoft.com/office/officeart/2008/layout/HalfCircleOrganizationChart"/>
    <dgm:cxn modelId="{40B9278D-AA08-4DED-BEB2-744D87970354}" type="presParOf" srcId="{4F44962F-2A65-4E39-BEA7-A9E0A7A83BA2}" destId="{0D120937-727E-46FD-912A-09E4FD810D3B}" srcOrd="0" destOrd="0" presId="urn:microsoft.com/office/officeart/2008/layout/HalfCircleOrganizationChart"/>
    <dgm:cxn modelId="{DD9BDD47-BDA3-4209-8585-6DA3E48F4DDE}" type="presParOf" srcId="{4F44962F-2A65-4E39-BEA7-A9E0A7A83BA2}" destId="{3F533A16-FD3D-454F-8935-0359F8F4F175}" srcOrd="1" destOrd="0" presId="urn:microsoft.com/office/officeart/2008/layout/HalfCircleOrganizationChart"/>
    <dgm:cxn modelId="{223E97CD-A0C9-40E6-89A3-BCD1C2A17796}" type="presParOf" srcId="{4F44962F-2A65-4E39-BEA7-A9E0A7A83BA2}" destId="{AB18371C-F203-41CA-AC82-38E82D0CD560}" srcOrd="2" destOrd="0" presId="urn:microsoft.com/office/officeart/2008/layout/HalfCircleOrganizationChart"/>
    <dgm:cxn modelId="{444A75F4-030F-4F55-B8E5-8E14BF374FA7}" type="presParOf" srcId="{4F44962F-2A65-4E39-BEA7-A9E0A7A83BA2}" destId="{27EB7935-D594-4EB0-8E35-7FD8E023337E}" srcOrd="3" destOrd="0" presId="urn:microsoft.com/office/officeart/2008/layout/HalfCircleOrganizationChart"/>
    <dgm:cxn modelId="{492460DC-A8C1-438D-B005-CB32DDD8C5CE}" type="presParOf" srcId="{64EC95CA-E199-45B8-AAB3-C2B875DC5AB0}" destId="{7600578A-7017-4C8C-87A8-3D58B7D11F80}" srcOrd="1" destOrd="0" presId="urn:microsoft.com/office/officeart/2008/layout/HalfCircleOrganizationChart"/>
    <dgm:cxn modelId="{381F4D44-A321-4B56-9F26-ADD81BCC1F44}" type="presParOf" srcId="{64EC95CA-E199-45B8-AAB3-C2B875DC5AB0}" destId="{CECC7B68-EBB6-4B57-93AA-D7BCED4381FE}" srcOrd="2" destOrd="0" presId="urn:microsoft.com/office/officeart/2008/layout/HalfCircleOrganizationChart"/>
    <dgm:cxn modelId="{A9C59A4C-C3AD-4801-81A5-15611A72DFD0}" type="presParOf" srcId="{CECC7B68-EBB6-4B57-93AA-D7BCED4381FE}" destId="{C0CB853D-8BC5-439E-B77A-77C60AAE1D63}" srcOrd="0" destOrd="0" presId="urn:microsoft.com/office/officeart/2008/layout/HalfCircleOrganizationChart"/>
    <dgm:cxn modelId="{C5AC27EA-00A5-4F03-A8C6-5F97AD9EBA4C}" type="presParOf" srcId="{CECC7B68-EBB6-4B57-93AA-D7BCED4381FE}" destId="{90F70387-A764-4C7F-B7A6-BDFCC73D3C05}" srcOrd="1" destOrd="0" presId="urn:microsoft.com/office/officeart/2008/layout/HalfCircleOrganizationChart"/>
    <dgm:cxn modelId="{6B70E135-D6C5-48C9-9B1A-0480F463AB50}" type="presParOf" srcId="{90F70387-A764-4C7F-B7A6-BDFCC73D3C05}" destId="{390B4E67-6D01-45A6-8163-F68337F5C67E}" srcOrd="0" destOrd="0" presId="urn:microsoft.com/office/officeart/2008/layout/HalfCircleOrganizationChart"/>
    <dgm:cxn modelId="{F43F5BF9-15E3-486E-BAB1-FF362912E240}" type="presParOf" srcId="{390B4E67-6D01-45A6-8163-F68337F5C67E}" destId="{83745EBE-D833-4054-891F-827123F4419F}" srcOrd="0" destOrd="0" presId="urn:microsoft.com/office/officeart/2008/layout/HalfCircleOrganizationChart"/>
    <dgm:cxn modelId="{5CBE4C31-3D4E-4635-B938-955D5C084AED}" type="presParOf" srcId="{390B4E67-6D01-45A6-8163-F68337F5C67E}" destId="{30290531-1D43-4DC1-BF80-9AE7A3B3CA61}" srcOrd="1" destOrd="0" presId="urn:microsoft.com/office/officeart/2008/layout/HalfCircleOrganizationChart"/>
    <dgm:cxn modelId="{337CEFB0-A886-4858-88B4-C9DC8518CF41}" type="presParOf" srcId="{390B4E67-6D01-45A6-8163-F68337F5C67E}" destId="{CDC5577B-FF26-4A28-9634-E15BAE502714}" srcOrd="2" destOrd="0" presId="urn:microsoft.com/office/officeart/2008/layout/HalfCircleOrganizationChart"/>
    <dgm:cxn modelId="{A3D48C45-50F0-4E25-8FB3-690733F15F0F}" type="presParOf" srcId="{390B4E67-6D01-45A6-8163-F68337F5C67E}" destId="{D69BBBF7-C617-4997-A0D6-0EEB1DA64185}" srcOrd="3" destOrd="0" presId="urn:microsoft.com/office/officeart/2008/layout/HalfCircleOrganizationChart"/>
    <dgm:cxn modelId="{62F24C2F-C2B7-4EB4-952F-A0640BC45565}" type="presParOf" srcId="{90F70387-A764-4C7F-B7A6-BDFCC73D3C05}" destId="{CE1B11FB-47E1-45BD-81BE-17F325866417}" srcOrd="1" destOrd="0" presId="urn:microsoft.com/office/officeart/2008/layout/HalfCircleOrganizationChart"/>
    <dgm:cxn modelId="{D2172C02-E979-410A-B0EE-DB91D065FF22}" type="presParOf" srcId="{90F70387-A764-4C7F-B7A6-BDFCC73D3C05}" destId="{1319149A-AF88-4EED-8D4F-AAAD2F3D4044}" srcOrd="2" destOrd="0" presId="urn:microsoft.com/office/officeart/2008/layout/HalfCircleOrganizationChart"/>
    <dgm:cxn modelId="{613A2DD3-F364-45C0-8C8F-E570CF09629E}" type="presParOf" srcId="{CECC7B68-EBB6-4B57-93AA-D7BCED4381FE}" destId="{6F818FA7-326E-4596-A0BB-47564A88CF5E}" srcOrd="2" destOrd="0" presId="urn:microsoft.com/office/officeart/2008/layout/HalfCircleOrganizationChart"/>
    <dgm:cxn modelId="{CC3838CA-9992-4788-A3FF-A1A1E0645530}" type="presParOf" srcId="{CECC7B68-EBB6-4B57-93AA-D7BCED4381FE}" destId="{701EA554-7E40-4B0C-9D7B-5D0E9E63F01D}" srcOrd="3" destOrd="0" presId="urn:microsoft.com/office/officeart/2008/layout/HalfCircleOrganizationChart"/>
    <dgm:cxn modelId="{03E5285E-B2FA-410D-8588-A1094BBE0A55}" type="presParOf" srcId="{701EA554-7E40-4B0C-9D7B-5D0E9E63F01D}" destId="{61D764D8-E405-4CD4-96E5-DC8CEB1DBBDE}" srcOrd="0" destOrd="0" presId="urn:microsoft.com/office/officeart/2008/layout/HalfCircleOrganizationChart"/>
    <dgm:cxn modelId="{26279E98-40FB-4953-8CFE-FDA457ECA883}" type="presParOf" srcId="{61D764D8-E405-4CD4-96E5-DC8CEB1DBBDE}" destId="{F117DCC6-B235-476A-998E-ACE5EBF7D6C5}" srcOrd="0" destOrd="0" presId="urn:microsoft.com/office/officeart/2008/layout/HalfCircleOrganizationChart"/>
    <dgm:cxn modelId="{0B095F2A-FD63-4211-A91F-ABD92BA06AC8}" type="presParOf" srcId="{61D764D8-E405-4CD4-96E5-DC8CEB1DBBDE}" destId="{34235F47-46DC-49D9-A3F0-AD74D756C6EF}" srcOrd="1" destOrd="0" presId="urn:microsoft.com/office/officeart/2008/layout/HalfCircleOrganizationChart"/>
    <dgm:cxn modelId="{95E249FE-3F7F-42DD-A0C3-0F84917DC33B}" type="presParOf" srcId="{61D764D8-E405-4CD4-96E5-DC8CEB1DBBDE}" destId="{6EE59EE6-CB9E-4D29-95C7-2CFFEC36007E}" srcOrd="2" destOrd="0" presId="urn:microsoft.com/office/officeart/2008/layout/HalfCircleOrganizationChart"/>
    <dgm:cxn modelId="{6F5DD9C0-CD7B-4E46-86BE-B577AD5DF07C}" type="presParOf" srcId="{61D764D8-E405-4CD4-96E5-DC8CEB1DBBDE}" destId="{C240A5AA-F6E1-4A1E-9FF7-3D57EBC0CAF2}" srcOrd="3" destOrd="0" presId="urn:microsoft.com/office/officeart/2008/layout/HalfCircleOrganizationChart"/>
    <dgm:cxn modelId="{91086404-9291-4D21-9CCF-72B8FACB645F}" type="presParOf" srcId="{701EA554-7E40-4B0C-9D7B-5D0E9E63F01D}" destId="{46D39ECB-75AD-47EB-9582-6B429B0A6691}" srcOrd="1" destOrd="0" presId="urn:microsoft.com/office/officeart/2008/layout/HalfCircleOrganizationChart"/>
    <dgm:cxn modelId="{0B16497B-C621-49A0-A320-421B42BC2D1A}" type="presParOf" srcId="{701EA554-7E40-4B0C-9D7B-5D0E9E63F01D}" destId="{EAA1078D-D8FA-47E9-86F2-720BB9FD5A92}" srcOrd="2" destOrd="0" presId="urn:microsoft.com/office/officeart/2008/layout/HalfCircleOrganizationChart"/>
    <dgm:cxn modelId="{7D258D91-611C-4D0C-97D8-EAA3571DF697}" type="presParOf" srcId="{010E21D3-9FE2-4D56-B507-24224C3D127B}" destId="{B4463BDB-956E-4F14-BC51-EAB9D2EF4FF8}" srcOrd="2" destOrd="0" presId="urn:microsoft.com/office/officeart/2008/layout/HalfCircleOrganizationChart"/>
    <dgm:cxn modelId="{9B8F1210-AECF-476D-A3B3-6CFB14082526}" type="presParOf" srcId="{010E21D3-9FE2-4D56-B507-24224C3D127B}" destId="{5DF17210-36ED-4B59-B630-EF2ACC8F1E84}" srcOrd="3" destOrd="0" presId="urn:microsoft.com/office/officeart/2008/layout/HalfCircleOrganizationChart"/>
    <dgm:cxn modelId="{1EFED1CA-B7C3-40FF-87E6-0E0B2FCB91D8}" type="presParOf" srcId="{5DF17210-36ED-4B59-B630-EF2ACC8F1E84}" destId="{66EAA58D-4B96-4C22-A479-71B561C23E30}" srcOrd="0" destOrd="0" presId="urn:microsoft.com/office/officeart/2008/layout/HalfCircleOrganizationChart"/>
    <dgm:cxn modelId="{698061E3-DEA6-4B80-9A93-062437F84370}" type="presParOf" srcId="{66EAA58D-4B96-4C22-A479-71B561C23E30}" destId="{9AB57371-C716-4C92-8158-EAC1E3CEE1FE}" srcOrd="0" destOrd="0" presId="urn:microsoft.com/office/officeart/2008/layout/HalfCircleOrganizationChart"/>
    <dgm:cxn modelId="{0501BE85-DD2C-4259-880A-9AFC8229C5DB}" type="presParOf" srcId="{66EAA58D-4B96-4C22-A479-71B561C23E30}" destId="{6885FDAE-9FDB-482A-9184-91438F0812D6}" srcOrd="1" destOrd="0" presId="urn:microsoft.com/office/officeart/2008/layout/HalfCircleOrganizationChart"/>
    <dgm:cxn modelId="{BEB3CA56-6871-4B8B-B186-420FDDA4E968}" type="presParOf" srcId="{66EAA58D-4B96-4C22-A479-71B561C23E30}" destId="{46336EA4-C5FE-4367-8B00-2C0A29911695}" srcOrd="2" destOrd="0" presId="urn:microsoft.com/office/officeart/2008/layout/HalfCircleOrganizationChart"/>
    <dgm:cxn modelId="{11A5870B-19C9-4AC4-B97D-D0C80903B451}" type="presParOf" srcId="{66EAA58D-4B96-4C22-A479-71B561C23E30}" destId="{DE107E0E-8C7D-4035-B9E1-211C7EE91BBB}" srcOrd="3" destOrd="0" presId="urn:microsoft.com/office/officeart/2008/layout/HalfCircleOrganizationChart"/>
    <dgm:cxn modelId="{37D54785-3691-4152-8304-5B93A2F7F635}" type="presParOf" srcId="{5DF17210-36ED-4B59-B630-EF2ACC8F1E84}" destId="{1022758C-ECD9-4691-8327-74BE2FE13224}" srcOrd="1" destOrd="0" presId="urn:microsoft.com/office/officeart/2008/layout/HalfCircleOrganizationChart"/>
    <dgm:cxn modelId="{7924E448-6C83-4B0F-9130-B1E1DDD4BDC0}" type="presParOf" srcId="{5DF17210-36ED-4B59-B630-EF2ACC8F1E84}" destId="{B03CB000-E030-4563-B28D-2C3438D4687D}"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349A4-6EB2-4EA7-8938-3914DB962927}">
      <dsp:nvSpPr>
        <dsp:cNvPr id="0" name=""/>
        <dsp:cNvSpPr/>
      </dsp:nvSpPr>
      <dsp:spPr>
        <a:xfrm>
          <a:off x="-5678932" y="-869295"/>
          <a:ext cx="6761238" cy="6761238"/>
        </a:xfrm>
        <a:prstGeom prst="blockArc">
          <a:avLst>
            <a:gd name="adj1" fmla="val 18900000"/>
            <a:gd name="adj2" fmla="val 2700000"/>
            <a:gd name="adj3" fmla="val 31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8C89FD-4938-40B5-9E7B-34CCA974D7AD}">
      <dsp:nvSpPr>
        <dsp:cNvPr id="0" name=""/>
        <dsp:cNvSpPr/>
      </dsp:nvSpPr>
      <dsp:spPr>
        <a:xfrm>
          <a:off x="473123" y="313815"/>
          <a:ext cx="10455292" cy="6280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85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Adapting to climate change is one of the most problems  facing humanity.</a:t>
          </a:r>
          <a:endParaRPr lang="vi-VN" sz="2000" kern="1200" dirty="0"/>
        </a:p>
      </dsp:txBody>
      <dsp:txXfrm>
        <a:off x="473123" y="313815"/>
        <a:ext cx="10455292" cy="628031"/>
      </dsp:txXfrm>
    </dsp:sp>
    <dsp:sp modelId="{C73F6A14-9F0F-4867-974A-5B27DDA75219}">
      <dsp:nvSpPr>
        <dsp:cNvPr id="0" name=""/>
        <dsp:cNvSpPr/>
      </dsp:nvSpPr>
      <dsp:spPr>
        <a:xfrm>
          <a:off x="80603" y="235311"/>
          <a:ext cx="785039" cy="785039"/>
        </a:xfrm>
        <a:prstGeom prst="ellipse">
          <a:avLst/>
        </a:prstGeom>
        <a:blipFill rotWithShape="0">
          <a:blip xmlns:r="http://schemas.openxmlformats.org/officeDocument/2006/relationships" r:embed="rId1"/>
          <a:srcRect/>
          <a:stretch>
            <a:fillRect l="-2000" r="-2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81E3E3-2CAC-486D-824E-26949D64AE42}">
      <dsp:nvSpPr>
        <dsp:cNvPr id="0" name=""/>
        <dsp:cNvSpPr/>
      </dsp:nvSpPr>
      <dsp:spPr>
        <a:xfrm>
          <a:off x="923152" y="1255561"/>
          <a:ext cx="10005263" cy="6280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85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Education on climate change adaptation and disaster prevention is necessary for students. </a:t>
          </a:r>
          <a:endParaRPr lang="en-US" sz="2000" kern="1200" dirty="0">
            <a:latin typeface="Arial" panose="020B0604020202020204" pitchFamily="34" charset="0"/>
            <a:cs typeface="Arial" panose="020B0604020202020204" pitchFamily="34" charset="0"/>
          </a:endParaRPr>
        </a:p>
      </dsp:txBody>
      <dsp:txXfrm>
        <a:off x="923152" y="1255561"/>
        <a:ext cx="10005263" cy="628031"/>
      </dsp:txXfrm>
    </dsp:sp>
    <dsp:sp modelId="{6E6C914E-5C1B-4083-94B6-4D60FDDB3ECB}">
      <dsp:nvSpPr>
        <dsp:cNvPr id="0" name=""/>
        <dsp:cNvSpPr/>
      </dsp:nvSpPr>
      <dsp:spPr>
        <a:xfrm>
          <a:off x="530632" y="1177057"/>
          <a:ext cx="785039" cy="785039"/>
        </a:xfrm>
        <a:prstGeom prst="ellipse">
          <a:avLst/>
        </a:prstGeom>
        <a:blipFill rotWithShape="0">
          <a:blip xmlns:r="http://schemas.openxmlformats.org/officeDocument/2006/relationships" r:embed="rId2"/>
          <a:srcRect/>
          <a:stretch>
            <a:fillRect l="-2000" r="-2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C8B5B-ED42-4919-AD81-2210569FB1BC}">
      <dsp:nvSpPr>
        <dsp:cNvPr id="0" name=""/>
        <dsp:cNvSpPr/>
      </dsp:nvSpPr>
      <dsp:spPr>
        <a:xfrm>
          <a:off x="1061275" y="2197308"/>
          <a:ext cx="9867140" cy="6280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85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Teaching STEM offers many opportunities for students to learn about climate change and adapt to it.</a:t>
          </a:r>
        </a:p>
      </dsp:txBody>
      <dsp:txXfrm>
        <a:off x="1061275" y="2197308"/>
        <a:ext cx="9867140" cy="628031"/>
      </dsp:txXfrm>
    </dsp:sp>
    <dsp:sp modelId="{4A126F4B-59BC-48FD-A3A1-2C211882BA1F}">
      <dsp:nvSpPr>
        <dsp:cNvPr id="0" name=""/>
        <dsp:cNvSpPr/>
      </dsp:nvSpPr>
      <dsp:spPr>
        <a:xfrm>
          <a:off x="668755" y="2118804"/>
          <a:ext cx="785039" cy="785039"/>
        </a:xfrm>
        <a:prstGeom prst="ellipse">
          <a:avLst/>
        </a:prstGeom>
        <a:blipFill rotWithShape="0">
          <a:blip xmlns:r="http://schemas.openxmlformats.org/officeDocument/2006/relationships" r:embed="rId3"/>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019C83-944B-4990-B03D-1684C16B16F1}">
      <dsp:nvSpPr>
        <dsp:cNvPr id="0" name=""/>
        <dsp:cNvSpPr/>
      </dsp:nvSpPr>
      <dsp:spPr>
        <a:xfrm>
          <a:off x="923152" y="3139054"/>
          <a:ext cx="10005263" cy="6280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85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Northern Vietnam has high mountainous terrain. Climate change causes mountain floodwater and creates many disasters for people. </a:t>
          </a:r>
          <a:endParaRPr lang="en-US" sz="2000" kern="1200" dirty="0">
            <a:latin typeface="Arial" panose="020B0604020202020204" pitchFamily="34" charset="0"/>
            <a:cs typeface="Arial" panose="020B0604020202020204" pitchFamily="34" charset="0"/>
          </a:endParaRPr>
        </a:p>
      </dsp:txBody>
      <dsp:txXfrm>
        <a:off x="923152" y="3139054"/>
        <a:ext cx="10005263" cy="628031"/>
      </dsp:txXfrm>
    </dsp:sp>
    <dsp:sp modelId="{A1245343-C06B-499D-B0FD-7D7EF3D6C64A}">
      <dsp:nvSpPr>
        <dsp:cNvPr id="0" name=""/>
        <dsp:cNvSpPr/>
      </dsp:nvSpPr>
      <dsp:spPr>
        <a:xfrm>
          <a:off x="530632" y="3060550"/>
          <a:ext cx="785039" cy="785039"/>
        </a:xfrm>
        <a:prstGeom prst="ellipse">
          <a:avLst/>
        </a:prstGeom>
        <a:blipFill rotWithShape="0">
          <a:blip xmlns:r="http://schemas.openxmlformats.org/officeDocument/2006/relationships" r:embed="rId4"/>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BD92D4-6593-4AD2-861D-80D4F9B5740A}">
      <dsp:nvSpPr>
        <dsp:cNvPr id="0" name=""/>
        <dsp:cNvSpPr/>
      </dsp:nvSpPr>
      <dsp:spPr>
        <a:xfrm>
          <a:off x="473123" y="4080801"/>
          <a:ext cx="10455292" cy="6280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85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STEM teaching for students in mountainous areas for the ability to adapt and avoid danger caused by flash floodwater.</a:t>
          </a:r>
        </a:p>
      </dsp:txBody>
      <dsp:txXfrm>
        <a:off x="473123" y="4080801"/>
        <a:ext cx="10455292" cy="628031"/>
      </dsp:txXfrm>
    </dsp:sp>
    <dsp:sp modelId="{0BD76267-9717-478E-8A7E-86BB8B2A4323}">
      <dsp:nvSpPr>
        <dsp:cNvPr id="0" name=""/>
        <dsp:cNvSpPr/>
      </dsp:nvSpPr>
      <dsp:spPr>
        <a:xfrm>
          <a:off x="80603" y="4002297"/>
          <a:ext cx="785039" cy="785039"/>
        </a:xfrm>
        <a:prstGeom prst="ellipse">
          <a:avLst/>
        </a:prstGeom>
        <a:blipFill rotWithShape="0">
          <a:blip xmlns:r="http://schemas.openxmlformats.org/officeDocument/2006/relationships" r:embed="rId5"/>
          <a:srcRect/>
          <a:stretch>
            <a:fillRect l="-6000" r="-6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B5D20-C262-4EC5-9137-20A556F4A2FA}">
      <dsp:nvSpPr>
        <dsp:cNvPr id="0" name=""/>
        <dsp:cNvSpPr/>
      </dsp:nvSpPr>
      <dsp:spPr>
        <a:xfrm>
          <a:off x="-6139636" y="-939334"/>
          <a:ext cx="7308522" cy="7308522"/>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A439D8-6F2D-4B1F-B639-9401945D20BD}">
      <dsp:nvSpPr>
        <dsp:cNvPr id="0" name=""/>
        <dsp:cNvSpPr/>
      </dsp:nvSpPr>
      <dsp:spPr>
        <a:xfrm>
          <a:off x="435276" y="285936"/>
          <a:ext cx="11060637" cy="571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75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The global climate continues to change rapidly, global average temperature    has warmed approximately 1°C since the 1880s </a:t>
          </a:r>
          <a:endParaRPr lang="vi-VN" sz="1600" kern="1200" dirty="0"/>
        </a:p>
      </dsp:txBody>
      <dsp:txXfrm>
        <a:off x="435276" y="285936"/>
        <a:ext cx="11060637" cy="571654"/>
      </dsp:txXfrm>
    </dsp:sp>
    <dsp:sp modelId="{3874A88F-3E3A-470F-8809-29438906A62A}">
      <dsp:nvSpPr>
        <dsp:cNvPr id="0" name=""/>
        <dsp:cNvSpPr/>
      </dsp:nvSpPr>
      <dsp:spPr>
        <a:xfrm>
          <a:off x="77992" y="214479"/>
          <a:ext cx="714568" cy="714568"/>
        </a:xfrm>
        <a:prstGeom prst="ellipse">
          <a:avLst/>
        </a:prstGeom>
        <a:blipFill rotWithShape="0">
          <a:blip xmlns:r="http://schemas.openxmlformats.org/officeDocument/2006/relationships" r:embed="rId1"/>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598B1C-9D56-4649-9DAB-F6F27BEE4E53}">
      <dsp:nvSpPr>
        <dsp:cNvPr id="0" name=""/>
        <dsp:cNvSpPr/>
      </dsp:nvSpPr>
      <dsp:spPr>
        <a:xfrm>
          <a:off x="905501" y="1143309"/>
          <a:ext cx="10590412" cy="571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75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Understanding our current and future climate are questions that are too large and too complex.</a:t>
          </a:r>
          <a:endParaRPr lang="en-US" sz="1600" kern="1200" dirty="0">
            <a:latin typeface="Arial" panose="020B0604020202020204" pitchFamily="34" charset="0"/>
            <a:cs typeface="Arial" panose="020B0604020202020204" pitchFamily="34" charset="0"/>
          </a:endParaRPr>
        </a:p>
      </dsp:txBody>
      <dsp:txXfrm>
        <a:off x="905501" y="1143309"/>
        <a:ext cx="10590412" cy="571654"/>
      </dsp:txXfrm>
    </dsp:sp>
    <dsp:sp modelId="{AEB1BA26-5D3F-4892-8A02-9D658D639359}">
      <dsp:nvSpPr>
        <dsp:cNvPr id="0" name=""/>
        <dsp:cNvSpPr/>
      </dsp:nvSpPr>
      <dsp:spPr>
        <a:xfrm>
          <a:off x="548217" y="1071852"/>
          <a:ext cx="714568" cy="714568"/>
        </a:xfrm>
        <a:prstGeom prst="ellipse">
          <a:avLst/>
        </a:prstGeom>
        <a:blipFill rotWithShape="0">
          <a:blip xmlns:r="http://schemas.openxmlformats.org/officeDocument/2006/relationships" r:embed="rId2"/>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B3CC37-33AB-4994-BA8C-D332D999115A}">
      <dsp:nvSpPr>
        <dsp:cNvPr id="0" name=""/>
        <dsp:cNvSpPr/>
      </dsp:nvSpPr>
      <dsp:spPr>
        <a:xfrm>
          <a:off x="1120523" y="2000683"/>
          <a:ext cx="10375390" cy="571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75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Human influences on climate change.</a:t>
          </a:r>
          <a:endParaRPr lang="en-US" sz="1600" kern="1200" dirty="0">
            <a:latin typeface="Arial" panose="020B0604020202020204" pitchFamily="34" charset="0"/>
            <a:cs typeface="Arial" panose="020B0604020202020204" pitchFamily="34" charset="0"/>
          </a:endParaRPr>
        </a:p>
      </dsp:txBody>
      <dsp:txXfrm>
        <a:off x="1120523" y="2000683"/>
        <a:ext cx="10375390" cy="571654"/>
      </dsp:txXfrm>
    </dsp:sp>
    <dsp:sp modelId="{14079F82-86EA-443A-A75E-F4DAB64A3EB6}">
      <dsp:nvSpPr>
        <dsp:cNvPr id="0" name=""/>
        <dsp:cNvSpPr/>
      </dsp:nvSpPr>
      <dsp:spPr>
        <a:xfrm>
          <a:off x="763239" y="1929226"/>
          <a:ext cx="714568" cy="714568"/>
        </a:xfrm>
        <a:prstGeom prst="ellipse">
          <a:avLst/>
        </a:prstGeom>
        <a:blipFill rotWithShape="0">
          <a:blip xmlns:r="http://schemas.openxmlformats.org/officeDocument/2006/relationships" r:embed="rId3"/>
          <a:srcRect/>
          <a:stretch>
            <a:fillRect l="-7000" r="-7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FDA0A7-A22C-4B0C-9E20-C1B796AE3766}">
      <dsp:nvSpPr>
        <dsp:cNvPr id="0" name=""/>
        <dsp:cNvSpPr/>
      </dsp:nvSpPr>
      <dsp:spPr>
        <a:xfrm>
          <a:off x="1120523" y="2857514"/>
          <a:ext cx="10375390" cy="571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75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The consequences of climate change have seriously affected human life and ecosystems.</a:t>
          </a:r>
          <a:endParaRPr lang="en-US" sz="1600" kern="1200" dirty="0">
            <a:latin typeface="Arial" panose="020B0604020202020204" pitchFamily="34" charset="0"/>
            <a:cs typeface="Arial" panose="020B0604020202020204" pitchFamily="34" charset="0"/>
          </a:endParaRPr>
        </a:p>
      </dsp:txBody>
      <dsp:txXfrm>
        <a:off x="1120523" y="2857514"/>
        <a:ext cx="10375390" cy="571654"/>
      </dsp:txXfrm>
    </dsp:sp>
    <dsp:sp modelId="{EA21031A-2B07-4BFC-89A5-EF56157BB87F}">
      <dsp:nvSpPr>
        <dsp:cNvPr id="0" name=""/>
        <dsp:cNvSpPr/>
      </dsp:nvSpPr>
      <dsp:spPr>
        <a:xfrm>
          <a:off x="763239" y="2786057"/>
          <a:ext cx="714568" cy="714568"/>
        </a:xfrm>
        <a:prstGeom prst="ellipse">
          <a:avLst/>
        </a:prstGeom>
        <a:blipFill rotWithShape="0">
          <a:blip xmlns:r="http://schemas.openxmlformats.org/officeDocument/2006/relationships" r:embed="rId4"/>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8F537-0BDD-478A-A60C-E72403759644}">
      <dsp:nvSpPr>
        <dsp:cNvPr id="0" name=""/>
        <dsp:cNvSpPr/>
      </dsp:nvSpPr>
      <dsp:spPr>
        <a:xfrm>
          <a:off x="905501" y="3714888"/>
          <a:ext cx="10590412" cy="571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75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Research and advances in Science, Technology, Engineering, and Math (STEM) are able to offer methods and tools to </a:t>
          </a:r>
          <a:r>
            <a:rPr lang="en-US" sz="1600" kern="1200" dirty="0" err="1">
              <a:latin typeface="Arial" panose="020B0604020202020204" pitchFamily="34" charset="0"/>
              <a:cs typeface="Arial" panose="020B0604020202020204" pitchFamily="34" charset="0"/>
            </a:rPr>
            <a:t>developt</a:t>
          </a:r>
          <a:r>
            <a:rPr lang="en-US" sz="1600" kern="1200" dirty="0">
              <a:latin typeface="Arial" panose="020B0604020202020204" pitchFamily="34" charset="0"/>
              <a:cs typeface="Arial" panose="020B0604020202020204" pitchFamily="34" charset="0"/>
            </a:rPr>
            <a:t> solutions that mitigate and adapt to these global catastrophes.</a:t>
          </a:r>
        </a:p>
      </dsp:txBody>
      <dsp:txXfrm>
        <a:off x="905501" y="3714888"/>
        <a:ext cx="10590412" cy="571654"/>
      </dsp:txXfrm>
    </dsp:sp>
    <dsp:sp modelId="{BD13EF85-2193-43EB-B58B-D4CE19A776A9}">
      <dsp:nvSpPr>
        <dsp:cNvPr id="0" name=""/>
        <dsp:cNvSpPr/>
      </dsp:nvSpPr>
      <dsp:spPr>
        <a:xfrm>
          <a:off x="548217" y="3643431"/>
          <a:ext cx="714568" cy="714568"/>
        </a:xfrm>
        <a:prstGeom prst="ellipse">
          <a:avLst/>
        </a:prstGeom>
        <a:blipFill rotWithShape="0">
          <a:blip xmlns:r="http://schemas.openxmlformats.org/officeDocument/2006/relationships" r:embed="rId5"/>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C40E59-CBE9-4EEC-AB8F-B3719BF1B750}">
      <dsp:nvSpPr>
        <dsp:cNvPr id="0" name=""/>
        <dsp:cNvSpPr/>
      </dsp:nvSpPr>
      <dsp:spPr>
        <a:xfrm>
          <a:off x="435276" y="4572262"/>
          <a:ext cx="11060637" cy="5716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75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STEM education   can be structured to give teacher </a:t>
          </a:r>
          <a:r>
            <a:rPr lang="en-US" sz="1600" kern="1200" dirty="0" err="1">
              <a:latin typeface="Arial" panose="020B0604020202020204" pitchFamily="34" charset="0"/>
              <a:cs typeface="Arial" panose="020B0604020202020204" pitchFamily="34" charset="0"/>
            </a:rPr>
            <a:t>suport</a:t>
          </a:r>
          <a:r>
            <a:rPr lang="en-US" sz="1600" kern="1200" dirty="0">
              <a:latin typeface="Arial" panose="020B0604020202020204" pitchFamily="34" charset="0"/>
              <a:cs typeface="Arial" panose="020B0604020202020204" pitchFamily="34" charset="0"/>
            </a:rPr>
            <a:t> to </a:t>
          </a:r>
          <a:r>
            <a:rPr lang="en-US" sz="1600" kern="1200" dirty="0" err="1">
              <a:latin typeface="Arial" panose="020B0604020202020204" pitchFamily="34" charset="0"/>
              <a:cs typeface="Arial" panose="020B0604020202020204" pitchFamily="34" charset="0"/>
            </a:rPr>
            <a:t>stuent</a:t>
          </a:r>
          <a:r>
            <a:rPr lang="en-US" sz="1600" kern="1200" dirty="0">
              <a:latin typeface="Arial" panose="020B0604020202020204" pitchFamily="34" charset="0"/>
              <a:cs typeface="Arial" panose="020B0604020202020204" pitchFamily="34" charset="0"/>
            </a:rPr>
            <a:t> understanding climate change as a global and transform their classrooms and curricula into oriented STEM learning adaption to climate change</a:t>
          </a:r>
        </a:p>
      </dsp:txBody>
      <dsp:txXfrm>
        <a:off x="435276" y="4572262"/>
        <a:ext cx="11060637" cy="571654"/>
      </dsp:txXfrm>
    </dsp:sp>
    <dsp:sp modelId="{0EABCE4B-A41B-4A3F-8796-2F219E6B4BF8}">
      <dsp:nvSpPr>
        <dsp:cNvPr id="0" name=""/>
        <dsp:cNvSpPr/>
      </dsp:nvSpPr>
      <dsp:spPr>
        <a:xfrm>
          <a:off x="77992" y="4500805"/>
          <a:ext cx="714568" cy="714568"/>
        </a:xfrm>
        <a:prstGeom prst="ellipse">
          <a:avLst/>
        </a:prstGeom>
        <a:blipFill rotWithShape="0">
          <a:blip xmlns:r="http://schemas.openxmlformats.org/officeDocument/2006/relationships" r:embed="rId6"/>
          <a:srcRect/>
          <a:stretch>
            <a:fillRect t="-4000" b="-4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A6C0-F764-4E92-A297-E0202D98BDC0}">
      <dsp:nvSpPr>
        <dsp:cNvPr id="0" name=""/>
        <dsp:cNvSpPr/>
      </dsp:nvSpPr>
      <dsp:spPr>
        <a:xfrm rot="16200000">
          <a:off x="360937" y="-355674"/>
          <a:ext cx="4351338" cy="5062686"/>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577" bIns="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Vietnam is a country heavily affected by climate change, causes extreme weather events that increase in frequency and are often difficult to predict.</a:t>
          </a:r>
          <a:endParaRPr lang="vi-VN" sz="2200" kern="1200" dirty="0"/>
        </a:p>
      </dsp:txBody>
      <dsp:txXfrm rot="5400000">
        <a:off x="5263" y="870268"/>
        <a:ext cx="5062686" cy="2610802"/>
      </dsp:txXfrm>
    </dsp:sp>
    <dsp:sp modelId="{1BA04133-A573-4A16-A12B-19C52317BB2E}">
      <dsp:nvSpPr>
        <dsp:cNvPr id="0" name=""/>
        <dsp:cNvSpPr/>
      </dsp:nvSpPr>
      <dsp:spPr>
        <a:xfrm rot="16200000">
          <a:off x="5803324" y="-355674"/>
          <a:ext cx="4351338" cy="5062686"/>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577" bIns="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Flash floodwater often occur in mountainous river and stream basins with strongly dissected terrain, steep slopes, loss of vegetation cover, and the surface is easily eroded when heavy rains fall. Usually occurs in the northern mountains. Greatly affect the lives of the people.</a:t>
          </a:r>
        </a:p>
      </dsp:txBody>
      <dsp:txXfrm rot="5400000">
        <a:off x="5447650" y="870268"/>
        <a:ext cx="5062686" cy="2610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63BDB-956E-4F14-BC51-EAB9D2EF4FF8}">
      <dsp:nvSpPr>
        <dsp:cNvPr id="0" name=""/>
        <dsp:cNvSpPr/>
      </dsp:nvSpPr>
      <dsp:spPr>
        <a:xfrm>
          <a:off x="11684555" y="791630"/>
          <a:ext cx="958178" cy="383863"/>
        </a:xfrm>
        <a:custGeom>
          <a:avLst/>
          <a:gdLst/>
          <a:ahLst/>
          <a:cxnLst/>
          <a:rect l="0" t="0" r="0" b="0"/>
          <a:pathLst>
            <a:path>
              <a:moveTo>
                <a:pt x="0" y="0"/>
              </a:moveTo>
              <a:lnTo>
                <a:pt x="0" y="383863"/>
              </a:lnTo>
              <a:lnTo>
                <a:pt x="958178" y="3838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818FA7-326E-4596-A0BB-47564A88CF5E}">
      <dsp:nvSpPr>
        <dsp:cNvPr id="0" name=""/>
        <dsp:cNvSpPr/>
      </dsp:nvSpPr>
      <dsp:spPr>
        <a:xfrm>
          <a:off x="11429047" y="3648526"/>
          <a:ext cx="726146" cy="168758"/>
        </a:xfrm>
        <a:custGeom>
          <a:avLst/>
          <a:gdLst/>
          <a:ahLst/>
          <a:cxnLst/>
          <a:rect l="0" t="0" r="0" b="0"/>
          <a:pathLst>
            <a:path>
              <a:moveTo>
                <a:pt x="0" y="0"/>
              </a:moveTo>
              <a:lnTo>
                <a:pt x="0" y="168758"/>
              </a:lnTo>
              <a:lnTo>
                <a:pt x="726146" y="1687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CB853D-8BC5-439E-B77A-77C60AAE1D63}">
      <dsp:nvSpPr>
        <dsp:cNvPr id="0" name=""/>
        <dsp:cNvSpPr/>
      </dsp:nvSpPr>
      <dsp:spPr>
        <a:xfrm>
          <a:off x="11295159" y="3648526"/>
          <a:ext cx="133888" cy="813314"/>
        </a:xfrm>
        <a:custGeom>
          <a:avLst/>
          <a:gdLst/>
          <a:ahLst/>
          <a:cxnLst/>
          <a:rect l="0" t="0" r="0" b="0"/>
          <a:pathLst>
            <a:path>
              <a:moveTo>
                <a:pt x="133888" y="0"/>
              </a:moveTo>
              <a:lnTo>
                <a:pt x="133888" y="813314"/>
              </a:lnTo>
              <a:lnTo>
                <a:pt x="0" y="8133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108456-6472-493E-9D2D-CC9A5449F9EE}">
      <dsp:nvSpPr>
        <dsp:cNvPr id="0" name=""/>
        <dsp:cNvSpPr/>
      </dsp:nvSpPr>
      <dsp:spPr>
        <a:xfrm>
          <a:off x="10099686" y="2942041"/>
          <a:ext cx="1120244" cy="404431"/>
        </a:xfrm>
        <a:custGeom>
          <a:avLst/>
          <a:gdLst/>
          <a:ahLst/>
          <a:cxnLst/>
          <a:rect l="0" t="0" r="0" b="0"/>
          <a:pathLst>
            <a:path>
              <a:moveTo>
                <a:pt x="0" y="0"/>
              </a:moveTo>
              <a:lnTo>
                <a:pt x="0" y="404431"/>
              </a:lnTo>
              <a:lnTo>
                <a:pt x="1120244" y="4044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760409-5CD3-45FE-AB26-C498ADDFFEA3}">
      <dsp:nvSpPr>
        <dsp:cNvPr id="0" name=""/>
        <dsp:cNvSpPr/>
      </dsp:nvSpPr>
      <dsp:spPr>
        <a:xfrm>
          <a:off x="8946590" y="3729784"/>
          <a:ext cx="644962" cy="649623"/>
        </a:xfrm>
        <a:custGeom>
          <a:avLst/>
          <a:gdLst/>
          <a:ahLst/>
          <a:cxnLst/>
          <a:rect l="0" t="0" r="0" b="0"/>
          <a:pathLst>
            <a:path>
              <a:moveTo>
                <a:pt x="0" y="0"/>
              </a:moveTo>
              <a:lnTo>
                <a:pt x="0" y="649623"/>
              </a:lnTo>
              <a:lnTo>
                <a:pt x="644962" y="6496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5ED19A-616D-4306-8E1A-341D5F45DD1F}">
      <dsp:nvSpPr>
        <dsp:cNvPr id="0" name=""/>
        <dsp:cNvSpPr/>
      </dsp:nvSpPr>
      <dsp:spPr>
        <a:xfrm>
          <a:off x="8486938" y="3729784"/>
          <a:ext cx="459651" cy="336679"/>
        </a:xfrm>
        <a:custGeom>
          <a:avLst/>
          <a:gdLst/>
          <a:ahLst/>
          <a:cxnLst/>
          <a:rect l="0" t="0" r="0" b="0"/>
          <a:pathLst>
            <a:path>
              <a:moveTo>
                <a:pt x="459651" y="0"/>
              </a:moveTo>
              <a:lnTo>
                <a:pt x="459651" y="336679"/>
              </a:lnTo>
              <a:lnTo>
                <a:pt x="0" y="3366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4718CD-935F-4D19-94BF-F59D760EF843}">
      <dsp:nvSpPr>
        <dsp:cNvPr id="0" name=""/>
        <dsp:cNvSpPr/>
      </dsp:nvSpPr>
      <dsp:spPr>
        <a:xfrm>
          <a:off x="9098261" y="2942041"/>
          <a:ext cx="1001424" cy="491789"/>
        </a:xfrm>
        <a:custGeom>
          <a:avLst/>
          <a:gdLst/>
          <a:ahLst/>
          <a:cxnLst/>
          <a:rect l="0" t="0" r="0" b="0"/>
          <a:pathLst>
            <a:path>
              <a:moveTo>
                <a:pt x="1001424" y="0"/>
              </a:moveTo>
              <a:lnTo>
                <a:pt x="1001424" y="491789"/>
              </a:lnTo>
              <a:lnTo>
                <a:pt x="0" y="4917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337669-3FB0-4923-BD18-36B565B12302}">
      <dsp:nvSpPr>
        <dsp:cNvPr id="0" name=""/>
        <dsp:cNvSpPr/>
      </dsp:nvSpPr>
      <dsp:spPr>
        <a:xfrm>
          <a:off x="9415225" y="2470492"/>
          <a:ext cx="523075" cy="235101"/>
        </a:xfrm>
        <a:custGeom>
          <a:avLst/>
          <a:gdLst/>
          <a:ahLst/>
          <a:cxnLst/>
          <a:rect l="0" t="0" r="0" b="0"/>
          <a:pathLst>
            <a:path>
              <a:moveTo>
                <a:pt x="0" y="0"/>
              </a:moveTo>
              <a:lnTo>
                <a:pt x="0" y="235101"/>
              </a:lnTo>
              <a:lnTo>
                <a:pt x="523075" y="2351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6AD4F8-A2BE-40D5-811D-5A084D4221F8}">
      <dsp:nvSpPr>
        <dsp:cNvPr id="0" name=""/>
        <dsp:cNvSpPr/>
      </dsp:nvSpPr>
      <dsp:spPr>
        <a:xfrm>
          <a:off x="6792428" y="3309712"/>
          <a:ext cx="330962" cy="391279"/>
        </a:xfrm>
        <a:custGeom>
          <a:avLst/>
          <a:gdLst/>
          <a:ahLst/>
          <a:cxnLst/>
          <a:rect l="0" t="0" r="0" b="0"/>
          <a:pathLst>
            <a:path>
              <a:moveTo>
                <a:pt x="0" y="0"/>
              </a:moveTo>
              <a:lnTo>
                <a:pt x="0" y="391279"/>
              </a:lnTo>
              <a:lnTo>
                <a:pt x="330962" y="3912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BF111C-A24E-4A91-B3D5-FF6456B2120F}">
      <dsp:nvSpPr>
        <dsp:cNvPr id="0" name=""/>
        <dsp:cNvSpPr/>
      </dsp:nvSpPr>
      <dsp:spPr>
        <a:xfrm>
          <a:off x="5517534" y="3944868"/>
          <a:ext cx="876060" cy="632921"/>
        </a:xfrm>
        <a:custGeom>
          <a:avLst/>
          <a:gdLst/>
          <a:ahLst/>
          <a:cxnLst/>
          <a:rect l="0" t="0" r="0" b="0"/>
          <a:pathLst>
            <a:path>
              <a:moveTo>
                <a:pt x="0" y="0"/>
              </a:moveTo>
              <a:lnTo>
                <a:pt x="0" y="632921"/>
              </a:lnTo>
              <a:lnTo>
                <a:pt x="876060" y="6329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EFB98A-6629-48AB-BB41-963862AA5285}">
      <dsp:nvSpPr>
        <dsp:cNvPr id="0" name=""/>
        <dsp:cNvSpPr/>
      </dsp:nvSpPr>
      <dsp:spPr>
        <a:xfrm>
          <a:off x="5463186" y="3944868"/>
          <a:ext cx="91440" cy="1028150"/>
        </a:xfrm>
        <a:custGeom>
          <a:avLst/>
          <a:gdLst/>
          <a:ahLst/>
          <a:cxnLst/>
          <a:rect l="0" t="0" r="0" b="0"/>
          <a:pathLst>
            <a:path>
              <a:moveTo>
                <a:pt x="54348" y="0"/>
              </a:moveTo>
              <a:lnTo>
                <a:pt x="54348" y="1028150"/>
              </a:lnTo>
              <a:lnTo>
                <a:pt x="45720" y="10281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ED2D03-90E0-457C-A0E7-9B41C2702312}">
      <dsp:nvSpPr>
        <dsp:cNvPr id="0" name=""/>
        <dsp:cNvSpPr/>
      </dsp:nvSpPr>
      <dsp:spPr>
        <a:xfrm>
          <a:off x="4829660" y="3944868"/>
          <a:ext cx="687874" cy="370621"/>
        </a:xfrm>
        <a:custGeom>
          <a:avLst/>
          <a:gdLst/>
          <a:ahLst/>
          <a:cxnLst/>
          <a:rect l="0" t="0" r="0" b="0"/>
          <a:pathLst>
            <a:path>
              <a:moveTo>
                <a:pt x="687874" y="0"/>
              </a:moveTo>
              <a:lnTo>
                <a:pt x="687874" y="370621"/>
              </a:lnTo>
              <a:lnTo>
                <a:pt x="0" y="370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6893CE-4578-451F-AE83-0609E4A3B341}">
      <dsp:nvSpPr>
        <dsp:cNvPr id="0" name=""/>
        <dsp:cNvSpPr/>
      </dsp:nvSpPr>
      <dsp:spPr>
        <a:xfrm>
          <a:off x="5679788" y="3309712"/>
          <a:ext cx="1112639" cy="333367"/>
        </a:xfrm>
        <a:custGeom>
          <a:avLst/>
          <a:gdLst/>
          <a:ahLst/>
          <a:cxnLst/>
          <a:rect l="0" t="0" r="0" b="0"/>
          <a:pathLst>
            <a:path>
              <a:moveTo>
                <a:pt x="1112639" y="0"/>
              </a:moveTo>
              <a:lnTo>
                <a:pt x="1112639" y="333367"/>
              </a:lnTo>
              <a:lnTo>
                <a:pt x="0" y="3333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CC29C7-C11B-4D0A-B5D4-9F2FCF61F599}">
      <dsp:nvSpPr>
        <dsp:cNvPr id="0" name=""/>
        <dsp:cNvSpPr/>
      </dsp:nvSpPr>
      <dsp:spPr>
        <a:xfrm>
          <a:off x="6951713" y="2470492"/>
          <a:ext cx="2463511" cy="573570"/>
        </a:xfrm>
        <a:custGeom>
          <a:avLst/>
          <a:gdLst/>
          <a:ahLst/>
          <a:cxnLst/>
          <a:rect l="0" t="0" r="0" b="0"/>
          <a:pathLst>
            <a:path>
              <a:moveTo>
                <a:pt x="2463511" y="0"/>
              </a:moveTo>
              <a:lnTo>
                <a:pt x="2463511" y="573570"/>
              </a:lnTo>
              <a:lnTo>
                <a:pt x="0" y="5735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234B7E-B1D6-4789-97A9-ADA8340A4E68}">
      <dsp:nvSpPr>
        <dsp:cNvPr id="0" name=""/>
        <dsp:cNvSpPr/>
      </dsp:nvSpPr>
      <dsp:spPr>
        <a:xfrm>
          <a:off x="8697308" y="1281544"/>
          <a:ext cx="532129" cy="889231"/>
        </a:xfrm>
        <a:custGeom>
          <a:avLst/>
          <a:gdLst/>
          <a:ahLst/>
          <a:cxnLst/>
          <a:rect l="0" t="0" r="0" b="0"/>
          <a:pathLst>
            <a:path>
              <a:moveTo>
                <a:pt x="0" y="0"/>
              </a:moveTo>
              <a:lnTo>
                <a:pt x="0" y="889231"/>
              </a:lnTo>
              <a:lnTo>
                <a:pt x="532129" y="8892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2E6171-90BB-42D1-9E04-A657C298A30E}">
      <dsp:nvSpPr>
        <dsp:cNvPr id="0" name=""/>
        <dsp:cNvSpPr/>
      </dsp:nvSpPr>
      <dsp:spPr>
        <a:xfrm>
          <a:off x="8054087" y="2215218"/>
          <a:ext cx="467310" cy="131701"/>
        </a:xfrm>
        <a:custGeom>
          <a:avLst/>
          <a:gdLst/>
          <a:ahLst/>
          <a:cxnLst/>
          <a:rect l="0" t="0" r="0" b="0"/>
          <a:pathLst>
            <a:path>
              <a:moveTo>
                <a:pt x="0" y="0"/>
              </a:moveTo>
              <a:lnTo>
                <a:pt x="0" y="131701"/>
              </a:lnTo>
              <a:lnTo>
                <a:pt x="467310" y="13170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06C496-E167-4110-BF85-048C5531D0A4}">
      <dsp:nvSpPr>
        <dsp:cNvPr id="0" name=""/>
        <dsp:cNvSpPr/>
      </dsp:nvSpPr>
      <dsp:spPr>
        <a:xfrm>
          <a:off x="7423258" y="2215218"/>
          <a:ext cx="630828" cy="104173"/>
        </a:xfrm>
        <a:custGeom>
          <a:avLst/>
          <a:gdLst/>
          <a:ahLst/>
          <a:cxnLst/>
          <a:rect l="0" t="0" r="0" b="0"/>
          <a:pathLst>
            <a:path>
              <a:moveTo>
                <a:pt x="630828" y="0"/>
              </a:moveTo>
              <a:lnTo>
                <a:pt x="630828" y="104173"/>
              </a:lnTo>
              <a:lnTo>
                <a:pt x="0" y="1041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1FAE51-4F6B-4110-AA57-BC4931CA25C8}">
      <dsp:nvSpPr>
        <dsp:cNvPr id="0" name=""/>
        <dsp:cNvSpPr/>
      </dsp:nvSpPr>
      <dsp:spPr>
        <a:xfrm>
          <a:off x="8181474" y="1281544"/>
          <a:ext cx="515833" cy="630282"/>
        </a:xfrm>
        <a:custGeom>
          <a:avLst/>
          <a:gdLst/>
          <a:ahLst/>
          <a:cxnLst/>
          <a:rect l="0" t="0" r="0" b="0"/>
          <a:pathLst>
            <a:path>
              <a:moveTo>
                <a:pt x="515833" y="0"/>
              </a:moveTo>
              <a:lnTo>
                <a:pt x="515833" y="630282"/>
              </a:lnTo>
              <a:lnTo>
                <a:pt x="0" y="6302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A7D42E-EBF0-42EB-9EC5-6E988EDCE0B0}">
      <dsp:nvSpPr>
        <dsp:cNvPr id="0" name=""/>
        <dsp:cNvSpPr/>
      </dsp:nvSpPr>
      <dsp:spPr>
        <a:xfrm>
          <a:off x="5942328" y="1281544"/>
          <a:ext cx="2754979" cy="189404"/>
        </a:xfrm>
        <a:custGeom>
          <a:avLst/>
          <a:gdLst/>
          <a:ahLst/>
          <a:cxnLst/>
          <a:rect l="0" t="0" r="0" b="0"/>
          <a:pathLst>
            <a:path>
              <a:moveTo>
                <a:pt x="2754979" y="0"/>
              </a:moveTo>
              <a:lnTo>
                <a:pt x="2754979" y="189404"/>
              </a:lnTo>
              <a:lnTo>
                <a:pt x="0" y="1894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F4E931-8F76-4848-A02D-95AB9F1E6E76}">
      <dsp:nvSpPr>
        <dsp:cNvPr id="0" name=""/>
        <dsp:cNvSpPr/>
      </dsp:nvSpPr>
      <dsp:spPr>
        <a:xfrm>
          <a:off x="8897825" y="791630"/>
          <a:ext cx="2786730" cy="141674"/>
        </a:xfrm>
        <a:custGeom>
          <a:avLst/>
          <a:gdLst/>
          <a:ahLst/>
          <a:cxnLst/>
          <a:rect l="0" t="0" r="0" b="0"/>
          <a:pathLst>
            <a:path>
              <a:moveTo>
                <a:pt x="2786730" y="0"/>
              </a:moveTo>
              <a:lnTo>
                <a:pt x="2786730" y="141674"/>
              </a:lnTo>
              <a:lnTo>
                <a:pt x="0" y="1416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3ECCF9-0AE1-41E0-B602-526CCBA2A70F}">
      <dsp:nvSpPr>
        <dsp:cNvPr id="0" name=""/>
        <dsp:cNvSpPr/>
      </dsp:nvSpPr>
      <dsp:spPr>
        <a:xfrm>
          <a:off x="11307904" y="157"/>
          <a:ext cx="753302" cy="79147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8ACD95-C81C-44A8-BA20-9AA03C8D0606}">
      <dsp:nvSpPr>
        <dsp:cNvPr id="0" name=""/>
        <dsp:cNvSpPr/>
      </dsp:nvSpPr>
      <dsp:spPr>
        <a:xfrm>
          <a:off x="11307904" y="157"/>
          <a:ext cx="753302" cy="79147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9EEB2C-5FF1-400A-A28D-2A730810D96D}">
      <dsp:nvSpPr>
        <dsp:cNvPr id="0" name=""/>
        <dsp:cNvSpPr/>
      </dsp:nvSpPr>
      <dsp:spPr>
        <a:xfrm>
          <a:off x="10931253" y="142622"/>
          <a:ext cx="1506604" cy="50654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50000"/>
                </a:schemeClr>
              </a:solidFill>
              <a:latin typeface="Arial" panose="020B0604020202020204" pitchFamily="34" charset="0"/>
              <a:cs typeface="Arial" panose="020B0604020202020204" pitchFamily="34" charset="0"/>
            </a:rPr>
            <a:t>Causes and impacts of </a:t>
          </a:r>
          <a:r>
            <a:rPr lang="en-US" sz="1400" b="1" kern="1200" dirty="0" err="1">
              <a:solidFill>
                <a:schemeClr val="accent6">
                  <a:lumMod val="50000"/>
                </a:schemeClr>
              </a:solidFill>
              <a:latin typeface="Arial" panose="020B0604020202020204" pitchFamily="34" charset="0"/>
              <a:cs typeface="Arial" panose="020B0604020202020204" pitchFamily="34" charset="0"/>
            </a:rPr>
            <a:t>floodwate</a:t>
          </a:r>
          <a:r>
            <a:rPr lang="vi-VN" sz="1400" b="1" kern="1200" dirty="0">
              <a:solidFill>
                <a:schemeClr val="accent6">
                  <a:lumMod val="50000"/>
                </a:schemeClr>
              </a:solidFill>
              <a:latin typeface="Arial" panose="020B0604020202020204" pitchFamily="34" charset="0"/>
              <a:cs typeface="Arial" panose="020B0604020202020204" pitchFamily="34" charset="0"/>
            </a:rPr>
            <a:t>r</a:t>
          </a:r>
          <a:endParaRPr lang="vi-VN" sz="1400" b="1" kern="1200" dirty="0">
            <a:latin typeface="Arial" panose="020B0604020202020204" pitchFamily="34" charset="0"/>
            <a:cs typeface="Arial" panose="020B0604020202020204" pitchFamily="34" charset="0"/>
          </a:endParaRPr>
        </a:p>
      </dsp:txBody>
      <dsp:txXfrm>
        <a:off x="10931253" y="142622"/>
        <a:ext cx="1506604" cy="506542"/>
      </dsp:txXfrm>
    </dsp:sp>
    <dsp:sp modelId="{0DC814D1-73B9-4B0E-BB84-B28F04AB774A}">
      <dsp:nvSpPr>
        <dsp:cNvPr id="0" name=""/>
        <dsp:cNvSpPr/>
      </dsp:nvSpPr>
      <dsp:spPr>
        <a:xfrm>
          <a:off x="8433470" y="663319"/>
          <a:ext cx="527675" cy="6182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36ACE7-A8CF-4353-B705-B22D9E69C46E}">
      <dsp:nvSpPr>
        <dsp:cNvPr id="0" name=""/>
        <dsp:cNvSpPr/>
      </dsp:nvSpPr>
      <dsp:spPr>
        <a:xfrm>
          <a:off x="8433470" y="663319"/>
          <a:ext cx="527675" cy="6182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B57C14-8E9C-4B74-8D40-4BDD3410A4B2}">
      <dsp:nvSpPr>
        <dsp:cNvPr id="0" name=""/>
        <dsp:cNvSpPr/>
      </dsp:nvSpPr>
      <dsp:spPr>
        <a:xfrm>
          <a:off x="8169632" y="774599"/>
          <a:ext cx="1055351" cy="395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accent6">
                  <a:lumMod val="50000"/>
                </a:schemeClr>
              </a:solidFill>
              <a:latin typeface="Arial" panose="020B0604020202020204" pitchFamily="34" charset="0"/>
              <a:cs typeface="Arial" panose="020B0604020202020204" pitchFamily="34" charset="0"/>
            </a:rPr>
            <a:t>Floodwate</a:t>
          </a:r>
          <a:r>
            <a:rPr lang="vi-VN" sz="1400" b="1" kern="1200" dirty="0">
              <a:solidFill>
                <a:schemeClr val="accent6">
                  <a:lumMod val="50000"/>
                </a:schemeClr>
              </a:solidFill>
              <a:latin typeface="Arial" panose="020B0604020202020204" pitchFamily="34" charset="0"/>
              <a:cs typeface="Arial" panose="020B0604020202020204" pitchFamily="34" charset="0"/>
            </a:rPr>
            <a:t>r</a:t>
          </a:r>
          <a:endParaRPr lang="vi-VN" sz="1400" b="1" kern="1200" dirty="0">
            <a:latin typeface="Arial" panose="020B0604020202020204" pitchFamily="34" charset="0"/>
            <a:cs typeface="Arial" panose="020B0604020202020204" pitchFamily="34" charset="0"/>
          </a:endParaRPr>
        </a:p>
      </dsp:txBody>
      <dsp:txXfrm>
        <a:off x="8169632" y="774599"/>
        <a:ext cx="1055351" cy="395664"/>
      </dsp:txXfrm>
    </dsp:sp>
    <dsp:sp modelId="{2DCF409F-A544-435C-A046-6BC7B6ACD8EA}">
      <dsp:nvSpPr>
        <dsp:cNvPr id="0" name=""/>
        <dsp:cNvSpPr/>
      </dsp:nvSpPr>
      <dsp:spPr>
        <a:xfrm>
          <a:off x="5680996" y="1325707"/>
          <a:ext cx="296968" cy="40679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FEB3F9-3C44-4827-8BD6-7D3551494183}">
      <dsp:nvSpPr>
        <dsp:cNvPr id="0" name=""/>
        <dsp:cNvSpPr/>
      </dsp:nvSpPr>
      <dsp:spPr>
        <a:xfrm>
          <a:off x="5680996" y="1325707"/>
          <a:ext cx="296968" cy="40679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633377-B08B-44D7-ACEE-87A3D9DAB03D}">
      <dsp:nvSpPr>
        <dsp:cNvPr id="0" name=""/>
        <dsp:cNvSpPr/>
      </dsp:nvSpPr>
      <dsp:spPr>
        <a:xfrm>
          <a:off x="5532512" y="1398931"/>
          <a:ext cx="593936" cy="2603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b="1" kern="1200" dirty="0">
              <a:latin typeface="Arial" panose="020B0604020202020204" pitchFamily="34" charset="0"/>
              <a:cs typeface="Arial" panose="020B0604020202020204" pitchFamily="34" charset="0"/>
            </a:rPr>
            <a:t>Forms</a:t>
          </a:r>
        </a:p>
      </dsp:txBody>
      <dsp:txXfrm>
        <a:off x="5532512" y="1398931"/>
        <a:ext cx="593936" cy="260349"/>
      </dsp:txXfrm>
    </dsp:sp>
    <dsp:sp modelId="{94E5C850-BBEF-4D02-9D14-D54C953D95DC}">
      <dsp:nvSpPr>
        <dsp:cNvPr id="0" name=""/>
        <dsp:cNvSpPr/>
      </dsp:nvSpPr>
      <dsp:spPr>
        <a:xfrm>
          <a:off x="7886472" y="1706380"/>
          <a:ext cx="335229" cy="50883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A21B4-8B34-4F81-BD35-6A887B6779F5}">
      <dsp:nvSpPr>
        <dsp:cNvPr id="0" name=""/>
        <dsp:cNvSpPr/>
      </dsp:nvSpPr>
      <dsp:spPr>
        <a:xfrm>
          <a:off x="7886472" y="1706380"/>
          <a:ext cx="335229" cy="50883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FD9D5C-4E1A-443B-8479-CCED9AA2616D}">
      <dsp:nvSpPr>
        <dsp:cNvPr id="0" name=""/>
        <dsp:cNvSpPr/>
      </dsp:nvSpPr>
      <dsp:spPr>
        <a:xfrm>
          <a:off x="7718858" y="1797971"/>
          <a:ext cx="670458" cy="3256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50000"/>
                </a:schemeClr>
              </a:solidFill>
              <a:latin typeface="Arial" panose="020B0604020202020204" pitchFamily="34" charset="0"/>
              <a:cs typeface="Arial" panose="020B0604020202020204" pitchFamily="34" charset="0"/>
            </a:rPr>
            <a:t>Causes</a:t>
          </a:r>
          <a:endParaRPr lang="vi-VN" sz="1400" b="1" kern="1200" dirty="0">
            <a:latin typeface="Arial" panose="020B0604020202020204" pitchFamily="34" charset="0"/>
            <a:cs typeface="Arial" panose="020B0604020202020204" pitchFamily="34" charset="0"/>
          </a:endParaRPr>
        </a:p>
      </dsp:txBody>
      <dsp:txXfrm>
        <a:off x="7718858" y="1797971"/>
        <a:ext cx="670458" cy="325656"/>
      </dsp:txXfrm>
    </dsp:sp>
    <dsp:sp modelId="{5059908C-4EA1-4117-A3A7-EDAC7D77A501}">
      <dsp:nvSpPr>
        <dsp:cNvPr id="0" name=""/>
        <dsp:cNvSpPr/>
      </dsp:nvSpPr>
      <dsp:spPr>
        <a:xfrm>
          <a:off x="7045684" y="2233665"/>
          <a:ext cx="429061" cy="30592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87AF30-891E-4107-A375-C8471A762055}">
      <dsp:nvSpPr>
        <dsp:cNvPr id="0" name=""/>
        <dsp:cNvSpPr/>
      </dsp:nvSpPr>
      <dsp:spPr>
        <a:xfrm>
          <a:off x="7045684" y="2233665"/>
          <a:ext cx="429061" cy="30592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7414D1-1DCB-40AC-B724-0102DBFB49FF}">
      <dsp:nvSpPr>
        <dsp:cNvPr id="0" name=""/>
        <dsp:cNvSpPr/>
      </dsp:nvSpPr>
      <dsp:spPr>
        <a:xfrm>
          <a:off x="6831154" y="2288731"/>
          <a:ext cx="858122" cy="19579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Nature</a:t>
          </a:r>
          <a:endParaRPr lang="vi-VN" sz="1400" b="1" kern="1200" dirty="0">
            <a:latin typeface="Arial" panose="020B0604020202020204" pitchFamily="34" charset="0"/>
            <a:cs typeface="Arial" panose="020B0604020202020204" pitchFamily="34" charset="0"/>
          </a:endParaRPr>
        </a:p>
      </dsp:txBody>
      <dsp:txXfrm>
        <a:off x="6831154" y="2288731"/>
        <a:ext cx="858122" cy="195790"/>
      </dsp:txXfrm>
    </dsp:sp>
    <dsp:sp modelId="{F611A1EB-E93B-4680-83EF-689A88F63E36}">
      <dsp:nvSpPr>
        <dsp:cNvPr id="0" name=""/>
        <dsp:cNvSpPr/>
      </dsp:nvSpPr>
      <dsp:spPr>
        <a:xfrm>
          <a:off x="8483466" y="2253511"/>
          <a:ext cx="316093" cy="31894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70F30E-D96D-4616-ABE9-03B2634BCA6C}">
      <dsp:nvSpPr>
        <dsp:cNvPr id="0" name=""/>
        <dsp:cNvSpPr/>
      </dsp:nvSpPr>
      <dsp:spPr>
        <a:xfrm>
          <a:off x="8483466" y="2253511"/>
          <a:ext cx="316093" cy="31894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3ED0EC-D320-4CD2-B1E1-1919B26CCA8A}">
      <dsp:nvSpPr>
        <dsp:cNvPr id="0" name=""/>
        <dsp:cNvSpPr/>
      </dsp:nvSpPr>
      <dsp:spPr>
        <a:xfrm>
          <a:off x="8325420" y="2310921"/>
          <a:ext cx="632186" cy="2041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People</a:t>
          </a:r>
          <a:endParaRPr lang="vi-VN" sz="1400" b="1" kern="1200" dirty="0">
            <a:latin typeface="Arial" panose="020B0604020202020204" pitchFamily="34" charset="0"/>
            <a:cs typeface="Arial" panose="020B0604020202020204" pitchFamily="34" charset="0"/>
          </a:endParaRPr>
        </a:p>
      </dsp:txBody>
      <dsp:txXfrm>
        <a:off x="8325420" y="2310921"/>
        <a:ext cx="632186" cy="204123"/>
      </dsp:txXfrm>
    </dsp:sp>
    <dsp:sp modelId="{F423A844-269D-4CDE-852D-3FB778399459}">
      <dsp:nvSpPr>
        <dsp:cNvPr id="0" name=""/>
        <dsp:cNvSpPr/>
      </dsp:nvSpPr>
      <dsp:spPr>
        <a:xfrm>
          <a:off x="9170768" y="1970618"/>
          <a:ext cx="488913" cy="49987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ECCFC4-BA22-4BF8-9A75-ED46625D56E1}">
      <dsp:nvSpPr>
        <dsp:cNvPr id="0" name=""/>
        <dsp:cNvSpPr/>
      </dsp:nvSpPr>
      <dsp:spPr>
        <a:xfrm>
          <a:off x="9170768" y="1970618"/>
          <a:ext cx="488913" cy="49987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7A9A63-1B72-4B68-AA57-BAD8CC8104AF}">
      <dsp:nvSpPr>
        <dsp:cNvPr id="0" name=""/>
        <dsp:cNvSpPr/>
      </dsp:nvSpPr>
      <dsp:spPr>
        <a:xfrm>
          <a:off x="8926312" y="2060595"/>
          <a:ext cx="977826" cy="3199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50000"/>
                </a:schemeClr>
              </a:solidFill>
              <a:latin typeface="Arial" panose="020B0604020202020204" pitchFamily="34" charset="0"/>
              <a:cs typeface="Arial" panose="020B0604020202020204" pitchFamily="34" charset="0"/>
            </a:rPr>
            <a:t>Impacts</a:t>
          </a:r>
          <a:endParaRPr lang="vi-VN" sz="1400" b="1" kern="1200" dirty="0">
            <a:latin typeface="Arial" panose="020B0604020202020204" pitchFamily="34" charset="0"/>
            <a:cs typeface="Arial" panose="020B0604020202020204" pitchFamily="34" charset="0"/>
          </a:endParaRPr>
        </a:p>
      </dsp:txBody>
      <dsp:txXfrm>
        <a:off x="8926312" y="2060595"/>
        <a:ext cx="977826" cy="319919"/>
      </dsp:txXfrm>
    </dsp:sp>
    <dsp:sp modelId="{C097A815-239F-46FB-962E-4D0876336A05}">
      <dsp:nvSpPr>
        <dsp:cNvPr id="0" name=""/>
        <dsp:cNvSpPr/>
      </dsp:nvSpPr>
      <dsp:spPr>
        <a:xfrm>
          <a:off x="6582843" y="2892928"/>
          <a:ext cx="419170" cy="41678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F3211B-FC0F-4D66-BF80-2B05DBB53945}">
      <dsp:nvSpPr>
        <dsp:cNvPr id="0" name=""/>
        <dsp:cNvSpPr/>
      </dsp:nvSpPr>
      <dsp:spPr>
        <a:xfrm>
          <a:off x="6582843" y="2892928"/>
          <a:ext cx="419170" cy="41678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486254-4F5C-4800-9B7B-7351B0FB7101}">
      <dsp:nvSpPr>
        <dsp:cNvPr id="0" name=""/>
        <dsp:cNvSpPr/>
      </dsp:nvSpPr>
      <dsp:spPr>
        <a:xfrm>
          <a:off x="6373257" y="2967949"/>
          <a:ext cx="838341" cy="2667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6">
                  <a:lumMod val="50000"/>
                </a:schemeClr>
              </a:solidFill>
              <a:latin typeface="Arial" panose="020B0604020202020204" pitchFamily="34" charset="0"/>
              <a:cs typeface="Arial" panose="020B0604020202020204" pitchFamily="34" charset="0"/>
            </a:rPr>
            <a:t>Flood come</a:t>
          </a:r>
          <a:endParaRPr lang="vi-VN" sz="1400" b="1" kern="1200" dirty="0">
            <a:latin typeface="Arial" panose="020B0604020202020204" pitchFamily="34" charset="0"/>
            <a:cs typeface="Arial" panose="020B0604020202020204" pitchFamily="34" charset="0"/>
          </a:endParaRPr>
        </a:p>
      </dsp:txBody>
      <dsp:txXfrm>
        <a:off x="6373257" y="2967949"/>
        <a:ext cx="838341" cy="266741"/>
      </dsp:txXfrm>
    </dsp:sp>
    <dsp:sp modelId="{E217C380-1880-47B0-AFA3-FC254B5047CD}">
      <dsp:nvSpPr>
        <dsp:cNvPr id="0" name=""/>
        <dsp:cNvSpPr/>
      </dsp:nvSpPr>
      <dsp:spPr>
        <a:xfrm>
          <a:off x="5304041" y="3439939"/>
          <a:ext cx="426985" cy="50492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9C1540-1F94-4E99-A2FB-D74B6D6645C6}">
      <dsp:nvSpPr>
        <dsp:cNvPr id="0" name=""/>
        <dsp:cNvSpPr/>
      </dsp:nvSpPr>
      <dsp:spPr>
        <a:xfrm>
          <a:off x="5304041" y="3439939"/>
          <a:ext cx="426985" cy="50492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4430C5-8A61-4C65-BCF8-638BE5DF146B}">
      <dsp:nvSpPr>
        <dsp:cNvPr id="0" name=""/>
        <dsp:cNvSpPr/>
      </dsp:nvSpPr>
      <dsp:spPr>
        <a:xfrm>
          <a:off x="5090548" y="3530827"/>
          <a:ext cx="853971" cy="3231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b="1" kern="1200" dirty="0"/>
            <a:t>Destroy</a:t>
          </a:r>
          <a:endParaRPr lang="vi-VN" sz="1400" b="1" kern="1200" dirty="0">
            <a:latin typeface="Arial" panose="020B0604020202020204" pitchFamily="34" charset="0"/>
            <a:cs typeface="Arial" panose="020B0604020202020204" pitchFamily="34" charset="0"/>
          </a:endParaRPr>
        </a:p>
      </dsp:txBody>
      <dsp:txXfrm>
        <a:off x="5090548" y="3530827"/>
        <a:ext cx="853971" cy="323154"/>
      </dsp:txXfrm>
    </dsp:sp>
    <dsp:sp modelId="{CBD99D2E-2D75-42D7-9630-EB90D2F83B81}">
      <dsp:nvSpPr>
        <dsp:cNvPr id="0" name=""/>
        <dsp:cNvSpPr/>
      </dsp:nvSpPr>
      <dsp:spPr>
        <a:xfrm>
          <a:off x="4445276" y="4107133"/>
          <a:ext cx="436799" cy="513770"/>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9C0AC1-7B21-40EF-B999-9524E46D98C2}">
      <dsp:nvSpPr>
        <dsp:cNvPr id="0" name=""/>
        <dsp:cNvSpPr/>
      </dsp:nvSpPr>
      <dsp:spPr>
        <a:xfrm>
          <a:off x="4445276" y="4107133"/>
          <a:ext cx="436799" cy="513770"/>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7C9942-120D-4887-8FDE-7A4EB5005D97}">
      <dsp:nvSpPr>
        <dsp:cNvPr id="0" name=""/>
        <dsp:cNvSpPr/>
      </dsp:nvSpPr>
      <dsp:spPr>
        <a:xfrm>
          <a:off x="4226876" y="4199612"/>
          <a:ext cx="873599" cy="328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b="1" kern="1200" dirty="0">
              <a:latin typeface="Arial" panose="020B0604020202020204" pitchFamily="34" charset="0"/>
              <a:cs typeface="Arial" panose="020B0604020202020204" pitchFamily="34" charset="0"/>
            </a:rPr>
            <a:t>Physics</a:t>
          </a:r>
        </a:p>
      </dsp:txBody>
      <dsp:txXfrm>
        <a:off x="4226876" y="4199612"/>
        <a:ext cx="873599" cy="328812"/>
      </dsp:txXfrm>
    </dsp:sp>
    <dsp:sp modelId="{632ACE52-7F4A-4E9B-8056-3C55396F553C}">
      <dsp:nvSpPr>
        <dsp:cNvPr id="0" name=""/>
        <dsp:cNvSpPr/>
      </dsp:nvSpPr>
      <dsp:spPr>
        <a:xfrm>
          <a:off x="5080631" y="4743256"/>
          <a:ext cx="486675" cy="55005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8F1239-9123-4946-B264-A253D411FD29}">
      <dsp:nvSpPr>
        <dsp:cNvPr id="0" name=""/>
        <dsp:cNvSpPr/>
      </dsp:nvSpPr>
      <dsp:spPr>
        <a:xfrm>
          <a:off x="5080631" y="4743256"/>
          <a:ext cx="486675" cy="55005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07EE4E-954E-4BB3-A231-892E99FF1E8D}">
      <dsp:nvSpPr>
        <dsp:cNvPr id="0" name=""/>
        <dsp:cNvSpPr/>
      </dsp:nvSpPr>
      <dsp:spPr>
        <a:xfrm>
          <a:off x="4837293" y="4842265"/>
          <a:ext cx="973351" cy="3520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b="1" kern="1200" dirty="0">
              <a:latin typeface="Arial" panose="020B0604020202020204" pitchFamily="34" charset="0"/>
              <a:cs typeface="Arial" panose="020B0604020202020204" pitchFamily="34" charset="0"/>
            </a:rPr>
            <a:t>Geography</a:t>
          </a:r>
        </a:p>
      </dsp:txBody>
      <dsp:txXfrm>
        <a:off x="4837293" y="4842265"/>
        <a:ext cx="973351" cy="352033"/>
      </dsp:txXfrm>
    </dsp:sp>
    <dsp:sp modelId="{27C74427-92D7-4561-A9E2-0C65BDDD52FB}">
      <dsp:nvSpPr>
        <dsp:cNvPr id="0" name=""/>
        <dsp:cNvSpPr/>
      </dsp:nvSpPr>
      <dsp:spPr>
        <a:xfrm>
          <a:off x="6343457" y="4485335"/>
          <a:ext cx="417809" cy="31732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3EF233-3665-46C0-8A4E-416FEEE76092}">
      <dsp:nvSpPr>
        <dsp:cNvPr id="0" name=""/>
        <dsp:cNvSpPr/>
      </dsp:nvSpPr>
      <dsp:spPr>
        <a:xfrm>
          <a:off x="6343457" y="4485335"/>
          <a:ext cx="417809" cy="31732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945C1-FEBB-40A3-A6DE-25E575AF4F8F}">
      <dsp:nvSpPr>
        <dsp:cNvPr id="0" name=""/>
        <dsp:cNvSpPr/>
      </dsp:nvSpPr>
      <dsp:spPr>
        <a:xfrm>
          <a:off x="6134553" y="4542454"/>
          <a:ext cx="835618" cy="2030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b="1" kern="1200" dirty="0">
              <a:latin typeface="Arial" panose="020B0604020202020204" pitchFamily="34" charset="0"/>
              <a:cs typeface="Arial" panose="020B0604020202020204" pitchFamily="34" charset="0"/>
            </a:rPr>
            <a:t>Math</a:t>
          </a:r>
        </a:p>
      </dsp:txBody>
      <dsp:txXfrm>
        <a:off x="6134553" y="4542454"/>
        <a:ext cx="835618" cy="203089"/>
      </dsp:txXfrm>
    </dsp:sp>
    <dsp:sp modelId="{5B5AC11B-EA36-4173-B679-61AE60992B3C}">
      <dsp:nvSpPr>
        <dsp:cNvPr id="0" name=""/>
        <dsp:cNvSpPr/>
      </dsp:nvSpPr>
      <dsp:spPr>
        <a:xfrm>
          <a:off x="7070780" y="3476515"/>
          <a:ext cx="438415" cy="5410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23CB8C-1C90-4AA7-BAD9-8DB66B8BE803}">
      <dsp:nvSpPr>
        <dsp:cNvPr id="0" name=""/>
        <dsp:cNvSpPr/>
      </dsp:nvSpPr>
      <dsp:spPr>
        <a:xfrm>
          <a:off x="7070780" y="3476515"/>
          <a:ext cx="438415" cy="5410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2D6987-6E19-4529-8D90-310A18FC42EF}">
      <dsp:nvSpPr>
        <dsp:cNvPr id="0" name=""/>
        <dsp:cNvSpPr/>
      </dsp:nvSpPr>
      <dsp:spPr>
        <a:xfrm>
          <a:off x="6851573" y="3573912"/>
          <a:ext cx="876831" cy="3462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b="1" kern="1200" dirty="0"/>
            <a:t>casualty</a:t>
          </a:r>
          <a:endParaRPr lang="vi-VN" sz="1400" b="1" kern="1200" dirty="0">
            <a:latin typeface="Arial" panose="020B0604020202020204" pitchFamily="34" charset="0"/>
            <a:cs typeface="Arial" panose="020B0604020202020204" pitchFamily="34" charset="0"/>
          </a:endParaRPr>
        </a:p>
      </dsp:txBody>
      <dsp:txXfrm>
        <a:off x="6851573" y="3573912"/>
        <a:ext cx="876831" cy="346298"/>
      </dsp:txXfrm>
    </dsp:sp>
    <dsp:sp modelId="{FC9F48C2-231D-40CC-BEF5-9A8460159EEF}">
      <dsp:nvSpPr>
        <dsp:cNvPr id="0" name=""/>
        <dsp:cNvSpPr/>
      </dsp:nvSpPr>
      <dsp:spPr>
        <a:xfrm>
          <a:off x="9887336" y="2596480"/>
          <a:ext cx="424699" cy="34556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3EB6C3-E6E3-4CB3-9D9A-97073981E89F}">
      <dsp:nvSpPr>
        <dsp:cNvPr id="0" name=""/>
        <dsp:cNvSpPr/>
      </dsp:nvSpPr>
      <dsp:spPr>
        <a:xfrm>
          <a:off x="9887336" y="2596480"/>
          <a:ext cx="424699" cy="34556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309D2D-C97B-47C2-97C7-A6207F44B944}">
      <dsp:nvSpPr>
        <dsp:cNvPr id="0" name=""/>
        <dsp:cNvSpPr/>
      </dsp:nvSpPr>
      <dsp:spPr>
        <a:xfrm>
          <a:off x="9674987" y="2658681"/>
          <a:ext cx="849399" cy="2211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b="1" kern="1200" dirty="0">
              <a:latin typeface="Arial" panose="020B0604020202020204" pitchFamily="34" charset="0"/>
              <a:cs typeface="Arial" panose="020B0604020202020204" pitchFamily="34" charset="0"/>
            </a:rPr>
            <a:t>flood recedes</a:t>
          </a:r>
        </a:p>
      </dsp:txBody>
      <dsp:txXfrm>
        <a:off x="9674987" y="2658681"/>
        <a:ext cx="849399" cy="221159"/>
      </dsp:txXfrm>
    </dsp:sp>
    <dsp:sp modelId="{FFCF8790-6622-4AAB-B1C3-0E97F7CAC1AC}">
      <dsp:nvSpPr>
        <dsp:cNvPr id="0" name=""/>
        <dsp:cNvSpPr/>
      </dsp:nvSpPr>
      <dsp:spPr>
        <a:xfrm>
          <a:off x="8747022" y="3239089"/>
          <a:ext cx="399135" cy="49069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B7A308-73B6-451E-881A-9437458E84BC}">
      <dsp:nvSpPr>
        <dsp:cNvPr id="0" name=""/>
        <dsp:cNvSpPr/>
      </dsp:nvSpPr>
      <dsp:spPr>
        <a:xfrm>
          <a:off x="8747022" y="3239089"/>
          <a:ext cx="399135" cy="49069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83450D-D390-473B-BC87-2D27E836329B}">
      <dsp:nvSpPr>
        <dsp:cNvPr id="0" name=""/>
        <dsp:cNvSpPr/>
      </dsp:nvSpPr>
      <dsp:spPr>
        <a:xfrm>
          <a:off x="8547454" y="3327414"/>
          <a:ext cx="798270" cy="31404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b="1" kern="1200" dirty="0"/>
            <a:t>Disease</a:t>
          </a:r>
          <a:endParaRPr lang="vi-VN" sz="1400" b="1" kern="1200" dirty="0">
            <a:latin typeface="Arial" panose="020B0604020202020204" pitchFamily="34" charset="0"/>
            <a:cs typeface="Arial" panose="020B0604020202020204" pitchFamily="34" charset="0"/>
          </a:endParaRPr>
        </a:p>
      </dsp:txBody>
      <dsp:txXfrm>
        <a:off x="8547454" y="3327414"/>
        <a:ext cx="798270" cy="314044"/>
      </dsp:txXfrm>
    </dsp:sp>
    <dsp:sp modelId="{11B51C3D-79D3-4BEA-BC9C-D31A108E1D1C}">
      <dsp:nvSpPr>
        <dsp:cNvPr id="0" name=""/>
        <dsp:cNvSpPr/>
      </dsp:nvSpPr>
      <dsp:spPr>
        <a:xfrm>
          <a:off x="7964715" y="3984840"/>
          <a:ext cx="593435" cy="298967"/>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2CDA99-C399-4B55-9216-D388632A8346}">
      <dsp:nvSpPr>
        <dsp:cNvPr id="0" name=""/>
        <dsp:cNvSpPr/>
      </dsp:nvSpPr>
      <dsp:spPr>
        <a:xfrm>
          <a:off x="7964715" y="3984840"/>
          <a:ext cx="593435" cy="298967"/>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7255A5-3590-41FF-AC21-A384E570FB5B}">
      <dsp:nvSpPr>
        <dsp:cNvPr id="0" name=""/>
        <dsp:cNvSpPr/>
      </dsp:nvSpPr>
      <dsp:spPr>
        <a:xfrm>
          <a:off x="7667997" y="4038655"/>
          <a:ext cx="1186870" cy="1913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b="1" kern="1200" dirty="0">
              <a:latin typeface="Arial" panose="020B0604020202020204" pitchFamily="34" charset="0"/>
              <a:cs typeface="Arial" panose="020B0604020202020204" pitchFamily="34" charset="0"/>
            </a:rPr>
            <a:t>Biology</a:t>
          </a:r>
        </a:p>
      </dsp:txBody>
      <dsp:txXfrm>
        <a:off x="7667997" y="4038655"/>
        <a:ext cx="1186870" cy="191339"/>
      </dsp:txXfrm>
    </dsp:sp>
    <dsp:sp modelId="{064F484C-C107-444C-B65C-48846D7F9349}">
      <dsp:nvSpPr>
        <dsp:cNvPr id="0" name=""/>
        <dsp:cNvSpPr/>
      </dsp:nvSpPr>
      <dsp:spPr>
        <a:xfrm>
          <a:off x="9531047" y="4122524"/>
          <a:ext cx="504214" cy="59601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B80E8C-37AB-42B7-B1B4-747E60A65166}">
      <dsp:nvSpPr>
        <dsp:cNvPr id="0" name=""/>
        <dsp:cNvSpPr/>
      </dsp:nvSpPr>
      <dsp:spPr>
        <a:xfrm>
          <a:off x="9531047" y="4122524"/>
          <a:ext cx="504214" cy="59601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29DDD-4AD7-451F-807C-22E620037634}">
      <dsp:nvSpPr>
        <dsp:cNvPr id="0" name=""/>
        <dsp:cNvSpPr/>
      </dsp:nvSpPr>
      <dsp:spPr>
        <a:xfrm>
          <a:off x="9278939" y="4229807"/>
          <a:ext cx="1008429" cy="3814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b="1" kern="1200" dirty="0">
              <a:latin typeface="Arial" panose="020B0604020202020204" pitchFamily="34" charset="0"/>
              <a:cs typeface="Arial" panose="020B0604020202020204" pitchFamily="34" charset="0"/>
            </a:rPr>
            <a:t>Chemistry</a:t>
          </a:r>
        </a:p>
      </dsp:txBody>
      <dsp:txXfrm>
        <a:off x="9278939" y="4229807"/>
        <a:ext cx="1008429" cy="381452"/>
      </dsp:txXfrm>
    </dsp:sp>
    <dsp:sp modelId="{3F533A16-FD3D-454F-8935-0359F8F4F175}">
      <dsp:nvSpPr>
        <dsp:cNvPr id="0" name=""/>
        <dsp:cNvSpPr/>
      </dsp:nvSpPr>
      <dsp:spPr>
        <a:xfrm>
          <a:off x="11153894" y="3142952"/>
          <a:ext cx="550304" cy="50557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18371C-F203-41CA-AC82-38E82D0CD560}">
      <dsp:nvSpPr>
        <dsp:cNvPr id="0" name=""/>
        <dsp:cNvSpPr/>
      </dsp:nvSpPr>
      <dsp:spPr>
        <a:xfrm>
          <a:off x="11153894" y="3142952"/>
          <a:ext cx="550304" cy="50557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120937-727E-46FD-912A-09E4FD810D3B}">
      <dsp:nvSpPr>
        <dsp:cNvPr id="0" name=""/>
        <dsp:cNvSpPr/>
      </dsp:nvSpPr>
      <dsp:spPr>
        <a:xfrm>
          <a:off x="10878742" y="3233955"/>
          <a:ext cx="1100608" cy="32356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b="1" kern="1200" dirty="0"/>
            <a:t>Polluted</a:t>
          </a:r>
          <a:endParaRPr lang="vi-VN" sz="1400" b="1" kern="1200" dirty="0">
            <a:latin typeface="Arial" panose="020B0604020202020204" pitchFamily="34" charset="0"/>
            <a:cs typeface="Arial" panose="020B0604020202020204" pitchFamily="34" charset="0"/>
          </a:endParaRPr>
        </a:p>
      </dsp:txBody>
      <dsp:txXfrm>
        <a:off x="10878742" y="3233955"/>
        <a:ext cx="1100608" cy="323567"/>
      </dsp:txXfrm>
    </dsp:sp>
    <dsp:sp modelId="{30290531-1D43-4DC1-BF80-9AE7A3B3CA61}">
      <dsp:nvSpPr>
        <dsp:cNvPr id="0" name=""/>
        <dsp:cNvSpPr/>
      </dsp:nvSpPr>
      <dsp:spPr>
        <a:xfrm>
          <a:off x="10775287" y="4257713"/>
          <a:ext cx="590763" cy="506602"/>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C5577B-FF26-4A28-9634-E15BAE502714}">
      <dsp:nvSpPr>
        <dsp:cNvPr id="0" name=""/>
        <dsp:cNvSpPr/>
      </dsp:nvSpPr>
      <dsp:spPr>
        <a:xfrm>
          <a:off x="10775287" y="4257713"/>
          <a:ext cx="590763" cy="506602"/>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745EBE-D833-4054-891F-827123F4419F}">
      <dsp:nvSpPr>
        <dsp:cNvPr id="0" name=""/>
        <dsp:cNvSpPr/>
      </dsp:nvSpPr>
      <dsp:spPr>
        <a:xfrm>
          <a:off x="10479905" y="4348901"/>
          <a:ext cx="1181526" cy="3242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b="1" kern="1200" dirty="0">
              <a:latin typeface="Arial" panose="020B0604020202020204" pitchFamily="34" charset="0"/>
              <a:cs typeface="Arial" panose="020B0604020202020204" pitchFamily="34" charset="0"/>
            </a:rPr>
            <a:t>Chemistry</a:t>
          </a:r>
        </a:p>
      </dsp:txBody>
      <dsp:txXfrm>
        <a:off x="10479905" y="4348901"/>
        <a:ext cx="1181526" cy="324225"/>
      </dsp:txXfrm>
    </dsp:sp>
    <dsp:sp modelId="{34235F47-46DC-49D9-A3F0-AD74D756C6EF}">
      <dsp:nvSpPr>
        <dsp:cNvPr id="0" name=""/>
        <dsp:cNvSpPr/>
      </dsp:nvSpPr>
      <dsp:spPr>
        <a:xfrm>
          <a:off x="12102577" y="3641744"/>
          <a:ext cx="438461" cy="45814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E59EE6-CB9E-4D29-95C7-2CFFEC36007E}">
      <dsp:nvSpPr>
        <dsp:cNvPr id="0" name=""/>
        <dsp:cNvSpPr/>
      </dsp:nvSpPr>
      <dsp:spPr>
        <a:xfrm>
          <a:off x="12102577" y="3641744"/>
          <a:ext cx="438461" cy="45814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17DCC6-B235-476A-998E-ACE5EBF7D6C5}">
      <dsp:nvSpPr>
        <dsp:cNvPr id="0" name=""/>
        <dsp:cNvSpPr/>
      </dsp:nvSpPr>
      <dsp:spPr>
        <a:xfrm>
          <a:off x="11883346" y="3724211"/>
          <a:ext cx="876923" cy="29321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b="1" kern="1200" dirty="0">
              <a:latin typeface="Arial" panose="020B0604020202020204" pitchFamily="34" charset="0"/>
              <a:cs typeface="Arial" panose="020B0604020202020204" pitchFamily="34" charset="0"/>
            </a:rPr>
            <a:t>Biology</a:t>
          </a:r>
        </a:p>
      </dsp:txBody>
      <dsp:txXfrm>
        <a:off x="11883346" y="3724211"/>
        <a:ext cx="876923" cy="293214"/>
      </dsp:txXfrm>
    </dsp:sp>
    <dsp:sp modelId="{6885FDAE-9FDB-482A-9184-91438F0812D6}">
      <dsp:nvSpPr>
        <dsp:cNvPr id="0" name=""/>
        <dsp:cNvSpPr/>
      </dsp:nvSpPr>
      <dsp:spPr>
        <a:xfrm>
          <a:off x="12573303" y="962165"/>
          <a:ext cx="578591" cy="52219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336EA4-C5FE-4367-8B00-2C0A29911695}">
      <dsp:nvSpPr>
        <dsp:cNvPr id="0" name=""/>
        <dsp:cNvSpPr/>
      </dsp:nvSpPr>
      <dsp:spPr>
        <a:xfrm>
          <a:off x="12573303" y="962165"/>
          <a:ext cx="578591" cy="52219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B57371-C716-4C92-8158-EAC1E3CEE1FE}">
      <dsp:nvSpPr>
        <dsp:cNvPr id="0" name=""/>
        <dsp:cNvSpPr/>
      </dsp:nvSpPr>
      <dsp:spPr>
        <a:xfrm>
          <a:off x="12284007" y="1056161"/>
          <a:ext cx="1157183" cy="3342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vi-VN" sz="1400" b="1" kern="1200" dirty="0">
              <a:latin typeface="Arial" panose="020B0604020202020204" pitchFamily="34" charset="0"/>
              <a:cs typeface="Arial" panose="020B0604020202020204" pitchFamily="34" charset="0"/>
            </a:rPr>
            <a:t>Solution</a:t>
          </a:r>
        </a:p>
      </dsp:txBody>
      <dsp:txXfrm>
        <a:off x="12284007" y="1056161"/>
        <a:ext cx="1157183" cy="33420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68D1-F1F7-2AFB-806F-1321D2A086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869A7B1-3D42-EBED-C2B5-0BAC46D50A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EE6565F-56BD-1D76-D79C-48BA3D31A4C7}"/>
              </a:ext>
            </a:extLst>
          </p:cNvPr>
          <p:cNvSpPr>
            <a:spLocks noGrp="1"/>
          </p:cNvSpPr>
          <p:nvPr>
            <p:ph type="dt" sz="half" idx="10"/>
          </p:nvPr>
        </p:nvSpPr>
        <p:spPr/>
        <p:txBody>
          <a:bodyPr/>
          <a:lstStyle/>
          <a:p>
            <a:fld id="{20AD0CFC-0E57-4517-8619-543ECDD63DCF}" type="datetimeFigureOut">
              <a:rPr lang="vi-VN" smtClean="0"/>
              <a:t>17/06/2023</a:t>
            </a:fld>
            <a:endParaRPr lang="vi-VN"/>
          </a:p>
        </p:txBody>
      </p:sp>
      <p:sp>
        <p:nvSpPr>
          <p:cNvPr id="5" name="Footer Placeholder 4">
            <a:extLst>
              <a:ext uri="{FF2B5EF4-FFF2-40B4-BE49-F238E27FC236}">
                <a16:creationId xmlns:a16="http://schemas.microsoft.com/office/drawing/2014/main" id="{E607F188-DB66-8A4E-0395-33CD6C8BD4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5EEF4C-B9B1-EBBE-5458-E912E8E5CD90}"/>
              </a:ext>
            </a:extLst>
          </p:cNvPr>
          <p:cNvSpPr>
            <a:spLocks noGrp="1"/>
          </p:cNvSpPr>
          <p:nvPr>
            <p:ph type="sldNum" sz="quarter" idx="12"/>
          </p:nvPr>
        </p:nvSpPr>
        <p:spPr/>
        <p:txBody>
          <a:bodyPr/>
          <a:lstStyle/>
          <a:p>
            <a:fld id="{9D1ED88E-9F45-4DAB-BC2D-503C535FAB1B}" type="slidenum">
              <a:rPr lang="vi-VN" smtClean="0"/>
              <a:t>‹#›</a:t>
            </a:fld>
            <a:endParaRPr lang="vi-VN"/>
          </a:p>
        </p:txBody>
      </p:sp>
    </p:spTree>
    <p:extLst>
      <p:ext uri="{BB962C8B-B14F-4D97-AF65-F5344CB8AC3E}">
        <p14:creationId xmlns:p14="http://schemas.microsoft.com/office/powerpoint/2010/main" val="241978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9999-B49C-6880-9868-2B859A5A2C7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2FA562A-CA40-E69A-B54A-37CC9FD387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50AAB25-B845-05A3-9058-3565F7532605}"/>
              </a:ext>
            </a:extLst>
          </p:cNvPr>
          <p:cNvSpPr>
            <a:spLocks noGrp="1"/>
          </p:cNvSpPr>
          <p:nvPr>
            <p:ph type="dt" sz="half" idx="10"/>
          </p:nvPr>
        </p:nvSpPr>
        <p:spPr/>
        <p:txBody>
          <a:bodyPr/>
          <a:lstStyle/>
          <a:p>
            <a:fld id="{20AD0CFC-0E57-4517-8619-543ECDD63DCF}" type="datetimeFigureOut">
              <a:rPr lang="vi-VN" smtClean="0"/>
              <a:t>17/06/2023</a:t>
            </a:fld>
            <a:endParaRPr lang="vi-VN"/>
          </a:p>
        </p:txBody>
      </p:sp>
      <p:sp>
        <p:nvSpPr>
          <p:cNvPr id="5" name="Footer Placeholder 4">
            <a:extLst>
              <a:ext uri="{FF2B5EF4-FFF2-40B4-BE49-F238E27FC236}">
                <a16:creationId xmlns:a16="http://schemas.microsoft.com/office/drawing/2014/main" id="{370A519B-462B-05FB-5F20-23688C6D293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127D52F-9128-5525-EE48-4D9AD2E8B2DD}"/>
              </a:ext>
            </a:extLst>
          </p:cNvPr>
          <p:cNvSpPr>
            <a:spLocks noGrp="1"/>
          </p:cNvSpPr>
          <p:nvPr>
            <p:ph type="sldNum" sz="quarter" idx="12"/>
          </p:nvPr>
        </p:nvSpPr>
        <p:spPr/>
        <p:txBody>
          <a:bodyPr/>
          <a:lstStyle/>
          <a:p>
            <a:fld id="{9D1ED88E-9F45-4DAB-BC2D-503C535FAB1B}" type="slidenum">
              <a:rPr lang="vi-VN" smtClean="0"/>
              <a:t>‹#›</a:t>
            </a:fld>
            <a:endParaRPr lang="vi-VN"/>
          </a:p>
        </p:txBody>
      </p:sp>
    </p:spTree>
    <p:extLst>
      <p:ext uri="{BB962C8B-B14F-4D97-AF65-F5344CB8AC3E}">
        <p14:creationId xmlns:p14="http://schemas.microsoft.com/office/powerpoint/2010/main" val="200257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520C5-1FBB-AF86-06E2-4341D64A51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46CABF3-3EBD-EE0F-8518-FF53076ADA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248A72-E930-21C1-03C8-4364119CE195}"/>
              </a:ext>
            </a:extLst>
          </p:cNvPr>
          <p:cNvSpPr>
            <a:spLocks noGrp="1"/>
          </p:cNvSpPr>
          <p:nvPr>
            <p:ph type="dt" sz="half" idx="10"/>
          </p:nvPr>
        </p:nvSpPr>
        <p:spPr/>
        <p:txBody>
          <a:bodyPr/>
          <a:lstStyle/>
          <a:p>
            <a:fld id="{20AD0CFC-0E57-4517-8619-543ECDD63DCF}" type="datetimeFigureOut">
              <a:rPr lang="vi-VN" smtClean="0"/>
              <a:t>17/06/2023</a:t>
            </a:fld>
            <a:endParaRPr lang="vi-VN"/>
          </a:p>
        </p:txBody>
      </p:sp>
      <p:sp>
        <p:nvSpPr>
          <p:cNvPr id="5" name="Footer Placeholder 4">
            <a:extLst>
              <a:ext uri="{FF2B5EF4-FFF2-40B4-BE49-F238E27FC236}">
                <a16:creationId xmlns:a16="http://schemas.microsoft.com/office/drawing/2014/main" id="{471CF3B3-DA47-73ED-AB1A-957C8ACE807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D2D85C6-5372-6EA8-5A45-54EB965CB5DD}"/>
              </a:ext>
            </a:extLst>
          </p:cNvPr>
          <p:cNvSpPr>
            <a:spLocks noGrp="1"/>
          </p:cNvSpPr>
          <p:nvPr>
            <p:ph type="sldNum" sz="quarter" idx="12"/>
          </p:nvPr>
        </p:nvSpPr>
        <p:spPr/>
        <p:txBody>
          <a:bodyPr/>
          <a:lstStyle/>
          <a:p>
            <a:fld id="{9D1ED88E-9F45-4DAB-BC2D-503C535FAB1B}" type="slidenum">
              <a:rPr lang="vi-VN" smtClean="0"/>
              <a:t>‹#›</a:t>
            </a:fld>
            <a:endParaRPr lang="vi-VN"/>
          </a:p>
        </p:txBody>
      </p:sp>
    </p:spTree>
    <p:extLst>
      <p:ext uri="{BB962C8B-B14F-4D97-AF65-F5344CB8AC3E}">
        <p14:creationId xmlns:p14="http://schemas.microsoft.com/office/powerpoint/2010/main" val="150248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EBF7-1872-1679-A44E-0590AE71A37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3EAB468-8BA8-B948-8E33-CA178029E9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ADA3EE8-169D-BAC5-C322-0C0D364E6CB7}"/>
              </a:ext>
            </a:extLst>
          </p:cNvPr>
          <p:cNvSpPr>
            <a:spLocks noGrp="1"/>
          </p:cNvSpPr>
          <p:nvPr>
            <p:ph type="dt" sz="half" idx="10"/>
          </p:nvPr>
        </p:nvSpPr>
        <p:spPr/>
        <p:txBody>
          <a:bodyPr/>
          <a:lstStyle/>
          <a:p>
            <a:fld id="{20AD0CFC-0E57-4517-8619-543ECDD63DCF}" type="datetimeFigureOut">
              <a:rPr lang="vi-VN" smtClean="0"/>
              <a:t>17/06/2023</a:t>
            </a:fld>
            <a:endParaRPr lang="vi-VN"/>
          </a:p>
        </p:txBody>
      </p:sp>
      <p:sp>
        <p:nvSpPr>
          <p:cNvPr id="5" name="Footer Placeholder 4">
            <a:extLst>
              <a:ext uri="{FF2B5EF4-FFF2-40B4-BE49-F238E27FC236}">
                <a16:creationId xmlns:a16="http://schemas.microsoft.com/office/drawing/2014/main" id="{05C8B82C-16E6-EA68-EBCD-88CA75EDC6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9592B41-EA13-1A13-0BB1-7A14652B67ED}"/>
              </a:ext>
            </a:extLst>
          </p:cNvPr>
          <p:cNvSpPr>
            <a:spLocks noGrp="1"/>
          </p:cNvSpPr>
          <p:nvPr>
            <p:ph type="sldNum" sz="quarter" idx="12"/>
          </p:nvPr>
        </p:nvSpPr>
        <p:spPr/>
        <p:txBody>
          <a:bodyPr/>
          <a:lstStyle/>
          <a:p>
            <a:fld id="{9D1ED88E-9F45-4DAB-BC2D-503C535FAB1B}" type="slidenum">
              <a:rPr lang="vi-VN" smtClean="0"/>
              <a:t>‹#›</a:t>
            </a:fld>
            <a:endParaRPr lang="vi-VN"/>
          </a:p>
        </p:txBody>
      </p:sp>
    </p:spTree>
    <p:extLst>
      <p:ext uri="{BB962C8B-B14F-4D97-AF65-F5344CB8AC3E}">
        <p14:creationId xmlns:p14="http://schemas.microsoft.com/office/powerpoint/2010/main" val="189940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2051-E5C7-AF61-7341-D12632BB41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9D6A435-91FD-303A-F5C8-6B85618880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DB88FF-2FFD-8B08-FAF7-27ECFBE36F5E}"/>
              </a:ext>
            </a:extLst>
          </p:cNvPr>
          <p:cNvSpPr>
            <a:spLocks noGrp="1"/>
          </p:cNvSpPr>
          <p:nvPr>
            <p:ph type="dt" sz="half" idx="10"/>
          </p:nvPr>
        </p:nvSpPr>
        <p:spPr/>
        <p:txBody>
          <a:bodyPr/>
          <a:lstStyle/>
          <a:p>
            <a:fld id="{20AD0CFC-0E57-4517-8619-543ECDD63DCF}" type="datetimeFigureOut">
              <a:rPr lang="vi-VN" smtClean="0"/>
              <a:t>17/06/2023</a:t>
            </a:fld>
            <a:endParaRPr lang="vi-VN"/>
          </a:p>
        </p:txBody>
      </p:sp>
      <p:sp>
        <p:nvSpPr>
          <p:cNvPr id="5" name="Footer Placeholder 4">
            <a:extLst>
              <a:ext uri="{FF2B5EF4-FFF2-40B4-BE49-F238E27FC236}">
                <a16:creationId xmlns:a16="http://schemas.microsoft.com/office/drawing/2014/main" id="{FE06DDBB-C463-6237-A533-9718EE73F45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EDF84B5-E9B8-1FF2-FCF3-7B42A3ECD48F}"/>
              </a:ext>
            </a:extLst>
          </p:cNvPr>
          <p:cNvSpPr>
            <a:spLocks noGrp="1"/>
          </p:cNvSpPr>
          <p:nvPr>
            <p:ph type="sldNum" sz="quarter" idx="12"/>
          </p:nvPr>
        </p:nvSpPr>
        <p:spPr/>
        <p:txBody>
          <a:bodyPr/>
          <a:lstStyle/>
          <a:p>
            <a:fld id="{9D1ED88E-9F45-4DAB-BC2D-503C535FAB1B}" type="slidenum">
              <a:rPr lang="vi-VN" smtClean="0"/>
              <a:t>‹#›</a:t>
            </a:fld>
            <a:endParaRPr lang="vi-VN"/>
          </a:p>
        </p:txBody>
      </p:sp>
    </p:spTree>
    <p:extLst>
      <p:ext uri="{BB962C8B-B14F-4D97-AF65-F5344CB8AC3E}">
        <p14:creationId xmlns:p14="http://schemas.microsoft.com/office/powerpoint/2010/main" val="334562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C5E71-8DBC-5DF2-E484-4B44DF6A5A5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961B894-F617-BE6F-2036-8448067C7D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740854D-4651-13A9-42F4-3468AF96AC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4016111-BF6A-BA16-FD97-F28275A1A99B}"/>
              </a:ext>
            </a:extLst>
          </p:cNvPr>
          <p:cNvSpPr>
            <a:spLocks noGrp="1"/>
          </p:cNvSpPr>
          <p:nvPr>
            <p:ph type="dt" sz="half" idx="10"/>
          </p:nvPr>
        </p:nvSpPr>
        <p:spPr/>
        <p:txBody>
          <a:bodyPr/>
          <a:lstStyle/>
          <a:p>
            <a:fld id="{20AD0CFC-0E57-4517-8619-543ECDD63DCF}" type="datetimeFigureOut">
              <a:rPr lang="vi-VN" smtClean="0"/>
              <a:t>17/06/2023</a:t>
            </a:fld>
            <a:endParaRPr lang="vi-VN"/>
          </a:p>
        </p:txBody>
      </p:sp>
      <p:sp>
        <p:nvSpPr>
          <p:cNvPr id="6" name="Footer Placeholder 5">
            <a:extLst>
              <a:ext uri="{FF2B5EF4-FFF2-40B4-BE49-F238E27FC236}">
                <a16:creationId xmlns:a16="http://schemas.microsoft.com/office/drawing/2014/main" id="{F55AD863-0112-D0E9-A916-1F0737BCD61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1579FE1-6592-2179-9353-1B388AD1F2BE}"/>
              </a:ext>
            </a:extLst>
          </p:cNvPr>
          <p:cNvSpPr>
            <a:spLocks noGrp="1"/>
          </p:cNvSpPr>
          <p:nvPr>
            <p:ph type="sldNum" sz="quarter" idx="12"/>
          </p:nvPr>
        </p:nvSpPr>
        <p:spPr/>
        <p:txBody>
          <a:bodyPr/>
          <a:lstStyle/>
          <a:p>
            <a:fld id="{9D1ED88E-9F45-4DAB-BC2D-503C535FAB1B}" type="slidenum">
              <a:rPr lang="vi-VN" smtClean="0"/>
              <a:t>‹#›</a:t>
            </a:fld>
            <a:endParaRPr lang="vi-VN"/>
          </a:p>
        </p:txBody>
      </p:sp>
    </p:spTree>
    <p:extLst>
      <p:ext uri="{BB962C8B-B14F-4D97-AF65-F5344CB8AC3E}">
        <p14:creationId xmlns:p14="http://schemas.microsoft.com/office/powerpoint/2010/main" val="295259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2942-2FC0-26FA-F345-27C18172A3B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665871E-847C-FDEA-DD1A-18598CDAD8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24569D-A616-A76B-134B-A2396980ED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019AB8D-9A00-73AE-9CB4-7BA7CDE6E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02C6B5-EE91-BFB9-4CBA-00C8B4ED44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FE51C3C-5A5D-BF81-18CF-CCBE4AB1D2EF}"/>
              </a:ext>
            </a:extLst>
          </p:cNvPr>
          <p:cNvSpPr>
            <a:spLocks noGrp="1"/>
          </p:cNvSpPr>
          <p:nvPr>
            <p:ph type="dt" sz="half" idx="10"/>
          </p:nvPr>
        </p:nvSpPr>
        <p:spPr/>
        <p:txBody>
          <a:bodyPr/>
          <a:lstStyle/>
          <a:p>
            <a:fld id="{20AD0CFC-0E57-4517-8619-543ECDD63DCF}" type="datetimeFigureOut">
              <a:rPr lang="vi-VN" smtClean="0"/>
              <a:t>17/06/2023</a:t>
            </a:fld>
            <a:endParaRPr lang="vi-VN"/>
          </a:p>
        </p:txBody>
      </p:sp>
      <p:sp>
        <p:nvSpPr>
          <p:cNvPr id="8" name="Footer Placeholder 7">
            <a:extLst>
              <a:ext uri="{FF2B5EF4-FFF2-40B4-BE49-F238E27FC236}">
                <a16:creationId xmlns:a16="http://schemas.microsoft.com/office/drawing/2014/main" id="{5C2393D0-5501-80E1-6812-BACBA8C815C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2A5E8B7-E603-FA2A-7FBF-D9003DFD2BC9}"/>
              </a:ext>
            </a:extLst>
          </p:cNvPr>
          <p:cNvSpPr>
            <a:spLocks noGrp="1"/>
          </p:cNvSpPr>
          <p:nvPr>
            <p:ph type="sldNum" sz="quarter" idx="12"/>
          </p:nvPr>
        </p:nvSpPr>
        <p:spPr/>
        <p:txBody>
          <a:bodyPr/>
          <a:lstStyle/>
          <a:p>
            <a:fld id="{9D1ED88E-9F45-4DAB-BC2D-503C535FAB1B}" type="slidenum">
              <a:rPr lang="vi-VN" smtClean="0"/>
              <a:t>‹#›</a:t>
            </a:fld>
            <a:endParaRPr lang="vi-VN"/>
          </a:p>
        </p:txBody>
      </p:sp>
    </p:spTree>
    <p:extLst>
      <p:ext uri="{BB962C8B-B14F-4D97-AF65-F5344CB8AC3E}">
        <p14:creationId xmlns:p14="http://schemas.microsoft.com/office/powerpoint/2010/main" val="126024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B555-68D0-3F92-E05F-016D71D0E07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EE142C-87C2-1A70-B612-CC49573630FF}"/>
              </a:ext>
            </a:extLst>
          </p:cNvPr>
          <p:cNvSpPr>
            <a:spLocks noGrp="1"/>
          </p:cNvSpPr>
          <p:nvPr>
            <p:ph type="dt" sz="half" idx="10"/>
          </p:nvPr>
        </p:nvSpPr>
        <p:spPr/>
        <p:txBody>
          <a:bodyPr/>
          <a:lstStyle/>
          <a:p>
            <a:fld id="{20AD0CFC-0E57-4517-8619-543ECDD63DCF}" type="datetimeFigureOut">
              <a:rPr lang="vi-VN" smtClean="0"/>
              <a:t>17/06/2023</a:t>
            </a:fld>
            <a:endParaRPr lang="vi-VN"/>
          </a:p>
        </p:txBody>
      </p:sp>
      <p:sp>
        <p:nvSpPr>
          <p:cNvPr id="4" name="Footer Placeholder 3">
            <a:extLst>
              <a:ext uri="{FF2B5EF4-FFF2-40B4-BE49-F238E27FC236}">
                <a16:creationId xmlns:a16="http://schemas.microsoft.com/office/drawing/2014/main" id="{1AE9070A-3B47-8589-7825-EE0F797ECBE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A93D60C-F88B-F4F7-3B29-7282B9E53B27}"/>
              </a:ext>
            </a:extLst>
          </p:cNvPr>
          <p:cNvSpPr>
            <a:spLocks noGrp="1"/>
          </p:cNvSpPr>
          <p:nvPr>
            <p:ph type="sldNum" sz="quarter" idx="12"/>
          </p:nvPr>
        </p:nvSpPr>
        <p:spPr/>
        <p:txBody>
          <a:bodyPr/>
          <a:lstStyle/>
          <a:p>
            <a:fld id="{9D1ED88E-9F45-4DAB-BC2D-503C535FAB1B}" type="slidenum">
              <a:rPr lang="vi-VN" smtClean="0"/>
              <a:t>‹#›</a:t>
            </a:fld>
            <a:endParaRPr lang="vi-VN"/>
          </a:p>
        </p:txBody>
      </p:sp>
    </p:spTree>
    <p:extLst>
      <p:ext uri="{BB962C8B-B14F-4D97-AF65-F5344CB8AC3E}">
        <p14:creationId xmlns:p14="http://schemas.microsoft.com/office/powerpoint/2010/main" val="315362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023C06-1413-0F71-48FF-572E09AC80F7}"/>
              </a:ext>
            </a:extLst>
          </p:cNvPr>
          <p:cNvSpPr>
            <a:spLocks noGrp="1"/>
          </p:cNvSpPr>
          <p:nvPr>
            <p:ph type="dt" sz="half" idx="10"/>
          </p:nvPr>
        </p:nvSpPr>
        <p:spPr/>
        <p:txBody>
          <a:bodyPr/>
          <a:lstStyle/>
          <a:p>
            <a:fld id="{20AD0CFC-0E57-4517-8619-543ECDD63DCF}" type="datetimeFigureOut">
              <a:rPr lang="vi-VN" smtClean="0"/>
              <a:t>17/06/2023</a:t>
            </a:fld>
            <a:endParaRPr lang="vi-VN"/>
          </a:p>
        </p:txBody>
      </p:sp>
      <p:sp>
        <p:nvSpPr>
          <p:cNvPr id="3" name="Footer Placeholder 2">
            <a:extLst>
              <a:ext uri="{FF2B5EF4-FFF2-40B4-BE49-F238E27FC236}">
                <a16:creationId xmlns:a16="http://schemas.microsoft.com/office/drawing/2014/main" id="{F7649771-D8E1-3260-025C-9DD3ABBB0F6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EF82A9E-BC9F-004B-5DFA-0A4EB0F7393C}"/>
              </a:ext>
            </a:extLst>
          </p:cNvPr>
          <p:cNvSpPr>
            <a:spLocks noGrp="1"/>
          </p:cNvSpPr>
          <p:nvPr>
            <p:ph type="sldNum" sz="quarter" idx="12"/>
          </p:nvPr>
        </p:nvSpPr>
        <p:spPr/>
        <p:txBody>
          <a:bodyPr/>
          <a:lstStyle/>
          <a:p>
            <a:fld id="{9D1ED88E-9F45-4DAB-BC2D-503C535FAB1B}" type="slidenum">
              <a:rPr lang="vi-VN" smtClean="0"/>
              <a:t>‹#›</a:t>
            </a:fld>
            <a:endParaRPr lang="vi-VN"/>
          </a:p>
        </p:txBody>
      </p:sp>
    </p:spTree>
    <p:extLst>
      <p:ext uri="{BB962C8B-B14F-4D97-AF65-F5344CB8AC3E}">
        <p14:creationId xmlns:p14="http://schemas.microsoft.com/office/powerpoint/2010/main" val="65624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10F5-81E5-9430-443F-52C9E370F2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7C84B98-5531-2AB9-A8DA-0B1F3C0853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B917537-C1E0-8999-1549-C7D31534B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093D46-4A63-7E3B-DBE9-FBD5EB90DB75}"/>
              </a:ext>
            </a:extLst>
          </p:cNvPr>
          <p:cNvSpPr>
            <a:spLocks noGrp="1"/>
          </p:cNvSpPr>
          <p:nvPr>
            <p:ph type="dt" sz="half" idx="10"/>
          </p:nvPr>
        </p:nvSpPr>
        <p:spPr/>
        <p:txBody>
          <a:bodyPr/>
          <a:lstStyle/>
          <a:p>
            <a:fld id="{20AD0CFC-0E57-4517-8619-543ECDD63DCF}" type="datetimeFigureOut">
              <a:rPr lang="vi-VN" smtClean="0"/>
              <a:t>17/06/2023</a:t>
            </a:fld>
            <a:endParaRPr lang="vi-VN"/>
          </a:p>
        </p:txBody>
      </p:sp>
      <p:sp>
        <p:nvSpPr>
          <p:cNvPr id="6" name="Footer Placeholder 5">
            <a:extLst>
              <a:ext uri="{FF2B5EF4-FFF2-40B4-BE49-F238E27FC236}">
                <a16:creationId xmlns:a16="http://schemas.microsoft.com/office/drawing/2014/main" id="{3341DC82-1A7B-BF08-7763-F73D09CACD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816FC1C-A9A2-8F19-783F-16BB2235A5FF}"/>
              </a:ext>
            </a:extLst>
          </p:cNvPr>
          <p:cNvSpPr>
            <a:spLocks noGrp="1"/>
          </p:cNvSpPr>
          <p:nvPr>
            <p:ph type="sldNum" sz="quarter" idx="12"/>
          </p:nvPr>
        </p:nvSpPr>
        <p:spPr/>
        <p:txBody>
          <a:bodyPr/>
          <a:lstStyle/>
          <a:p>
            <a:fld id="{9D1ED88E-9F45-4DAB-BC2D-503C535FAB1B}" type="slidenum">
              <a:rPr lang="vi-VN" smtClean="0"/>
              <a:t>‹#›</a:t>
            </a:fld>
            <a:endParaRPr lang="vi-VN"/>
          </a:p>
        </p:txBody>
      </p:sp>
    </p:spTree>
    <p:extLst>
      <p:ext uri="{BB962C8B-B14F-4D97-AF65-F5344CB8AC3E}">
        <p14:creationId xmlns:p14="http://schemas.microsoft.com/office/powerpoint/2010/main" val="348952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88C30-6E3C-38A2-0EA0-70D8625420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807212F-7E84-1DC0-DF1D-2C8383C28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D50FBD5-3559-8801-D381-47A77A43A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3851F1-D6F2-C24E-84FD-DA16CA8F2B0E}"/>
              </a:ext>
            </a:extLst>
          </p:cNvPr>
          <p:cNvSpPr>
            <a:spLocks noGrp="1"/>
          </p:cNvSpPr>
          <p:nvPr>
            <p:ph type="dt" sz="half" idx="10"/>
          </p:nvPr>
        </p:nvSpPr>
        <p:spPr/>
        <p:txBody>
          <a:bodyPr/>
          <a:lstStyle/>
          <a:p>
            <a:fld id="{20AD0CFC-0E57-4517-8619-543ECDD63DCF}" type="datetimeFigureOut">
              <a:rPr lang="vi-VN" smtClean="0"/>
              <a:t>17/06/2023</a:t>
            </a:fld>
            <a:endParaRPr lang="vi-VN"/>
          </a:p>
        </p:txBody>
      </p:sp>
      <p:sp>
        <p:nvSpPr>
          <p:cNvPr id="6" name="Footer Placeholder 5">
            <a:extLst>
              <a:ext uri="{FF2B5EF4-FFF2-40B4-BE49-F238E27FC236}">
                <a16:creationId xmlns:a16="http://schemas.microsoft.com/office/drawing/2014/main" id="{7BC09426-ED2A-7BD7-A0EB-07F6CC179E9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DE24B97-FF4D-11E4-C8FD-4069EBBFF335}"/>
              </a:ext>
            </a:extLst>
          </p:cNvPr>
          <p:cNvSpPr>
            <a:spLocks noGrp="1"/>
          </p:cNvSpPr>
          <p:nvPr>
            <p:ph type="sldNum" sz="quarter" idx="12"/>
          </p:nvPr>
        </p:nvSpPr>
        <p:spPr/>
        <p:txBody>
          <a:bodyPr/>
          <a:lstStyle/>
          <a:p>
            <a:fld id="{9D1ED88E-9F45-4DAB-BC2D-503C535FAB1B}" type="slidenum">
              <a:rPr lang="vi-VN" smtClean="0"/>
              <a:t>‹#›</a:t>
            </a:fld>
            <a:endParaRPr lang="vi-VN"/>
          </a:p>
        </p:txBody>
      </p:sp>
    </p:spTree>
    <p:extLst>
      <p:ext uri="{BB962C8B-B14F-4D97-AF65-F5344CB8AC3E}">
        <p14:creationId xmlns:p14="http://schemas.microsoft.com/office/powerpoint/2010/main" val="326799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3E31A3-9EC5-065E-7A18-9F988DB3C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9F85EED-EA0F-F7A0-5471-5E9850664A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89BB630-5CF3-F0C3-E31A-D01A48587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D0CFC-0E57-4517-8619-543ECDD63DCF}" type="datetimeFigureOut">
              <a:rPr lang="vi-VN" smtClean="0"/>
              <a:t>17/06/2023</a:t>
            </a:fld>
            <a:endParaRPr lang="vi-VN"/>
          </a:p>
        </p:txBody>
      </p:sp>
      <p:sp>
        <p:nvSpPr>
          <p:cNvPr id="5" name="Footer Placeholder 4">
            <a:extLst>
              <a:ext uri="{FF2B5EF4-FFF2-40B4-BE49-F238E27FC236}">
                <a16:creationId xmlns:a16="http://schemas.microsoft.com/office/drawing/2014/main" id="{51ADCF08-E516-A7BA-7ACB-7F23E8D04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AEE1DC-A31E-C5FB-2AA1-4184D298C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ED88E-9F45-4DAB-BC2D-503C535FAB1B}" type="slidenum">
              <a:rPr lang="vi-VN" smtClean="0"/>
              <a:t>‹#›</a:t>
            </a:fld>
            <a:endParaRPr lang="vi-VN"/>
          </a:p>
        </p:txBody>
      </p:sp>
    </p:spTree>
    <p:extLst>
      <p:ext uri="{BB962C8B-B14F-4D97-AF65-F5344CB8AC3E}">
        <p14:creationId xmlns:p14="http://schemas.microsoft.com/office/powerpoint/2010/main" val="4030549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20912-3081-1D00-9D35-AFAA2081BFFC}"/>
              </a:ext>
            </a:extLst>
          </p:cNvPr>
          <p:cNvSpPr>
            <a:spLocks noGrp="1"/>
          </p:cNvSpPr>
          <p:nvPr>
            <p:ph type="ctrTitle"/>
          </p:nvPr>
        </p:nvSpPr>
        <p:spPr>
          <a:xfrm>
            <a:off x="1524000" y="1608304"/>
            <a:ext cx="9144000" cy="2387600"/>
          </a:xfrm>
        </p:spPr>
        <p:txBody>
          <a:bodyPr>
            <a:normAutofit/>
          </a:bodyPr>
          <a:lstStyle/>
          <a:p>
            <a:pPr>
              <a:lnSpc>
                <a:spcPct val="150000"/>
              </a:lnSpc>
            </a:pPr>
            <a:r>
              <a:rPr lang="vi-VN" sz="20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CLIMATE CHANGE</a:t>
            </a:r>
            <a:r>
              <a:rPr lang="en-US" sz="20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vi-VN" sz="20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THROUGH STEM EDUCATION: A CASE STUDY OF TEACHING FLOODWATER TOPICS FOR STUDENTS IN THE NORTHERN MOUNTAINOUS AREAS OF VIETNAM</a:t>
            </a:r>
            <a:endParaRPr lang="vi-VN" sz="2000" dirty="0">
              <a:solidFill>
                <a:schemeClr val="accent6">
                  <a:lumMod val="50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2F47445-FBDE-446C-2D78-01ECB04BE3A5}"/>
              </a:ext>
            </a:extLst>
          </p:cNvPr>
          <p:cNvSpPr>
            <a:spLocks noGrp="1"/>
          </p:cNvSpPr>
          <p:nvPr>
            <p:ph type="subTitle" idx="1"/>
          </p:nvPr>
        </p:nvSpPr>
        <p:spPr>
          <a:xfrm>
            <a:off x="1997413" y="5075357"/>
            <a:ext cx="8670587" cy="689820"/>
          </a:xfrm>
        </p:spPr>
        <p:txBody>
          <a:bodyPr>
            <a:normAutofit/>
          </a:bodyPr>
          <a:lstStyle/>
          <a:p>
            <a:pPr>
              <a:lnSpc>
                <a:spcPct val="110000"/>
              </a:lnSpc>
              <a:spcAft>
                <a:spcPts val="800"/>
              </a:spcAft>
            </a:pPr>
            <a:r>
              <a:rPr lang="en-US" sz="1600" b="1" dirty="0" err="1">
                <a:solidFill>
                  <a:srgbClr val="002060"/>
                </a:solidFill>
                <a:effectLst/>
                <a:latin typeface="Arial" panose="020B0604020202020204" pitchFamily="34" charset="0"/>
                <a:ea typeface="Malgun Gothic" panose="020B0503020000020004" pitchFamily="34" charset="-127"/>
                <a:cs typeface="Arial" panose="020B0604020202020204" pitchFamily="34" charset="0"/>
              </a:rPr>
              <a:t>Assoc.Prof</a:t>
            </a:r>
            <a:r>
              <a:rPr lang="en-US" sz="1600" b="1" dirty="0">
                <a:solidFill>
                  <a:srgbClr val="002060"/>
                </a:solidFill>
                <a:effectLst/>
                <a:latin typeface="Arial" panose="020B0604020202020204" pitchFamily="34" charset="0"/>
                <a:ea typeface="Malgun Gothic" panose="020B0503020000020004" pitchFamily="34" charset="-127"/>
                <a:cs typeface="Arial" panose="020B0604020202020204" pitchFamily="34" charset="0"/>
              </a:rPr>
              <a:t>. Pham Kim Chung - University of Education, VNU, Vietnam </a:t>
            </a:r>
            <a:endParaRPr lang="vi-VN" sz="1600" dirty="0">
              <a:solidFill>
                <a:srgbClr val="002060"/>
              </a:solidFill>
              <a:effectLst/>
              <a:latin typeface="Arial" panose="020B0604020202020204" pitchFamily="34" charset="0"/>
              <a:ea typeface="Malgun Gothic" panose="020B0503020000020004" pitchFamily="34" charset="-127"/>
              <a:cs typeface="Arial" panose="020B0604020202020204" pitchFamily="34" charset="0"/>
            </a:endParaRPr>
          </a:p>
          <a:p>
            <a:pPr>
              <a:lnSpc>
                <a:spcPct val="150000"/>
              </a:lnSpc>
            </a:pPr>
            <a:endParaRPr lang="vi-VN" sz="1600" dirty="0">
              <a:solidFill>
                <a:srgbClr val="002060"/>
              </a:solidFill>
            </a:endParaRPr>
          </a:p>
        </p:txBody>
      </p:sp>
      <p:pic>
        <p:nvPicPr>
          <p:cNvPr id="7" name="Picture 6">
            <a:extLst>
              <a:ext uri="{FF2B5EF4-FFF2-40B4-BE49-F238E27FC236}">
                <a16:creationId xmlns:a16="http://schemas.microsoft.com/office/drawing/2014/main" id="{2511B146-572E-5267-F847-56F8CEF4F76F}"/>
              </a:ext>
            </a:extLst>
          </p:cNvPr>
          <p:cNvPicPr>
            <a:picLocks noChangeAspect="1"/>
          </p:cNvPicPr>
          <p:nvPr/>
        </p:nvPicPr>
        <p:blipFill>
          <a:blip r:embed="rId2"/>
          <a:stretch>
            <a:fillRect/>
          </a:stretch>
        </p:blipFill>
        <p:spPr>
          <a:xfrm>
            <a:off x="1335932" y="386952"/>
            <a:ext cx="9332068" cy="1462197"/>
          </a:xfrm>
          <a:prstGeom prst="rect">
            <a:avLst/>
          </a:prstGeom>
        </p:spPr>
      </p:pic>
      <p:sp>
        <p:nvSpPr>
          <p:cNvPr id="8" name="Subtitle 2">
            <a:extLst>
              <a:ext uri="{FF2B5EF4-FFF2-40B4-BE49-F238E27FC236}">
                <a16:creationId xmlns:a16="http://schemas.microsoft.com/office/drawing/2014/main" id="{008E0005-9125-0A20-E0FA-5BC88AC194B6}"/>
              </a:ext>
            </a:extLst>
          </p:cNvPr>
          <p:cNvSpPr txBox="1">
            <a:spLocks/>
          </p:cNvSpPr>
          <p:nvPr/>
        </p:nvSpPr>
        <p:spPr>
          <a:xfrm>
            <a:off x="1760706" y="5842642"/>
            <a:ext cx="8670587" cy="6898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Aft>
                <a:spcPts val="800"/>
              </a:spcAft>
            </a:pPr>
            <a:r>
              <a:rPr lang="en-US" sz="1600" b="1" dirty="0">
                <a:solidFill>
                  <a:schemeClr val="accent6">
                    <a:lumMod val="50000"/>
                  </a:schemeClr>
                </a:solidFill>
                <a:latin typeface="Arial" panose="020B0604020202020204" pitchFamily="34" charset="0"/>
                <a:ea typeface="Malgun Gothic" panose="020B0503020000020004" pitchFamily="34" charset="-127"/>
                <a:cs typeface="Arial" panose="020B0604020202020204" pitchFamily="34" charset="0"/>
              </a:rPr>
              <a:t>July, 2003, Thailand</a:t>
            </a:r>
            <a:endParaRPr lang="vi-VN" sz="1600" dirty="0">
              <a:solidFill>
                <a:schemeClr val="accent6">
                  <a:lumMod val="50000"/>
                </a:schemeClr>
              </a:solidFill>
              <a:latin typeface="Arial" panose="020B0604020202020204" pitchFamily="34" charset="0"/>
              <a:ea typeface="Malgun Gothic" panose="020B0503020000020004" pitchFamily="34" charset="-127"/>
              <a:cs typeface="Arial" panose="020B0604020202020204" pitchFamily="34" charset="0"/>
            </a:endParaRPr>
          </a:p>
          <a:p>
            <a:pPr>
              <a:lnSpc>
                <a:spcPct val="150000"/>
              </a:lnSpc>
            </a:pPr>
            <a:endParaRPr lang="vi-VN" sz="1600" dirty="0">
              <a:solidFill>
                <a:schemeClr val="accent6">
                  <a:lumMod val="50000"/>
                </a:schemeClr>
              </a:solidFill>
            </a:endParaRPr>
          </a:p>
        </p:txBody>
      </p:sp>
      <p:pic>
        <p:nvPicPr>
          <p:cNvPr id="10" name="Picture 9">
            <a:extLst>
              <a:ext uri="{FF2B5EF4-FFF2-40B4-BE49-F238E27FC236}">
                <a16:creationId xmlns:a16="http://schemas.microsoft.com/office/drawing/2014/main" id="{6F2CEC8C-2E17-7FB1-01AF-910191739EAB}"/>
              </a:ext>
            </a:extLst>
          </p:cNvPr>
          <p:cNvPicPr>
            <a:picLocks noChangeAspect="1"/>
          </p:cNvPicPr>
          <p:nvPr/>
        </p:nvPicPr>
        <p:blipFill>
          <a:blip r:embed="rId3"/>
          <a:stretch>
            <a:fillRect/>
          </a:stretch>
        </p:blipFill>
        <p:spPr>
          <a:xfrm>
            <a:off x="1245141" y="6191275"/>
            <a:ext cx="9422859" cy="341187"/>
          </a:xfrm>
          <a:prstGeom prst="rect">
            <a:avLst/>
          </a:prstGeom>
        </p:spPr>
      </p:pic>
    </p:spTree>
    <p:extLst>
      <p:ext uri="{BB962C8B-B14F-4D97-AF65-F5344CB8AC3E}">
        <p14:creationId xmlns:p14="http://schemas.microsoft.com/office/powerpoint/2010/main" val="112780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434A4C5-AF64-83FB-518A-AE7770C740E5}"/>
              </a:ext>
            </a:extLst>
          </p:cNvPr>
          <p:cNvSpPr>
            <a:spLocks noGrp="1" noChangeArrowheads="1"/>
          </p:cNvSpPr>
          <p:nvPr>
            <p:ph type="title"/>
          </p:nvPr>
        </p:nvSpPr>
        <p:spPr bwMode="auto">
          <a:xfrm>
            <a:off x="838200" y="794505"/>
            <a:ext cx="3709349"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200" b="1" i="0" u="none" strike="noStrike" cap="none" normalizeH="0" baseline="0" dirty="0">
                <a:ln>
                  <a:noFill/>
                </a:ln>
                <a:solidFill>
                  <a:schemeClr val="accent6">
                    <a:lumMod val="50000"/>
                  </a:schemeClr>
                </a:solidFill>
                <a:effectLst/>
                <a:latin typeface="Arial" panose="020B0604020202020204" pitchFamily="34" charset="0"/>
                <a:cs typeface="Arial" panose="020B0604020202020204" pitchFamily="34" charset="0"/>
              </a:rPr>
              <a:t>Learning activities </a:t>
            </a:r>
          </a:p>
        </p:txBody>
      </p:sp>
      <p:sp>
        <p:nvSpPr>
          <p:cNvPr id="5" name="Rectangle 2">
            <a:extLst>
              <a:ext uri="{FF2B5EF4-FFF2-40B4-BE49-F238E27FC236}">
                <a16:creationId xmlns:a16="http://schemas.microsoft.com/office/drawing/2014/main" id="{2170BE84-DA37-6D35-B2B1-2C7D472167A3}"/>
              </a:ext>
            </a:extLst>
          </p:cNvPr>
          <p:cNvSpPr>
            <a:spLocks noGrp="1" noChangeArrowheads="1"/>
          </p:cNvSpPr>
          <p:nvPr>
            <p:ph idx="1"/>
          </p:nvPr>
        </p:nvSpPr>
        <p:spPr bwMode="auto">
          <a:xfrm>
            <a:off x="750651" y="1603213"/>
            <a:ext cx="6812186"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100" b="1" i="0" u="none" strike="noStrike" cap="none" normalizeH="0" baseline="0" dirty="0">
                <a:ln>
                  <a:noFill/>
                </a:ln>
                <a:solidFill>
                  <a:srgbClr val="002060"/>
                </a:solidFill>
                <a:effectLst/>
                <a:latin typeface="inherit"/>
              </a:rPr>
              <a:t>Analysis of causes and effects of floods in mountainous areas</a:t>
            </a:r>
            <a:endParaRPr kumimoji="0" lang="vi-VN" altLang="vi-VN" sz="1800" b="1" i="0" u="none" strike="noStrike" cap="none" normalizeH="0" baseline="0" dirty="0">
              <a:ln>
                <a:noFill/>
              </a:ln>
              <a:solidFill>
                <a:srgbClr val="002060"/>
              </a:solidFill>
              <a:effectLst/>
              <a:latin typeface="Arial" panose="020B0604020202020204" pitchFamily="34" charset="0"/>
            </a:endParaRPr>
          </a:p>
        </p:txBody>
      </p:sp>
      <p:pic>
        <p:nvPicPr>
          <p:cNvPr id="9219" name="Picture 74" descr="C:\Users\os\Desktop\tan-hoang-vung-lu-dspl-3 (1).jpg">
            <a:extLst>
              <a:ext uri="{FF2B5EF4-FFF2-40B4-BE49-F238E27FC236}">
                <a16:creationId xmlns:a16="http://schemas.microsoft.com/office/drawing/2014/main" id="{DBFC9A40-85C9-43D2-4E8A-000F17793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766" y="2490652"/>
            <a:ext cx="3829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3" descr="C:\Users\os\Desktop\lu_l_1470370324636_21_0_511_960_crop_1470370349997.jpg">
            <a:extLst>
              <a:ext uri="{FF2B5EF4-FFF2-40B4-BE49-F238E27FC236}">
                <a16:creationId xmlns:a16="http://schemas.microsoft.com/office/drawing/2014/main" id="{CEDC0304-C375-7985-E7C1-048C77E92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466" y="2490652"/>
            <a:ext cx="36766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25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434A4C5-AF64-83FB-518A-AE7770C740E5}"/>
              </a:ext>
            </a:extLst>
          </p:cNvPr>
          <p:cNvSpPr>
            <a:spLocks noGrp="1" noChangeArrowheads="1"/>
          </p:cNvSpPr>
          <p:nvPr>
            <p:ph type="title"/>
          </p:nvPr>
        </p:nvSpPr>
        <p:spPr bwMode="auto">
          <a:xfrm>
            <a:off x="838200" y="794505"/>
            <a:ext cx="3709349"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200" b="1" i="0" u="none" strike="noStrike" cap="none" normalizeH="0" baseline="0" dirty="0">
                <a:ln>
                  <a:noFill/>
                </a:ln>
                <a:solidFill>
                  <a:schemeClr val="accent6">
                    <a:lumMod val="50000"/>
                  </a:schemeClr>
                </a:solidFill>
                <a:effectLst/>
                <a:latin typeface="Arial" panose="020B0604020202020204" pitchFamily="34" charset="0"/>
                <a:cs typeface="Arial" panose="020B0604020202020204" pitchFamily="34" charset="0"/>
              </a:rPr>
              <a:t>Learning activities </a:t>
            </a:r>
          </a:p>
        </p:txBody>
      </p:sp>
      <p:pic>
        <p:nvPicPr>
          <p:cNvPr id="9219" name="Picture 74" descr="C:\Users\os\Desktop\tan-hoang-vung-lu-dspl-3 (1).jpg">
            <a:extLst>
              <a:ext uri="{FF2B5EF4-FFF2-40B4-BE49-F238E27FC236}">
                <a16:creationId xmlns:a16="http://schemas.microsoft.com/office/drawing/2014/main" id="{DBFC9A40-85C9-43D2-4E8A-000F17793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766" y="2490652"/>
            <a:ext cx="3829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3" descr="C:\Users\os\Desktop\lu_l_1470370324636_21_0_511_960_crop_1470370349997.jpg">
            <a:extLst>
              <a:ext uri="{FF2B5EF4-FFF2-40B4-BE49-F238E27FC236}">
                <a16:creationId xmlns:a16="http://schemas.microsoft.com/office/drawing/2014/main" id="{CEDC0304-C375-7985-E7C1-048C77E92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466" y="2490652"/>
            <a:ext cx="36766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7B9177D-FE96-2A59-B175-53B204FE3BAA}"/>
              </a:ext>
            </a:extLst>
          </p:cNvPr>
          <p:cNvSpPr>
            <a:spLocks noChangeArrowheads="1"/>
          </p:cNvSpPr>
          <p:nvPr/>
        </p:nvSpPr>
        <p:spPr bwMode="auto">
          <a:xfrm>
            <a:off x="838200" y="1331417"/>
            <a:ext cx="5480924"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100" b="1" i="0" u="none" strike="noStrike" cap="none" normalizeH="0" baseline="0" dirty="0">
                <a:ln>
                  <a:noFill/>
                </a:ln>
                <a:solidFill>
                  <a:srgbClr val="002060"/>
                </a:solidFill>
                <a:effectLst/>
                <a:latin typeface="inherit"/>
              </a:rPr>
              <a:t>Treating the environment after the flood recedes</a:t>
            </a:r>
            <a:r>
              <a:rPr kumimoji="0" lang="vi-VN" altLang="vi-VN" sz="800" b="1" i="0" u="none" strike="noStrike" cap="none" normalizeH="0" baseline="0" dirty="0">
                <a:ln>
                  <a:noFill/>
                </a:ln>
                <a:solidFill>
                  <a:srgbClr val="002060"/>
                </a:solidFill>
                <a:effectLst/>
              </a:rPr>
              <a:t> </a:t>
            </a:r>
            <a:endParaRPr kumimoji="0" lang="vi-VN" altLang="vi-VN" sz="1800" b="1" i="0" u="none" strike="noStrike" cap="none" normalizeH="0" baseline="0" dirty="0">
              <a:ln>
                <a:noFill/>
              </a:ln>
              <a:solidFill>
                <a:srgbClr val="002060"/>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F71014CD-199C-1B37-9118-810ABCB3CDEC}"/>
              </a:ext>
            </a:extLst>
          </p:cNvPr>
          <p:cNvSpPr>
            <a:spLocks noGrp="1"/>
          </p:cNvSpPr>
          <p:nvPr>
            <p:ph idx="1"/>
          </p:nvPr>
        </p:nvSpPr>
        <p:spPr/>
        <p:txBody>
          <a:bodyPr/>
          <a:lstStyle/>
          <a:p>
            <a:endParaRPr lang="vi-VN" dirty="0"/>
          </a:p>
        </p:txBody>
      </p:sp>
    </p:spTree>
    <p:extLst>
      <p:ext uri="{BB962C8B-B14F-4D97-AF65-F5344CB8AC3E}">
        <p14:creationId xmlns:p14="http://schemas.microsoft.com/office/powerpoint/2010/main" val="148192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434A4C5-AF64-83FB-518A-AE7770C740E5}"/>
              </a:ext>
            </a:extLst>
          </p:cNvPr>
          <p:cNvSpPr>
            <a:spLocks noGrp="1" noChangeArrowheads="1"/>
          </p:cNvSpPr>
          <p:nvPr>
            <p:ph type="title"/>
          </p:nvPr>
        </p:nvSpPr>
        <p:spPr bwMode="auto">
          <a:xfrm>
            <a:off x="838200" y="794505"/>
            <a:ext cx="3709349"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200" b="1" i="0" u="none" strike="noStrike" cap="none" normalizeH="0" baseline="0" dirty="0">
                <a:ln>
                  <a:noFill/>
                </a:ln>
                <a:solidFill>
                  <a:schemeClr val="accent6">
                    <a:lumMod val="50000"/>
                  </a:schemeClr>
                </a:solidFill>
                <a:effectLst/>
                <a:latin typeface="Arial" panose="020B0604020202020204" pitchFamily="34" charset="0"/>
                <a:cs typeface="Arial" panose="020B0604020202020204" pitchFamily="34" charset="0"/>
              </a:rPr>
              <a:t>Learning activities </a:t>
            </a:r>
          </a:p>
        </p:txBody>
      </p:sp>
      <p:sp>
        <p:nvSpPr>
          <p:cNvPr id="5" name="Rectangle 2">
            <a:extLst>
              <a:ext uri="{FF2B5EF4-FFF2-40B4-BE49-F238E27FC236}">
                <a16:creationId xmlns:a16="http://schemas.microsoft.com/office/drawing/2014/main" id="{81B974AA-798C-1AAA-D11D-60E5E4EA2550}"/>
              </a:ext>
            </a:extLst>
          </p:cNvPr>
          <p:cNvSpPr>
            <a:spLocks noChangeArrowheads="1"/>
          </p:cNvSpPr>
          <p:nvPr/>
        </p:nvSpPr>
        <p:spPr bwMode="auto">
          <a:xfrm>
            <a:off x="838200" y="1568168"/>
            <a:ext cx="2846870"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vi-VN" altLang="vi-VN" sz="2100" b="1" dirty="0">
                <a:solidFill>
                  <a:srgbClr val="002060"/>
                </a:solidFill>
                <a:latin typeface="inherit"/>
              </a:rPr>
              <a:t>F</a:t>
            </a:r>
            <a:r>
              <a:rPr kumimoji="0" lang="vi-VN" altLang="vi-VN" sz="2100" b="1" i="0" u="none" strike="noStrike" cap="none" normalizeH="0" baseline="0" dirty="0">
                <a:ln>
                  <a:noFill/>
                </a:ln>
                <a:solidFill>
                  <a:srgbClr val="002060"/>
                </a:solidFill>
                <a:effectLst/>
                <a:latin typeface="inherit"/>
              </a:rPr>
              <a:t>lood proof house design</a:t>
            </a:r>
            <a:r>
              <a:rPr kumimoji="0" lang="vi-VN" altLang="vi-VN" sz="800" b="1" i="0" u="none" strike="noStrike" cap="none" normalizeH="0" baseline="0" dirty="0">
                <a:ln>
                  <a:noFill/>
                </a:ln>
                <a:solidFill>
                  <a:srgbClr val="002060"/>
                </a:solidFill>
                <a:effectLst/>
              </a:rPr>
              <a:t> </a:t>
            </a:r>
            <a:endParaRPr kumimoji="0" lang="vi-VN" altLang="vi-VN" sz="1800" b="1" i="0" u="none" strike="noStrike" cap="none" normalizeH="0" baseline="0" dirty="0">
              <a:ln>
                <a:noFill/>
              </a:ln>
              <a:solidFill>
                <a:srgbClr val="002060"/>
              </a:solidFill>
              <a:effectLst/>
              <a:latin typeface="Arial" panose="020B0604020202020204" pitchFamily="34" charset="0"/>
            </a:endParaRPr>
          </a:p>
        </p:txBody>
      </p:sp>
      <p:pic>
        <p:nvPicPr>
          <p:cNvPr id="11268" name="Picture 66" descr="C:\Users\lenovo\Desktop\211.png">
            <a:extLst>
              <a:ext uri="{FF2B5EF4-FFF2-40B4-BE49-F238E27FC236}">
                <a16:creationId xmlns:a16="http://schemas.microsoft.com/office/drawing/2014/main" id="{EF74A8A8-C0A7-61E0-9B66-492F376E2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785" y="2266730"/>
            <a:ext cx="5635558" cy="379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35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434A4C5-AF64-83FB-518A-AE7770C740E5}"/>
              </a:ext>
            </a:extLst>
          </p:cNvPr>
          <p:cNvSpPr>
            <a:spLocks noGrp="1" noChangeArrowheads="1"/>
          </p:cNvSpPr>
          <p:nvPr>
            <p:ph type="title"/>
          </p:nvPr>
        </p:nvSpPr>
        <p:spPr bwMode="auto">
          <a:xfrm>
            <a:off x="838200" y="794505"/>
            <a:ext cx="3709349"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200" b="1" i="0" u="none" strike="noStrike" cap="none" normalizeH="0" baseline="0" dirty="0">
                <a:ln>
                  <a:noFill/>
                </a:ln>
                <a:solidFill>
                  <a:schemeClr val="accent6">
                    <a:lumMod val="50000"/>
                  </a:schemeClr>
                </a:solidFill>
                <a:effectLst/>
                <a:latin typeface="Arial" panose="020B0604020202020204" pitchFamily="34" charset="0"/>
                <a:cs typeface="Arial" panose="020B0604020202020204" pitchFamily="34" charset="0"/>
              </a:rPr>
              <a:t>Learning activities </a:t>
            </a:r>
          </a:p>
        </p:txBody>
      </p:sp>
      <p:pic>
        <p:nvPicPr>
          <p:cNvPr id="12290" name="Picture 2">
            <a:extLst>
              <a:ext uri="{FF2B5EF4-FFF2-40B4-BE49-F238E27FC236}">
                <a16:creationId xmlns:a16="http://schemas.microsoft.com/office/drawing/2014/main" id="{D58D0ABE-E234-CDDE-6AC0-3D85FE91D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69301"/>
            <a:ext cx="4953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4647C51-6FA3-C86A-1DBB-D30D8A5EAA69}"/>
              </a:ext>
            </a:extLst>
          </p:cNvPr>
          <p:cNvSpPr>
            <a:spLocks noChangeArrowheads="1"/>
          </p:cNvSpPr>
          <p:nvPr/>
        </p:nvSpPr>
        <p:spPr bwMode="auto">
          <a:xfrm>
            <a:off x="838200" y="1490347"/>
            <a:ext cx="9298021"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100" b="1" i="0" u="none" strike="noStrike" cap="none" normalizeH="0" baseline="0" dirty="0">
                <a:ln>
                  <a:noFill/>
                </a:ln>
                <a:solidFill>
                  <a:srgbClr val="202124"/>
                </a:solidFill>
                <a:effectLst/>
                <a:latin typeface="inherit"/>
              </a:rPr>
              <a:t>Find solutions to handle environmental pollution and diseases after floods</a:t>
            </a:r>
            <a:r>
              <a:rPr kumimoji="0" lang="vi-VN" altLang="vi-VN" sz="800" b="1" i="0" u="none" strike="noStrike" cap="none" normalizeH="0" baseline="0" dirty="0">
                <a:ln>
                  <a:noFill/>
                </a:ln>
                <a:solidFill>
                  <a:schemeClr val="tx1"/>
                </a:solidFill>
                <a:effectLst/>
              </a:rPr>
              <a:t> </a:t>
            </a:r>
            <a:endParaRPr kumimoji="0" lang="vi-VN" altLang="vi-VN" sz="1800" b="1" i="0" u="none" strike="noStrike" cap="none" normalizeH="0" baseline="0" dirty="0">
              <a:ln>
                <a:noFill/>
              </a:ln>
              <a:solidFill>
                <a:schemeClr val="tx1"/>
              </a:solidFill>
              <a:effectLst/>
              <a:latin typeface="Arial" panose="020B0604020202020204" pitchFamily="34" charset="0"/>
            </a:endParaRPr>
          </a:p>
        </p:txBody>
      </p:sp>
      <p:pic>
        <p:nvPicPr>
          <p:cNvPr id="12294" name="Picture 107" descr="C:\Users\os\Desktop\bao-lu-1.jpg">
            <a:extLst>
              <a:ext uri="{FF2B5EF4-FFF2-40B4-BE49-F238E27FC236}">
                <a16:creationId xmlns:a16="http://schemas.microsoft.com/office/drawing/2014/main" id="{C763A517-FAED-8D7E-855B-073BCE7C5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77" y="2369301"/>
            <a:ext cx="440293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23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3BA4C66-3633-0FE3-BB8B-51E32000D3CA}"/>
              </a:ext>
            </a:extLst>
          </p:cNvPr>
          <p:cNvSpPr>
            <a:spLocks noGrp="1" noChangeArrowheads="1"/>
          </p:cNvSpPr>
          <p:nvPr>
            <p:ph type="title"/>
          </p:nvPr>
        </p:nvSpPr>
        <p:spPr bwMode="auto">
          <a:xfrm>
            <a:off x="838200" y="856061"/>
            <a:ext cx="3520194"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400" b="1" i="0" u="none" strike="noStrike" cap="none" normalizeH="0" baseline="0" dirty="0">
                <a:ln>
                  <a:noFill/>
                </a:ln>
                <a:solidFill>
                  <a:schemeClr val="accent6">
                    <a:lumMod val="50000"/>
                  </a:schemeClr>
                </a:solidFill>
                <a:effectLst/>
                <a:latin typeface="Arial" panose="020B0604020202020204" pitchFamily="34" charset="0"/>
                <a:cs typeface="Arial" panose="020B0604020202020204" pitchFamily="34" charset="0"/>
              </a:rPr>
              <a:t>Results and discussion </a:t>
            </a:r>
          </a:p>
        </p:txBody>
      </p:sp>
      <p:pic>
        <p:nvPicPr>
          <p:cNvPr id="6" name="Picture 5">
            <a:extLst>
              <a:ext uri="{FF2B5EF4-FFF2-40B4-BE49-F238E27FC236}">
                <a16:creationId xmlns:a16="http://schemas.microsoft.com/office/drawing/2014/main" id="{7FB5F55B-D60D-B20C-EAD3-11BAAF0355AA}"/>
              </a:ext>
            </a:extLst>
          </p:cNvPr>
          <p:cNvPicPr>
            <a:picLocks noChangeAspect="1"/>
          </p:cNvPicPr>
          <p:nvPr/>
        </p:nvPicPr>
        <p:blipFill>
          <a:blip r:embed="rId2"/>
          <a:stretch>
            <a:fillRect/>
          </a:stretch>
        </p:blipFill>
        <p:spPr>
          <a:xfrm>
            <a:off x="517186" y="1306242"/>
            <a:ext cx="5154040" cy="2743926"/>
          </a:xfrm>
          <a:prstGeom prst="rect">
            <a:avLst/>
          </a:prstGeom>
        </p:spPr>
      </p:pic>
      <p:pic>
        <p:nvPicPr>
          <p:cNvPr id="8" name="Picture 7">
            <a:extLst>
              <a:ext uri="{FF2B5EF4-FFF2-40B4-BE49-F238E27FC236}">
                <a16:creationId xmlns:a16="http://schemas.microsoft.com/office/drawing/2014/main" id="{020F0535-1B3D-E4D3-5734-DCD9404D0DEA}"/>
              </a:ext>
            </a:extLst>
          </p:cNvPr>
          <p:cNvPicPr>
            <a:picLocks noChangeAspect="1"/>
          </p:cNvPicPr>
          <p:nvPr/>
        </p:nvPicPr>
        <p:blipFill>
          <a:blip r:embed="rId3"/>
          <a:stretch>
            <a:fillRect/>
          </a:stretch>
        </p:blipFill>
        <p:spPr>
          <a:xfrm>
            <a:off x="5721689" y="752374"/>
            <a:ext cx="5953125" cy="5800725"/>
          </a:xfrm>
          <a:prstGeom prst="rect">
            <a:avLst/>
          </a:prstGeom>
        </p:spPr>
      </p:pic>
    </p:spTree>
    <p:extLst>
      <p:ext uri="{BB962C8B-B14F-4D97-AF65-F5344CB8AC3E}">
        <p14:creationId xmlns:p14="http://schemas.microsoft.com/office/powerpoint/2010/main" val="2063232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563E1-7881-ED8B-F7EB-6B2A3F278C84}"/>
              </a:ext>
            </a:extLst>
          </p:cNvPr>
          <p:cNvSpPr>
            <a:spLocks noGrp="1"/>
          </p:cNvSpPr>
          <p:nvPr>
            <p:ph type="title"/>
          </p:nvPr>
        </p:nvSpPr>
        <p:spPr/>
        <p:txBody>
          <a:bodyPr/>
          <a:lstStyle/>
          <a:p>
            <a:r>
              <a:rPr lang="en-US" sz="1800" b="1" dirty="0">
                <a:solidFill>
                  <a:schemeClr val="accent6">
                    <a:lumMod val="50000"/>
                  </a:schemeClr>
                </a:solidFill>
                <a:effectLst/>
                <a:latin typeface="Times New Roman" panose="02020603050405020304" pitchFamily="18" charset="0"/>
                <a:ea typeface="Calibri" panose="020F0502020204030204" pitchFamily="34" charset="0"/>
              </a:rPr>
              <a:t>CONCLUSION</a:t>
            </a:r>
            <a:endParaRPr lang="vi-VN" dirty="0">
              <a:solidFill>
                <a:schemeClr val="accent6">
                  <a:lumMod val="50000"/>
                </a:schemeClr>
              </a:solidFill>
            </a:endParaRPr>
          </a:p>
        </p:txBody>
      </p:sp>
      <p:sp>
        <p:nvSpPr>
          <p:cNvPr id="3" name="Content Placeholder 2">
            <a:extLst>
              <a:ext uri="{FF2B5EF4-FFF2-40B4-BE49-F238E27FC236}">
                <a16:creationId xmlns:a16="http://schemas.microsoft.com/office/drawing/2014/main" id="{490EC7A3-6C8D-2E08-369F-04B2887FAE39}"/>
              </a:ext>
            </a:extLst>
          </p:cNvPr>
          <p:cNvSpPr>
            <a:spLocks noGrp="1"/>
          </p:cNvSpPr>
          <p:nvPr>
            <p:ph idx="1"/>
          </p:nvPr>
        </p:nvSpPr>
        <p:spPr>
          <a:xfrm>
            <a:off x="838200" y="1601889"/>
            <a:ext cx="10515600" cy="4351338"/>
          </a:xfrm>
        </p:spPr>
        <p:txBody>
          <a:bodyPr>
            <a:normAutofit/>
          </a:bodyPr>
          <a:lstStyle/>
          <a:p>
            <a:pPr>
              <a:lnSpc>
                <a:spcPct val="150000"/>
              </a:lnSpc>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According to this orientation, STEM has created opportunities for learners to achieve results in </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related STEM subjects such as Mathematics, Science, Electronics, Mechanics, Geography. </a:t>
            </a:r>
          </a:p>
          <a:p>
            <a:pPr>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these</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important academic skills </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impact students learning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such as critical thinking</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collaboration, problem-solving. </a:t>
            </a:r>
          </a:p>
          <a:p>
            <a:pPr>
              <a:lnSpc>
                <a:spcPct val="150000"/>
              </a:lnSpc>
            </a:pPr>
            <a:r>
              <a:rPr lang="en-US" sz="2000" dirty="0">
                <a:latin typeface="Arial" panose="020B0604020202020204" pitchFamily="34" charset="0"/>
                <a:cs typeface="Arial" panose="020B0604020202020204" pitchFamily="34" charset="0"/>
              </a:rPr>
              <a:t>STEM teaching for students in mountainous areas for the ability to adapt and avoid danger caused by flash floodwater.</a:t>
            </a:r>
          </a:p>
          <a:p>
            <a:pPr>
              <a:lnSpc>
                <a:spcPct val="150000"/>
              </a:lnSpc>
            </a:pPr>
            <a:endParaRPr lang="vi-V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470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02700C-1781-5203-72D3-7B7664974BC7}"/>
              </a:ext>
            </a:extLst>
          </p:cNvPr>
          <p:cNvSpPr>
            <a:spLocks noGrp="1"/>
          </p:cNvSpPr>
          <p:nvPr>
            <p:ph idx="1"/>
          </p:nvPr>
        </p:nvSpPr>
        <p:spPr>
          <a:xfrm>
            <a:off x="1120302" y="3088532"/>
            <a:ext cx="9735766" cy="878664"/>
          </a:xfrm>
        </p:spPr>
        <p:txBody>
          <a:bodyPr/>
          <a:lstStyle/>
          <a:p>
            <a:pPr marL="0" indent="0" algn="ctr">
              <a:buNone/>
            </a:pPr>
            <a:r>
              <a:rPr lang="en-US" b="1" i="0" dirty="0">
                <a:solidFill>
                  <a:schemeClr val="accent6">
                    <a:lumMod val="50000"/>
                  </a:schemeClr>
                </a:solidFill>
                <a:effectLst/>
                <a:latin typeface="Arial" panose="020B0604020202020204" pitchFamily="34" charset="0"/>
                <a:cs typeface="Arial" panose="020B0604020202020204" pitchFamily="34" charset="0"/>
              </a:rPr>
              <a:t>Thank you for your listening !</a:t>
            </a:r>
            <a:endParaRPr lang="vi-VN"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D3B4-C650-B2DD-FEF3-204A2C931B2B}"/>
              </a:ext>
            </a:extLst>
          </p:cNvPr>
          <p:cNvSpPr>
            <a:spLocks noGrp="1"/>
          </p:cNvSpPr>
          <p:nvPr>
            <p:ph type="title"/>
          </p:nvPr>
        </p:nvSpPr>
        <p:spPr>
          <a:xfrm>
            <a:off x="916022" y="394308"/>
            <a:ext cx="10515600" cy="1325563"/>
          </a:xfrm>
        </p:spPr>
        <p:txBody>
          <a:bodyPr>
            <a:normAutofit/>
          </a:bodyPr>
          <a:lstStyle/>
          <a:p>
            <a:r>
              <a:rPr lang="en-US" sz="3200" b="1" dirty="0">
                <a:solidFill>
                  <a:schemeClr val="accent6">
                    <a:lumMod val="50000"/>
                  </a:schemeClr>
                </a:solidFill>
                <a:latin typeface="Arial" panose="020B0604020202020204" pitchFamily="34" charset="0"/>
                <a:cs typeface="Arial" panose="020B0604020202020204" pitchFamily="34" charset="0"/>
              </a:rPr>
              <a:t>Introduction</a:t>
            </a:r>
            <a:endParaRPr lang="vi-VN" sz="3200" b="1"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915DDEB4-5E9F-9B82-EAE0-1542487A57C9}"/>
              </a:ext>
            </a:extLst>
          </p:cNvPr>
          <p:cNvGraphicFramePr>
            <a:graphicFrameLocks noGrp="1"/>
          </p:cNvGraphicFramePr>
          <p:nvPr>
            <p:ph idx="1"/>
            <p:extLst>
              <p:ext uri="{D42A27DB-BD31-4B8C-83A1-F6EECF244321}">
                <p14:modId xmlns:p14="http://schemas.microsoft.com/office/powerpoint/2010/main" val="1295054439"/>
              </p:ext>
            </p:extLst>
          </p:nvPr>
        </p:nvGraphicFramePr>
        <p:xfrm>
          <a:off x="684175" y="1319786"/>
          <a:ext cx="10998743" cy="502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76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0CDD-32DC-0C7B-351C-339FFDE0C2DA}"/>
              </a:ext>
            </a:extLst>
          </p:cNvPr>
          <p:cNvSpPr>
            <a:spLocks noGrp="1"/>
          </p:cNvSpPr>
          <p:nvPr>
            <p:ph type="title"/>
          </p:nvPr>
        </p:nvSpPr>
        <p:spPr>
          <a:xfrm>
            <a:off x="488004" y="233464"/>
            <a:ext cx="10515600" cy="1325563"/>
          </a:xfrm>
        </p:spPr>
        <p:txBody>
          <a:bodyPr>
            <a:normAutofit/>
          </a:bodyPr>
          <a:lstStyle/>
          <a:p>
            <a:r>
              <a:rPr lang="vi-VN" sz="2800" b="1" i="0" dirty="0">
                <a:solidFill>
                  <a:schemeClr val="accent6">
                    <a:lumMod val="50000"/>
                  </a:schemeClr>
                </a:solidFill>
                <a:effectLst/>
                <a:latin typeface="+mn-lt"/>
              </a:rPr>
              <a:t>STEM in climate change education </a:t>
            </a:r>
            <a:endParaRPr lang="vi-VN" sz="2800" b="1" dirty="0">
              <a:solidFill>
                <a:schemeClr val="accent6">
                  <a:lumMod val="50000"/>
                </a:schemeClr>
              </a:solidFill>
              <a:latin typeface="+mn-lt"/>
            </a:endParaRPr>
          </a:p>
        </p:txBody>
      </p:sp>
      <p:sp>
        <p:nvSpPr>
          <p:cNvPr id="3" name="Content Placeholder 2">
            <a:extLst>
              <a:ext uri="{FF2B5EF4-FFF2-40B4-BE49-F238E27FC236}">
                <a16:creationId xmlns:a16="http://schemas.microsoft.com/office/drawing/2014/main" id="{DA87B6FE-16BE-19C5-DE64-01FC871D33DB}"/>
              </a:ext>
            </a:extLst>
          </p:cNvPr>
          <p:cNvSpPr>
            <a:spLocks noGrp="1"/>
          </p:cNvSpPr>
          <p:nvPr>
            <p:ph idx="1"/>
          </p:nvPr>
        </p:nvSpPr>
        <p:spPr/>
        <p:txBody>
          <a:bodyPr/>
          <a:lstStyle/>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vi-VN" dirty="0">
              <a:latin typeface="Arial" panose="020B0604020202020204" pitchFamily="34" charset="0"/>
              <a:cs typeface="Arial" panose="020B0604020202020204" pitchFamily="34" charset="0"/>
            </a:endParaRPr>
          </a:p>
          <a:p>
            <a:endParaRPr lang="vi-VN" dirty="0">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F52D7518-7B43-80D4-5B2E-7167CD81BE6C}"/>
              </a:ext>
            </a:extLst>
          </p:cNvPr>
          <p:cNvGraphicFramePr/>
          <p:nvPr>
            <p:extLst>
              <p:ext uri="{D42A27DB-BD31-4B8C-83A1-F6EECF244321}">
                <p14:modId xmlns:p14="http://schemas.microsoft.com/office/powerpoint/2010/main" val="601974166"/>
              </p:ext>
            </p:extLst>
          </p:nvPr>
        </p:nvGraphicFramePr>
        <p:xfrm>
          <a:off x="382621" y="1194683"/>
          <a:ext cx="11572673" cy="5429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0210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ECA4-0D9E-28D3-6B79-E2DEF97CD0D5}"/>
              </a:ext>
            </a:extLst>
          </p:cNvPr>
          <p:cNvSpPr>
            <a:spLocks noGrp="1"/>
          </p:cNvSpPr>
          <p:nvPr>
            <p:ph type="title"/>
          </p:nvPr>
        </p:nvSpPr>
        <p:spPr/>
        <p:txBody>
          <a:bodyPr>
            <a:normAutofit/>
          </a:bodyPr>
          <a:lstStyle/>
          <a:p>
            <a:r>
              <a:rPr lang="en-US" sz="2800" b="1" dirty="0">
                <a:solidFill>
                  <a:schemeClr val="accent6">
                    <a:lumMod val="50000"/>
                  </a:schemeClr>
                </a:solidFill>
                <a:latin typeface="Arial" panose="020B0604020202020204" pitchFamily="34" charset="0"/>
                <a:cs typeface="Arial" panose="020B0604020202020204" pitchFamily="34" charset="0"/>
              </a:rPr>
              <a:t>Climate change in mountainous of Vietnam</a:t>
            </a:r>
            <a:endParaRPr lang="vi-VN" sz="2800" b="1"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0B50E3AE-FE23-FABE-B38D-EEB431243CA3}"/>
              </a:ext>
            </a:extLst>
          </p:cNvPr>
          <p:cNvGraphicFramePr>
            <a:graphicFrameLocks noGrp="1"/>
          </p:cNvGraphicFramePr>
          <p:nvPr>
            <p:ph idx="1"/>
            <p:extLst>
              <p:ext uri="{D42A27DB-BD31-4B8C-83A1-F6EECF244321}">
                <p14:modId xmlns:p14="http://schemas.microsoft.com/office/powerpoint/2010/main" val="660695690"/>
              </p:ext>
            </p:extLst>
          </p:nvPr>
        </p:nvGraphicFramePr>
        <p:xfrm>
          <a:off x="770106" y="179644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623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F500-60BB-D6A6-B274-8DD8C27F8DC8}"/>
              </a:ext>
            </a:extLst>
          </p:cNvPr>
          <p:cNvSpPr>
            <a:spLocks noGrp="1"/>
          </p:cNvSpPr>
          <p:nvPr>
            <p:ph type="title"/>
          </p:nvPr>
        </p:nvSpPr>
        <p:spPr>
          <a:xfrm>
            <a:off x="838200" y="404036"/>
            <a:ext cx="10515600" cy="1325563"/>
          </a:xfrm>
        </p:spPr>
        <p:txBody>
          <a:bodyPr>
            <a:normAutofit/>
          </a:bodyPr>
          <a:lstStyle/>
          <a:p>
            <a:r>
              <a:rPr lang="en-US" sz="2000" b="1" dirty="0">
                <a:solidFill>
                  <a:schemeClr val="accent6">
                    <a:lumMod val="50000"/>
                  </a:schemeClr>
                </a:solidFill>
                <a:latin typeface="Arial" panose="020B0604020202020204" pitchFamily="34" charset="0"/>
                <a:cs typeface="Arial" panose="020B0604020202020204" pitchFamily="34" charset="0"/>
              </a:rPr>
              <a:t>Teaching STEM “Causes and impacts of </a:t>
            </a:r>
            <a:r>
              <a:rPr lang="en-US" sz="2000" b="1" dirty="0" err="1">
                <a:solidFill>
                  <a:schemeClr val="accent6">
                    <a:lumMod val="50000"/>
                  </a:schemeClr>
                </a:solidFill>
                <a:latin typeface="Arial" panose="020B0604020202020204" pitchFamily="34" charset="0"/>
                <a:cs typeface="Arial" panose="020B0604020202020204" pitchFamily="34" charset="0"/>
              </a:rPr>
              <a:t>floodwate</a:t>
            </a:r>
            <a:r>
              <a:rPr lang="vi-VN" sz="2000" b="1" dirty="0">
                <a:solidFill>
                  <a:schemeClr val="accent6">
                    <a:lumMod val="50000"/>
                  </a:schemeClr>
                </a:solidFill>
                <a:latin typeface="Arial" panose="020B0604020202020204" pitchFamily="34" charset="0"/>
                <a:cs typeface="Arial" panose="020B0604020202020204" pitchFamily="34" charset="0"/>
              </a:rPr>
              <a:t>r”</a:t>
            </a:r>
            <a:br>
              <a:rPr lang="en-US" sz="2000" b="1" dirty="0">
                <a:solidFill>
                  <a:schemeClr val="accent6">
                    <a:lumMod val="50000"/>
                  </a:schemeClr>
                </a:solidFill>
                <a:latin typeface="Arial" panose="020B0604020202020204" pitchFamily="34" charset="0"/>
                <a:cs typeface="Arial" panose="020B0604020202020204" pitchFamily="34" charset="0"/>
              </a:rPr>
            </a:br>
            <a:r>
              <a:rPr lang="en-US" sz="2000" b="1" dirty="0">
                <a:solidFill>
                  <a:schemeClr val="accent6">
                    <a:lumMod val="50000"/>
                  </a:schemeClr>
                </a:solidFill>
                <a:latin typeface="Arial" panose="020B0604020202020204" pitchFamily="34" charset="0"/>
                <a:cs typeface="Arial" panose="020B0604020202020204" pitchFamily="34" charset="0"/>
              </a:rPr>
              <a:t> in high school for students in the northern mountains Vietnam</a:t>
            </a:r>
            <a:br>
              <a:rPr lang="en-US" sz="2000" b="1" dirty="0">
                <a:solidFill>
                  <a:schemeClr val="accent6">
                    <a:lumMod val="50000"/>
                  </a:schemeClr>
                </a:solidFill>
                <a:latin typeface="Arial" panose="020B0604020202020204" pitchFamily="34" charset="0"/>
                <a:cs typeface="Arial" panose="020B0604020202020204" pitchFamily="34" charset="0"/>
              </a:rPr>
            </a:br>
            <a:r>
              <a:rPr lang="en-US" sz="3200" b="1" dirty="0">
                <a:solidFill>
                  <a:srgbClr val="C00000"/>
                </a:solidFill>
                <a:latin typeface="Arial" panose="020B0604020202020204" pitchFamily="34" charset="0"/>
                <a:cs typeface="Arial" panose="020B0604020202020204" pitchFamily="34" charset="0"/>
              </a:rPr>
              <a:t>Objective</a:t>
            </a:r>
            <a:r>
              <a:rPr lang="en-US" sz="3200" b="1" dirty="0">
                <a:solidFill>
                  <a:schemeClr val="accent6">
                    <a:lumMod val="50000"/>
                  </a:schemeClr>
                </a:solidFill>
                <a:latin typeface="Arial" panose="020B0604020202020204" pitchFamily="34" charset="0"/>
                <a:cs typeface="Arial" panose="020B0604020202020204" pitchFamily="34" charset="0"/>
              </a:rPr>
              <a:t> </a:t>
            </a:r>
            <a:endParaRPr lang="vi-VN" sz="3200" b="1" dirty="0">
              <a:solidFill>
                <a:schemeClr val="accent6">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BAA853C-3B4A-0A4A-12AE-D13C0655BD32}"/>
              </a:ext>
            </a:extLst>
          </p:cNvPr>
          <p:cNvSpPr>
            <a:spLocks noGrp="1"/>
          </p:cNvSpPr>
          <p:nvPr>
            <p:ph idx="1"/>
          </p:nvPr>
        </p:nvSpPr>
        <p:spPr>
          <a:xfrm>
            <a:off x="740923" y="1806169"/>
            <a:ext cx="10515600" cy="4351338"/>
          </a:xfrm>
        </p:spPr>
        <p:txBody>
          <a:bodyPr>
            <a:normAutofit fontScale="85000" lnSpcReduction="20000"/>
          </a:bodyPr>
          <a:lstStyle/>
          <a:p>
            <a:r>
              <a:rPr lang="en-US" dirty="0">
                <a:latin typeface="Arial" panose="020B0604020202020204" pitchFamily="34" charset="0"/>
                <a:cs typeface="Arial" panose="020B0604020202020204" pitchFamily="34" charset="0"/>
              </a:rPr>
              <a:t>Explain the cause of flood water flow.</a:t>
            </a:r>
          </a:p>
          <a:p>
            <a:r>
              <a:rPr lang="en-US" dirty="0">
                <a:latin typeface="Arial" panose="020B0604020202020204" pitchFamily="34" charset="0"/>
                <a:cs typeface="Arial" panose="020B0604020202020204" pitchFamily="34" charset="0"/>
              </a:rPr>
              <a:t> Identify the energy of flood water</a:t>
            </a:r>
          </a:p>
          <a:p>
            <a:r>
              <a:rPr lang="en-US" dirty="0">
                <a:latin typeface="Arial" panose="020B0604020202020204" pitchFamily="34" charset="0"/>
                <a:cs typeface="Arial" panose="020B0604020202020204" pitchFamily="34" charset="0"/>
              </a:rPr>
              <a:t>Describe the structure and bonding of water molecules.</a:t>
            </a:r>
          </a:p>
          <a:p>
            <a:r>
              <a:rPr lang="en-US" dirty="0">
                <a:latin typeface="Arial" panose="020B0604020202020204" pitchFamily="34" charset="0"/>
                <a:cs typeface="Arial" panose="020B0604020202020204" pitchFamily="34" charset="0"/>
              </a:rPr>
              <a:t>Determine the flow velocity, the ability to work, the ability to destroy the flood water.</a:t>
            </a:r>
          </a:p>
          <a:p>
            <a:r>
              <a:rPr lang="en-US" dirty="0">
                <a:latin typeface="Arial" panose="020B0604020202020204" pitchFamily="34" charset="0"/>
                <a:cs typeface="Arial" panose="020B0604020202020204" pitchFamily="34" charset="0"/>
              </a:rPr>
              <a:t>Explain the concepts of kinetic energy, potential energy, mechanical energy and the ability to do work of an object.</a:t>
            </a:r>
          </a:p>
          <a:p>
            <a:r>
              <a:rPr lang="en-US" dirty="0">
                <a:latin typeface="Arial" panose="020B0604020202020204" pitchFamily="34" charset="0"/>
                <a:cs typeface="Arial" panose="020B0604020202020204" pitchFamily="34" charset="0"/>
              </a:rPr>
              <a:t>Identify the types of flood water, the degree of destruction of each type.</a:t>
            </a:r>
          </a:p>
          <a:p>
            <a:r>
              <a:rPr lang="en-US" dirty="0">
                <a:latin typeface="Arial" panose="020B0604020202020204" pitchFamily="34" charset="0"/>
                <a:cs typeface="Arial" panose="020B0604020202020204" pitchFamily="34" charset="0"/>
              </a:rPr>
              <a:t>State the extent of damage and consequences of places where flood water flows through.</a:t>
            </a:r>
          </a:p>
          <a:p>
            <a:r>
              <a:rPr lang="en-US" dirty="0">
                <a:latin typeface="Arial" panose="020B0604020202020204" pitchFamily="34" charset="0"/>
                <a:cs typeface="Arial" panose="020B0604020202020204" pitchFamily="34" charset="0"/>
              </a:rPr>
              <a:t>Proposing solutions to prevent natural disasters, storms, extreme weather patterns that can form floodwaters.</a:t>
            </a:r>
            <a:endParaRPr lang="vi-V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1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1DA3-7F78-8AC2-8D5A-A3B20DE80AAB}"/>
              </a:ext>
            </a:extLst>
          </p:cNvPr>
          <p:cNvSpPr>
            <a:spLocks noGrp="1"/>
          </p:cNvSpPr>
          <p:nvPr>
            <p:ph type="title"/>
          </p:nvPr>
        </p:nvSpPr>
        <p:spPr/>
        <p:txBody>
          <a:bodyPr>
            <a:noAutofit/>
          </a:bodyPr>
          <a:lstStyle/>
          <a:p>
            <a:r>
              <a:rPr lang="en-US" sz="1800" b="1" dirty="0">
                <a:solidFill>
                  <a:schemeClr val="accent6">
                    <a:lumMod val="50000"/>
                  </a:schemeClr>
                </a:solidFill>
                <a:latin typeface="Arial" panose="020B0604020202020204" pitchFamily="34" charset="0"/>
                <a:cs typeface="Arial" panose="020B0604020202020204" pitchFamily="34" charset="0"/>
              </a:rPr>
              <a:t>Teaching STEM “Causes and impacts of </a:t>
            </a:r>
            <a:r>
              <a:rPr lang="en-US" sz="1800" b="1" dirty="0" err="1">
                <a:solidFill>
                  <a:schemeClr val="accent6">
                    <a:lumMod val="50000"/>
                  </a:schemeClr>
                </a:solidFill>
                <a:latin typeface="Arial" panose="020B0604020202020204" pitchFamily="34" charset="0"/>
                <a:cs typeface="Arial" panose="020B0604020202020204" pitchFamily="34" charset="0"/>
              </a:rPr>
              <a:t>floodwate</a:t>
            </a:r>
            <a:r>
              <a:rPr lang="vi-VN" sz="1800" b="1" dirty="0">
                <a:solidFill>
                  <a:schemeClr val="accent6">
                    <a:lumMod val="50000"/>
                  </a:schemeClr>
                </a:solidFill>
                <a:latin typeface="Arial" panose="020B0604020202020204" pitchFamily="34" charset="0"/>
                <a:cs typeface="Arial" panose="020B0604020202020204" pitchFamily="34" charset="0"/>
              </a:rPr>
              <a:t>r”</a:t>
            </a:r>
            <a:br>
              <a:rPr lang="en-US" sz="1800" b="1" dirty="0">
                <a:solidFill>
                  <a:schemeClr val="accent6">
                    <a:lumMod val="50000"/>
                  </a:schemeClr>
                </a:solidFill>
                <a:latin typeface="Arial" panose="020B0604020202020204" pitchFamily="34" charset="0"/>
                <a:cs typeface="Arial" panose="020B0604020202020204" pitchFamily="34" charset="0"/>
              </a:rPr>
            </a:br>
            <a:r>
              <a:rPr lang="en-US" sz="1800" b="1" dirty="0">
                <a:solidFill>
                  <a:schemeClr val="accent6">
                    <a:lumMod val="50000"/>
                  </a:schemeClr>
                </a:solidFill>
                <a:latin typeface="Arial" panose="020B0604020202020204" pitchFamily="34" charset="0"/>
                <a:cs typeface="Arial" panose="020B0604020202020204" pitchFamily="34" charset="0"/>
              </a:rPr>
              <a:t> in high school for students in the northern mountains Vietnam</a:t>
            </a:r>
            <a:br>
              <a:rPr lang="en-US" sz="2400" b="1" dirty="0">
                <a:solidFill>
                  <a:schemeClr val="accent6">
                    <a:lumMod val="50000"/>
                  </a:schemeClr>
                </a:solidFill>
                <a:latin typeface="Arial" panose="020B0604020202020204" pitchFamily="34" charset="0"/>
                <a:cs typeface="Arial" panose="020B0604020202020204" pitchFamily="34" charset="0"/>
              </a:rPr>
            </a:br>
            <a:r>
              <a:rPr lang="en-US" sz="2400" b="1" dirty="0">
                <a:solidFill>
                  <a:srgbClr val="C00000"/>
                </a:solidFill>
                <a:latin typeface="Arial" panose="020B0604020202020204" pitchFamily="34" charset="0"/>
                <a:cs typeface="Arial" panose="020B0604020202020204" pitchFamily="34" charset="0"/>
              </a:rPr>
              <a:t>Knowledge related to the topic</a:t>
            </a:r>
            <a:endParaRPr lang="vi-VN" sz="2400" b="1" dirty="0">
              <a:solidFill>
                <a:srgbClr val="C00000"/>
              </a:solidFill>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28B6F9BF-D716-4089-D584-B730D6CBD33F}"/>
              </a:ext>
            </a:extLst>
          </p:cNvPr>
          <p:cNvGraphicFramePr>
            <a:graphicFrameLocks noGrp="1"/>
          </p:cNvGraphicFramePr>
          <p:nvPr>
            <p:extLst>
              <p:ext uri="{D42A27DB-BD31-4B8C-83A1-F6EECF244321}">
                <p14:modId xmlns:p14="http://schemas.microsoft.com/office/powerpoint/2010/main" val="2252816445"/>
              </p:ext>
            </p:extLst>
          </p:nvPr>
        </p:nvGraphicFramePr>
        <p:xfrm>
          <a:off x="894303" y="1690688"/>
          <a:ext cx="10189030" cy="4298129"/>
        </p:xfrm>
        <a:graphic>
          <a:graphicData uri="http://schemas.openxmlformats.org/drawingml/2006/table">
            <a:tbl>
              <a:tblPr firstRow="1" bandRow="1">
                <a:tableStyleId>{5C22544A-7EE6-4342-B048-85BDC9FD1C3A}</a:tableStyleId>
              </a:tblPr>
              <a:tblGrid>
                <a:gridCol w="2037806">
                  <a:extLst>
                    <a:ext uri="{9D8B030D-6E8A-4147-A177-3AD203B41FA5}">
                      <a16:colId xmlns:a16="http://schemas.microsoft.com/office/drawing/2014/main" val="3095667820"/>
                    </a:ext>
                  </a:extLst>
                </a:gridCol>
                <a:gridCol w="2037806">
                  <a:extLst>
                    <a:ext uri="{9D8B030D-6E8A-4147-A177-3AD203B41FA5}">
                      <a16:colId xmlns:a16="http://schemas.microsoft.com/office/drawing/2014/main" val="1217183169"/>
                    </a:ext>
                  </a:extLst>
                </a:gridCol>
                <a:gridCol w="2037806">
                  <a:extLst>
                    <a:ext uri="{9D8B030D-6E8A-4147-A177-3AD203B41FA5}">
                      <a16:colId xmlns:a16="http://schemas.microsoft.com/office/drawing/2014/main" val="4031790348"/>
                    </a:ext>
                  </a:extLst>
                </a:gridCol>
                <a:gridCol w="2037806">
                  <a:extLst>
                    <a:ext uri="{9D8B030D-6E8A-4147-A177-3AD203B41FA5}">
                      <a16:colId xmlns:a16="http://schemas.microsoft.com/office/drawing/2014/main" val="3898519835"/>
                    </a:ext>
                  </a:extLst>
                </a:gridCol>
                <a:gridCol w="2037806">
                  <a:extLst>
                    <a:ext uri="{9D8B030D-6E8A-4147-A177-3AD203B41FA5}">
                      <a16:colId xmlns:a16="http://schemas.microsoft.com/office/drawing/2014/main" val="1858749558"/>
                    </a:ext>
                  </a:extLst>
                </a:gridCol>
              </a:tblGrid>
              <a:tr h="557292">
                <a:tc>
                  <a:txBody>
                    <a:bodyPr/>
                    <a:lstStyle/>
                    <a:p>
                      <a:r>
                        <a:rPr lang="vi-VN" dirty="0">
                          <a:latin typeface="Arial" panose="020B0604020202020204" pitchFamily="34" charset="0"/>
                          <a:cs typeface="Arial" panose="020B0604020202020204" pitchFamily="34" charset="0"/>
                        </a:rPr>
                        <a:t>Physics</a:t>
                      </a:r>
                    </a:p>
                  </a:txBody>
                  <a:tcPr/>
                </a:tc>
                <a:tc>
                  <a:txBody>
                    <a:bodyPr/>
                    <a:lstStyle/>
                    <a:p>
                      <a:r>
                        <a:rPr lang="vi-VN" dirty="0">
                          <a:latin typeface="Arial" panose="020B0604020202020204" pitchFamily="34" charset="0"/>
                          <a:cs typeface="Arial" panose="020B0604020202020204" pitchFamily="34" charset="0"/>
                        </a:rPr>
                        <a:t>Chemistry</a:t>
                      </a:r>
                    </a:p>
                  </a:txBody>
                  <a:tcPr/>
                </a:tc>
                <a:tc>
                  <a:txBody>
                    <a:bodyPr/>
                    <a:lstStyle/>
                    <a:p>
                      <a:r>
                        <a:rPr lang="vi-VN" dirty="0">
                          <a:latin typeface="Arial" panose="020B0604020202020204" pitchFamily="34" charset="0"/>
                          <a:cs typeface="Arial" panose="020B0604020202020204" pitchFamily="34" charset="0"/>
                        </a:rPr>
                        <a:t>Biology</a:t>
                      </a:r>
                    </a:p>
                  </a:txBody>
                  <a:tcPr/>
                </a:tc>
                <a:tc>
                  <a:txBody>
                    <a:bodyPr/>
                    <a:lstStyle/>
                    <a:p>
                      <a:r>
                        <a:rPr lang="vi-VN" dirty="0">
                          <a:latin typeface="Arial" panose="020B0604020202020204" pitchFamily="34" charset="0"/>
                          <a:cs typeface="Arial" panose="020B0604020202020204" pitchFamily="34" charset="0"/>
                        </a:rPr>
                        <a:t>Geography</a:t>
                      </a:r>
                    </a:p>
                  </a:txBody>
                  <a:tcPr/>
                </a:tc>
                <a:tc>
                  <a:txBody>
                    <a:bodyPr/>
                    <a:lstStyle/>
                    <a:p>
                      <a:r>
                        <a:rPr lang="vi-VN" dirty="0">
                          <a:latin typeface="Arial" panose="020B0604020202020204" pitchFamily="34" charset="0"/>
                          <a:cs typeface="Arial" panose="020B0604020202020204" pitchFamily="34" charset="0"/>
                        </a:rPr>
                        <a:t>Math</a:t>
                      </a:r>
                    </a:p>
                  </a:txBody>
                  <a:tcPr/>
                </a:tc>
                <a:extLst>
                  <a:ext uri="{0D108BD9-81ED-4DB2-BD59-A6C34878D82A}">
                    <a16:rowId xmlns:a16="http://schemas.microsoft.com/office/drawing/2014/main" val="1793052676"/>
                  </a:ext>
                </a:extLst>
              </a:tr>
              <a:tr h="3740837">
                <a:tc>
                  <a:txBody>
                    <a:bodyPr/>
                    <a:lstStyle/>
                    <a:p>
                      <a:r>
                        <a:rPr lang="en-US" dirty="0">
                          <a:latin typeface="Arial" panose="020B0604020202020204" pitchFamily="34" charset="0"/>
                          <a:cs typeface="Arial" panose="020B0604020202020204" pitchFamily="34" charset="0"/>
                        </a:rPr>
                        <a:t>+ Mass </a:t>
                      </a:r>
                    </a:p>
                    <a:p>
                      <a:r>
                        <a:rPr lang="en-US" dirty="0">
                          <a:latin typeface="Arial" panose="020B0604020202020204" pitchFamily="34" charset="0"/>
                          <a:cs typeface="Arial" panose="020B0604020202020204" pitchFamily="34" charset="0"/>
                        </a:rPr>
                        <a:t>+ Motion</a:t>
                      </a:r>
                    </a:p>
                    <a:p>
                      <a:r>
                        <a:rPr lang="en-US" dirty="0">
                          <a:latin typeface="Arial" panose="020B0604020202020204" pitchFamily="34" charset="0"/>
                          <a:cs typeface="Arial" panose="020B0604020202020204" pitchFamily="34" charset="0"/>
                        </a:rPr>
                        <a:t>+ Velocity </a:t>
                      </a:r>
                    </a:p>
                    <a:p>
                      <a:r>
                        <a:rPr lang="en-US" dirty="0">
                          <a:latin typeface="Arial" panose="020B0604020202020204" pitchFamily="34" charset="0"/>
                          <a:cs typeface="Arial" panose="020B0604020202020204" pitchFamily="34" charset="0"/>
                        </a:rPr>
                        <a:t>+ Work </a:t>
                      </a:r>
                    </a:p>
                    <a:p>
                      <a:r>
                        <a:rPr lang="en-US" dirty="0">
                          <a:latin typeface="Arial" panose="020B0604020202020204" pitchFamily="34" charset="0"/>
                          <a:cs typeface="Arial" panose="020B0604020202020204" pitchFamily="34" charset="0"/>
                        </a:rPr>
                        <a:t>+ Gravity</a:t>
                      </a:r>
                    </a:p>
                    <a:p>
                      <a:r>
                        <a:rPr lang="en-US" dirty="0">
                          <a:latin typeface="Arial" panose="020B0604020202020204" pitchFamily="34" charset="0"/>
                          <a:cs typeface="Arial" panose="020B0604020202020204" pitchFamily="34" charset="0"/>
                        </a:rPr>
                        <a:t>+ Kinetic energy</a:t>
                      </a:r>
                      <a:endParaRPr lang="vi-VN" dirty="0">
                        <a:latin typeface="Arial" panose="020B0604020202020204" pitchFamily="34" charset="0"/>
                        <a:cs typeface="Arial" panose="020B0604020202020204" pitchFamily="34" charset="0"/>
                      </a:endParaRPr>
                    </a:p>
                  </a:txBody>
                  <a:tcPr/>
                </a:tc>
                <a:tc>
                  <a:txBody>
                    <a:bodyPr/>
                    <a:lstStyle/>
                    <a:p>
                      <a:r>
                        <a:rPr lang="vi-VN" dirty="0">
                          <a:latin typeface="Arial" panose="020B0604020202020204" pitchFamily="34" charset="0"/>
                          <a:cs typeface="Arial" panose="020B0604020202020204" pitchFamily="34" charset="0"/>
                        </a:rPr>
                        <a:t>+ PH </a:t>
                      </a:r>
                    </a:p>
                    <a:p>
                      <a:r>
                        <a:rPr lang="vi-VN" dirty="0">
                          <a:latin typeface="Arial" panose="020B0604020202020204" pitchFamily="34" charset="0"/>
                          <a:cs typeface="Arial" panose="020B0604020202020204" pitchFamily="34" charset="0"/>
                        </a:rPr>
                        <a:t>+ Acidic environment, alkaline  environment, neutral </a:t>
                      </a:r>
                    </a:p>
                    <a:p>
                      <a:r>
                        <a:rPr lang="vi-VN" dirty="0">
                          <a:latin typeface="Arial" panose="020B0604020202020204" pitchFamily="34" charset="0"/>
                          <a:cs typeface="Arial" panose="020B0604020202020204" pitchFamily="34" charset="0"/>
                        </a:rPr>
                        <a:t>+ Redox reaction; </a:t>
                      </a:r>
                    </a:p>
                    <a:p>
                      <a:r>
                        <a:rPr lang="vi-VN" dirty="0">
                          <a:latin typeface="Arial" panose="020B0604020202020204" pitchFamily="34" charset="0"/>
                          <a:cs typeface="Arial" panose="020B0604020202020204" pitchFamily="34" charset="0"/>
                        </a:rPr>
                        <a:t>+ Metal corrosion;</a:t>
                      </a:r>
                    </a:p>
                  </a:txBody>
                  <a:tcPr/>
                </a:tc>
                <a:tc>
                  <a:txBody>
                    <a:bodyPr/>
                    <a:lstStyle/>
                    <a:p>
                      <a:r>
                        <a:rPr lang="en-US" dirty="0">
                          <a:latin typeface="Arial" panose="020B0604020202020204" pitchFamily="34" charset="0"/>
                          <a:cs typeface="Arial" panose="020B0604020202020204" pitchFamily="34" charset="0"/>
                        </a:rPr>
                        <a:t>+ Structure of the water molecule </a:t>
                      </a:r>
                    </a:p>
                    <a:p>
                      <a:r>
                        <a:rPr lang="en-US" dirty="0">
                          <a:latin typeface="Arial" panose="020B0604020202020204" pitchFamily="34" charset="0"/>
                          <a:cs typeface="Arial" panose="020B0604020202020204" pitchFamily="34" charset="0"/>
                        </a:rPr>
                        <a:t>+ Bonding of water molecules</a:t>
                      </a:r>
                    </a:p>
                    <a:p>
                      <a:r>
                        <a:rPr lang="en-US" dirty="0">
                          <a:latin typeface="Arial" panose="020B0604020202020204" pitchFamily="34" charset="0"/>
                          <a:cs typeface="Arial" panose="020B0604020202020204" pitchFamily="34" charset="0"/>
                        </a:rPr>
                        <a:t> + Polarity</a:t>
                      </a:r>
                      <a:endParaRPr lang="vi-V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 Terrain in the mountains </a:t>
                      </a:r>
                    </a:p>
                    <a:p>
                      <a:r>
                        <a:rPr lang="en-US" dirty="0">
                          <a:latin typeface="Arial" panose="020B0604020202020204" pitchFamily="34" charset="0"/>
                          <a:cs typeface="Arial" panose="020B0604020202020204" pitchFamily="34" charset="0"/>
                        </a:rPr>
                        <a:t>+ Plants </a:t>
                      </a:r>
                    </a:p>
                    <a:p>
                      <a:r>
                        <a:rPr lang="en-US" dirty="0">
                          <a:latin typeface="Arial" panose="020B0604020202020204" pitchFamily="34" charset="0"/>
                          <a:cs typeface="Arial" panose="020B0604020202020204" pitchFamily="34" charset="0"/>
                        </a:rPr>
                        <a:t>+ The law of unity and completeness of the geographical crust </a:t>
                      </a:r>
                    </a:p>
                    <a:p>
                      <a:r>
                        <a:rPr lang="en-US" dirty="0">
                          <a:latin typeface="Arial" panose="020B0604020202020204" pitchFamily="34" charset="0"/>
                          <a:cs typeface="Arial" panose="020B0604020202020204" pitchFamily="34" charset="0"/>
                        </a:rPr>
                        <a:t>+ Types of terrain</a:t>
                      </a:r>
                      <a:endParaRPr lang="vi-VN" dirty="0">
                        <a:latin typeface="Arial" panose="020B0604020202020204" pitchFamily="34" charset="0"/>
                        <a:cs typeface="Arial" panose="020B0604020202020204" pitchFamily="34" charset="0"/>
                      </a:endParaRPr>
                    </a:p>
                  </a:txBody>
                  <a:tcPr/>
                </a:tc>
                <a:tc>
                  <a:txBody>
                    <a:bodyPr/>
                    <a:lstStyle/>
                    <a:p>
                      <a:r>
                        <a:rPr lang="vi-VN" dirty="0"/>
                        <a:t>+ Equations, functions </a:t>
                      </a:r>
                    </a:p>
                    <a:p>
                      <a:r>
                        <a:rPr lang="vi-VN" dirty="0"/>
                        <a:t>+ Calculations +Vectors</a:t>
                      </a:r>
                      <a:endParaRPr lang="vi-V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9723265"/>
                  </a:ext>
                </a:extLst>
              </a:tr>
            </a:tbl>
          </a:graphicData>
        </a:graphic>
      </p:graphicFrame>
    </p:spTree>
    <p:extLst>
      <p:ext uri="{BB962C8B-B14F-4D97-AF65-F5344CB8AC3E}">
        <p14:creationId xmlns:p14="http://schemas.microsoft.com/office/powerpoint/2010/main" val="141283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C8B2C6-13D6-B0D5-1413-3B63737A2BDE}"/>
              </a:ext>
            </a:extLst>
          </p:cNvPr>
          <p:cNvGraphicFramePr>
            <a:graphicFrameLocks noGrp="1"/>
          </p:cNvGraphicFramePr>
          <p:nvPr>
            <p:ph idx="1"/>
            <p:extLst>
              <p:ext uri="{D42A27DB-BD31-4B8C-83A1-F6EECF244321}">
                <p14:modId xmlns:p14="http://schemas.microsoft.com/office/powerpoint/2010/main" val="680968127"/>
              </p:ext>
            </p:extLst>
          </p:nvPr>
        </p:nvGraphicFramePr>
        <p:xfrm>
          <a:off x="-3384568" y="1230530"/>
          <a:ext cx="15281816" cy="5303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
            <a:extLst>
              <a:ext uri="{FF2B5EF4-FFF2-40B4-BE49-F238E27FC236}">
                <a16:creationId xmlns:a16="http://schemas.microsoft.com/office/drawing/2014/main" id="{EDCB1AFA-E172-DBAE-BF2A-2782E346BAC2}"/>
              </a:ext>
            </a:extLst>
          </p:cNvPr>
          <p:cNvSpPr>
            <a:spLocks noGrp="1" noChangeArrowheads="1"/>
          </p:cNvSpPr>
          <p:nvPr>
            <p:ph type="title"/>
          </p:nvPr>
        </p:nvSpPr>
        <p:spPr bwMode="auto">
          <a:xfrm>
            <a:off x="838200" y="825283"/>
            <a:ext cx="3513782" cy="40524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a:ln>
                  <a:noFill/>
                </a:ln>
                <a:solidFill>
                  <a:schemeClr val="accent6">
                    <a:lumMod val="50000"/>
                  </a:schemeClr>
                </a:solidFill>
                <a:effectLst/>
                <a:latin typeface="Arial" panose="020B0604020202020204" pitchFamily="34" charset="0"/>
                <a:cs typeface="Arial" panose="020B0604020202020204" pitchFamily="34" charset="0"/>
              </a:rPr>
              <a:t>STEM theme design </a:t>
            </a:r>
          </a:p>
        </p:txBody>
      </p:sp>
    </p:spTree>
    <p:extLst>
      <p:ext uri="{BB962C8B-B14F-4D97-AF65-F5344CB8AC3E}">
        <p14:creationId xmlns:p14="http://schemas.microsoft.com/office/powerpoint/2010/main" val="156409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494E39-F3C6-F0C1-73B6-550838165E7B}"/>
              </a:ext>
            </a:extLst>
          </p:cNvPr>
          <p:cNvSpPr>
            <a:spLocks noGrp="1"/>
          </p:cNvSpPr>
          <p:nvPr>
            <p:ph idx="1"/>
          </p:nvPr>
        </p:nvSpPr>
        <p:spPr>
          <a:xfrm>
            <a:off x="838200" y="1473206"/>
            <a:ext cx="10515600" cy="4351338"/>
          </a:xfrm>
        </p:spPr>
        <p:txBody>
          <a:bodyPr/>
          <a:lstStyle/>
          <a:p>
            <a:r>
              <a:rPr lang="en-US" dirty="0">
                <a:latin typeface="Arial" panose="020B0604020202020204" pitchFamily="34" charset="0"/>
                <a:cs typeface="Arial" panose="020B0604020202020204" pitchFamily="34" charset="0"/>
              </a:rPr>
              <a:t>Measure the speed of water movement</a:t>
            </a:r>
            <a:endParaRPr lang="vi-VN"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3434A4C5-AF64-83FB-518A-AE7770C740E5}"/>
              </a:ext>
            </a:extLst>
          </p:cNvPr>
          <p:cNvSpPr>
            <a:spLocks noGrp="1" noChangeArrowheads="1"/>
          </p:cNvSpPr>
          <p:nvPr>
            <p:ph type="title"/>
          </p:nvPr>
        </p:nvSpPr>
        <p:spPr bwMode="auto">
          <a:xfrm>
            <a:off x="838200" y="794505"/>
            <a:ext cx="3709349"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200" b="1" i="0" u="none" strike="noStrike" cap="none" normalizeH="0" baseline="0" dirty="0">
                <a:ln>
                  <a:noFill/>
                </a:ln>
                <a:solidFill>
                  <a:schemeClr val="accent6">
                    <a:lumMod val="50000"/>
                  </a:schemeClr>
                </a:solidFill>
                <a:effectLst/>
                <a:latin typeface="Arial" panose="020B0604020202020204" pitchFamily="34" charset="0"/>
                <a:cs typeface="Arial" panose="020B0604020202020204" pitchFamily="34" charset="0"/>
              </a:rPr>
              <a:t>Learning activities </a:t>
            </a:r>
          </a:p>
        </p:txBody>
      </p:sp>
      <p:pic>
        <p:nvPicPr>
          <p:cNvPr id="7172" name="Picture 4">
            <a:extLst>
              <a:ext uri="{FF2B5EF4-FFF2-40B4-BE49-F238E27FC236}">
                <a16:creationId xmlns:a16="http://schemas.microsoft.com/office/drawing/2014/main" id="{BF4DC45D-97CE-9477-E722-C6ED6D00A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615" y="2727889"/>
            <a:ext cx="4894856" cy="265690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D7C3EF32-5ED2-24B4-A160-C0C6B5714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935" y="2414779"/>
            <a:ext cx="47244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16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494E39-F3C6-F0C1-73B6-550838165E7B}"/>
              </a:ext>
            </a:extLst>
          </p:cNvPr>
          <p:cNvSpPr>
            <a:spLocks noGrp="1"/>
          </p:cNvSpPr>
          <p:nvPr>
            <p:ph idx="1"/>
          </p:nvPr>
        </p:nvSpPr>
        <p:spPr>
          <a:xfrm>
            <a:off x="838200" y="1473206"/>
            <a:ext cx="10515600" cy="4351338"/>
          </a:xfrm>
        </p:spPr>
        <p:txBody>
          <a:bodyPr/>
          <a:lstStyle/>
          <a:p>
            <a:r>
              <a:rPr lang="en-US" dirty="0">
                <a:latin typeface="Arial" panose="020B0604020202020204" pitchFamily="34" charset="0"/>
                <a:cs typeface="Arial" panose="020B0604020202020204" pitchFamily="34" charset="0"/>
              </a:rPr>
              <a:t>Analysis topographical features, advantages and disadvantages when floods occur in mountainous areas</a:t>
            </a:r>
            <a:endParaRPr lang="vi-VN"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3434A4C5-AF64-83FB-518A-AE7770C740E5}"/>
              </a:ext>
            </a:extLst>
          </p:cNvPr>
          <p:cNvSpPr>
            <a:spLocks noGrp="1" noChangeArrowheads="1"/>
          </p:cNvSpPr>
          <p:nvPr>
            <p:ph type="title"/>
          </p:nvPr>
        </p:nvSpPr>
        <p:spPr bwMode="auto">
          <a:xfrm>
            <a:off x="838200" y="794505"/>
            <a:ext cx="3709349"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200" b="1" i="0" u="none" strike="noStrike" cap="none" normalizeH="0" baseline="0" dirty="0">
                <a:ln>
                  <a:noFill/>
                </a:ln>
                <a:solidFill>
                  <a:schemeClr val="accent6">
                    <a:lumMod val="50000"/>
                  </a:schemeClr>
                </a:solidFill>
                <a:effectLst/>
                <a:latin typeface="Arial" panose="020B0604020202020204" pitchFamily="34" charset="0"/>
                <a:cs typeface="Arial" panose="020B0604020202020204" pitchFamily="34" charset="0"/>
              </a:rPr>
              <a:t>Learning activities </a:t>
            </a:r>
          </a:p>
        </p:txBody>
      </p:sp>
      <p:pic>
        <p:nvPicPr>
          <p:cNvPr id="8195" name="Picture 3">
            <a:extLst>
              <a:ext uri="{FF2B5EF4-FFF2-40B4-BE49-F238E27FC236}">
                <a16:creationId xmlns:a16="http://schemas.microsoft.com/office/drawing/2014/main" id="{788C5628-F293-999D-2AF5-4D95B2226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162" y="2424254"/>
            <a:ext cx="5374633" cy="402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79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744</Words>
  <Application>Microsoft Office PowerPoint</Application>
  <PresentationFormat>Widescreen</PresentationFormat>
  <Paragraphs>96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inherit</vt:lpstr>
      <vt:lpstr>Times New Roman</vt:lpstr>
      <vt:lpstr>Office Theme</vt:lpstr>
      <vt:lpstr>CLIMATE CHANGE  THROUGH STEM EDUCATION: A CASE STUDY OF TEACHING FLOODWATER TOPICS FOR STUDENTS IN THE NORTHERN MOUNTAINOUS AREAS OF VIETNAM</vt:lpstr>
      <vt:lpstr>Introduction</vt:lpstr>
      <vt:lpstr>STEM in climate change education </vt:lpstr>
      <vt:lpstr>Climate change in mountainous of Vietnam</vt:lpstr>
      <vt:lpstr>Teaching STEM “Causes and impacts of floodwater”  in high school for students in the northern mountains Vietnam Objective </vt:lpstr>
      <vt:lpstr>Teaching STEM “Causes and impacts of floodwater”  in high school for students in the northern mountains Vietnam Knowledge related to the topic</vt:lpstr>
      <vt:lpstr>STEM theme design </vt:lpstr>
      <vt:lpstr>Learning activities </vt:lpstr>
      <vt:lpstr>Learning activities </vt:lpstr>
      <vt:lpstr>Learning activities </vt:lpstr>
      <vt:lpstr>Learning activities </vt:lpstr>
      <vt:lpstr>Learning activities </vt:lpstr>
      <vt:lpstr>Learning activities </vt:lpstr>
      <vt:lpstr>Results and discussion </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TO CLIMATE CHANGE  THROUGH STEM EDUCATION: A CASE STUDY OF TEACHING FLOODWATER TOPICS FOR STUDENTS IN THE NORTHERN MOUNTAINOUS AREAS OF VIETNAM</dc:title>
  <dc:creator>Pham Kim Chung</dc:creator>
  <cp:lastModifiedBy>Pham Kim Chung</cp:lastModifiedBy>
  <cp:revision>16</cp:revision>
  <dcterms:created xsi:type="dcterms:W3CDTF">2023-06-17T02:52:29Z</dcterms:created>
  <dcterms:modified xsi:type="dcterms:W3CDTF">2023-06-17T05:35:48Z</dcterms:modified>
</cp:coreProperties>
</file>