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sldIdLst>
    <p:sldId id="256" r:id="rId4"/>
    <p:sldId id="430" r:id="rId5"/>
    <p:sldId id="431" r:id="rId6"/>
    <p:sldId id="500" r:id="rId7"/>
    <p:sldId id="501" r:id="rId8"/>
    <p:sldId id="502" r:id="rId9"/>
    <p:sldId id="490" r:id="rId10"/>
    <p:sldId id="509" r:id="rId11"/>
    <p:sldId id="489" r:id="rId12"/>
    <p:sldId id="476" r:id="rId13"/>
    <p:sldId id="475" r:id="rId14"/>
    <p:sldId id="503" r:id="rId15"/>
    <p:sldId id="504" r:id="rId16"/>
    <p:sldId id="505" r:id="rId17"/>
    <p:sldId id="506" r:id="rId18"/>
    <p:sldId id="517" r:id="rId19"/>
    <p:sldId id="507" r:id="rId20"/>
    <p:sldId id="508" r:id="rId21"/>
    <p:sldId id="513" r:id="rId22"/>
    <p:sldId id="512" r:id="rId23"/>
    <p:sldId id="514" r:id="rId24"/>
    <p:sldId id="515" r:id="rId25"/>
    <p:sldId id="516" r:id="rId26"/>
    <p:sldId id="477" r:id="rId27"/>
    <p:sldId id="478" r:id="rId28"/>
    <p:sldId id="510" r:id="rId29"/>
    <p:sldId id="487" r:id="rId30"/>
    <p:sldId id="483" r:id="rId31"/>
    <p:sldId id="257" r:id="rId32"/>
    <p:sldId id="258" r:id="rId33"/>
    <p:sldId id="494" r:id="rId34"/>
    <p:sldId id="511" r:id="rId35"/>
    <p:sldId id="491" r:id="rId36"/>
    <p:sldId id="492" r:id="rId37"/>
    <p:sldId id="493" r:id="rId38"/>
    <p:sldId id="484" r:id="rId39"/>
    <p:sldId id="261" r:id="rId40"/>
    <p:sldId id="485" r:id="rId41"/>
    <p:sldId id="486" r:id="rId42"/>
    <p:sldId id="259" r:id="rId43"/>
    <p:sldId id="497" r:id="rId44"/>
    <p:sldId id="498" r:id="rId45"/>
    <p:sldId id="499" r:id="rId46"/>
    <p:sldId id="495" r:id="rId47"/>
    <p:sldId id="488" r:id="rId48"/>
    <p:sldId id="518" r:id="rId49"/>
    <p:sldId id="519" r:id="rId50"/>
    <p:sldId id="520" r:id="rId51"/>
    <p:sldId id="521" r:id="rId52"/>
  </p:sldIdLst>
  <p:sldSz cx="12192000" cy="6858000"/>
  <p:notesSz cx="6858000" cy="9144000"/>
  <p:defaultText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889"/>
    <p:restoredTop sz="96327"/>
  </p:normalViewPr>
  <p:slideViewPr>
    <p:cSldViewPr snapToGrid="0" snapToObjects="1">
      <p:cViewPr varScale="1">
        <p:scale>
          <a:sx n="108" d="100"/>
          <a:sy n="108" d="100"/>
        </p:scale>
        <p:origin x="129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87F7E9-5EAC-144C-B311-A2E5E52834A5}" type="doc">
      <dgm:prSet loTypeId="urn:microsoft.com/office/officeart/2009/3/layout/RandomtoResultProcess" loCatId="" qsTypeId="urn:microsoft.com/office/officeart/2005/8/quickstyle/simple1" qsCatId="simple" csTypeId="urn:microsoft.com/office/officeart/2005/8/colors/accent1_2" csCatId="accent1" phldr="1"/>
      <dgm:spPr/>
      <dgm:t>
        <a:bodyPr/>
        <a:lstStyle/>
        <a:p>
          <a:endParaRPr lang="en-US"/>
        </a:p>
      </dgm:t>
    </dgm:pt>
    <dgm:pt modelId="{35886B5E-C47C-214C-9325-DA9A46F64823}">
      <dgm:prSet/>
      <dgm:spPr/>
      <dgm:t>
        <a:bodyPr/>
        <a:lstStyle/>
        <a:p>
          <a:r>
            <a:rPr lang="en-US" dirty="0"/>
            <a:t>Face-to-face instruction</a:t>
          </a:r>
          <a:endParaRPr lang="en-VN" dirty="0"/>
        </a:p>
      </dgm:t>
    </dgm:pt>
    <dgm:pt modelId="{1CC6AF14-77C9-DB42-8D1A-B70026AB5931}" type="parTrans" cxnId="{DE1AF473-5575-0346-8016-C00657E80AFF}">
      <dgm:prSet/>
      <dgm:spPr/>
      <dgm:t>
        <a:bodyPr/>
        <a:lstStyle/>
        <a:p>
          <a:endParaRPr lang="en-US"/>
        </a:p>
      </dgm:t>
    </dgm:pt>
    <dgm:pt modelId="{E16C6FC5-81F3-A94E-958F-93C1A7F78070}" type="sibTrans" cxnId="{DE1AF473-5575-0346-8016-C00657E80AFF}">
      <dgm:prSet/>
      <dgm:spPr/>
      <dgm:t>
        <a:bodyPr/>
        <a:lstStyle/>
        <a:p>
          <a:endParaRPr lang="en-US"/>
        </a:p>
      </dgm:t>
    </dgm:pt>
    <dgm:pt modelId="{97D1FB54-91F5-BF4B-B51B-048010D464A3}">
      <dgm:prSet/>
      <dgm:spPr/>
      <dgm:t>
        <a:bodyPr/>
        <a:lstStyle/>
        <a:p>
          <a:r>
            <a:rPr lang="en-US" dirty="0"/>
            <a:t>Direct discussion in classroom</a:t>
          </a:r>
        </a:p>
      </dgm:t>
    </dgm:pt>
    <dgm:pt modelId="{B3209AEA-CE55-2D41-BC1F-C73104E80870}" type="parTrans" cxnId="{6884BF1F-9602-0947-AFBF-710C34312884}">
      <dgm:prSet/>
      <dgm:spPr/>
      <dgm:t>
        <a:bodyPr/>
        <a:lstStyle/>
        <a:p>
          <a:endParaRPr lang="en-US"/>
        </a:p>
      </dgm:t>
    </dgm:pt>
    <dgm:pt modelId="{F5032382-98AE-3B4A-82AC-001E1982AB36}" type="sibTrans" cxnId="{6884BF1F-9602-0947-AFBF-710C34312884}">
      <dgm:prSet/>
      <dgm:spPr/>
      <dgm:t>
        <a:bodyPr/>
        <a:lstStyle/>
        <a:p>
          <a:endParaRPr lang="en-US"/>
        </a:p>
      </dgm:t>
    </dgm:pt>
    <dgm:pt modelId="{A466722B-DEE6-A94A-B59E-B254A10B87B3}">
      <dgm:prSet/>
      <dgm:spPr/>
      <dgm:t>
        <a:bodyPr/>
        <a:lstStyle/>
        <a:p>
          <a:r>
            <a:rPr lang="en-US" dirty="0"/>
            <a:t>Individual or group instruction by internet</a:t>
          </a:r>
        </a:p>
      </dgm:t>
    </dgm:pt>
    <dgm:pt modelId="{7C07AE2C-2ED8-8145-8E1C-34902A5AA3A3}" type="parTrans" cxnId="{5B7184EA-ADC3-B54E-B569-52ECE0031368}">
      <dgm:prSet/>
      <dgm:spPr/>
      <dgm:t>
        <a:bodyPr/>
        <a:lstStyle/>
        <a:p>
          <a:endParaRPr lang="en-US"/>
        </a:p>
      </dgm:t>
    </dgm:pt>
    <dgm:pt modelId="{48DD5014-29BF-7647-B5D5-1FB67D5ED3B4}" type="sibTrans" cxnId="{5B7184EA-ADC3-B54E-B569-52ECE0031368}">
      <dgm:prSet/>
      <dgm:spPr/>
      <dgm:t>
        <a:bodyPr/>
        <a:lstStyle/>
        <a:p>
          <a:endParaRPr lang="en-US"/>
        </a:p>
      </dgm:t>
    </dgm:pt>
    <dgm:pt modelId="{5924D2D8-CBE8-C648-A85A-8D5B0CC71EB8}">
      <dgm:prSet/>
      <dgm:spPr/>
      <dgm:t>
        <a:bodyPr/>
        <a:lstStyle/>
        <a:p>
          <a:r>
            <a:rPr lang="en-US" dirty="0"/>
            <a:t>Face-to-face instruction for all students to ensure the concepts</a:t>
          </a:r>
          <a:endParaRPr lang="en-VN" dirty="0"/>
        </a:p>
      </dgm:t>
    </dgm:pt>
    <dgm:pt modelId="{EE4A8D53-3879-1544-B666-4EF46FD0465C}" type="parTrans" cxnId="{6BCEEE94-AF1D-D941-9C38-99CC386AC96F}">
      <dgm:prSet/>
      <dgm:spPr/>
      <dgm:t>
        <a:bodyPr/>
        <a:lstStyle/>
        <a:p>
          <a:endParaRPr lang="en-US"/>
        </a:p>
      </dgm:t>
    </dgm:pt>
    <dgm:pt modelId="{17422723-28FE-0A4D-A95B-4158A0C346B3}" type="sibTrans" cxnId="{6BCEEE94-AF1D-D941-9C38-99CC386AC96F}">
      <dgm:prSet/>
      <dgm:spPr/>
      <dgm:t>
        <a:bodyPr/>
        <a:lstStyle/>
        <a:p>
          <a:endParaRPr lang="en-US"/>
        </a:p>
      </dgm:t>
    </dgm:pt>
    <dgm:pt modelId="{7A46D730-E373-8844-B8E5-AEB6FF52257A}">
      <dgm:prSet/>
      <dgm:spPr/>
      <dgm:t>
        <a:bodyPr/>
        <a:lstStyle/>
        <a:p>
          <a:r>
            <a:rPr lang="en-US"/>
            <a:t>﻿</a:t>
          </a:r>
          <a:endParaRPr lang="en-VN" dirty="0"/>
        </a:p>
      </dgm:t>
    </dgm:pt>
    <dgm:pt modelId="{626F1446-AA05-5B40-BFBD-6BE1B4CC0ECF}" type="parTrans" cxnId="{178C4D21-2F51-104A-B7D3-7A2672684EC3}">
      <dgm:prSet/>
      <dgm:spPr/>
      <dgm:t>
        <a:bodyPr/>
        <a:lstStyle/>
        <a:p>
          <a:endParaRPr lang="en-US"/>
        </a:p>
      </dgm:t>
    </dgm:pt>
    <dgm:pt modelId="{52C370DF-A189-0E49-BB3A-1BA7D778CF7B}" type="sibTrans" cxnId="{178C4D21-2F51-104A-B7D3-7A2672684EC3}">
      <dgm:prSet/>
      <dgm:spPr/>
      <dgm:t>
        <a:bodyPr/>
        <a:lstStyle/>
        <a:p>
          <a:endParaRPr lang="en-US"/>
        </a:p>
      </dgm:t>
    </dgm:pt>
    <dgm:pt modelId="{6CD6BD70-1B6D-094F-92E6-FA3AD7C81945}" type="pres">
      <dgm:prSet presAssocID="{8087F7E9-5EAC-144C-B311-A2E5E52834A5}" presName="Name0" presStyleCnt="0">
        <dgm:presLayoutVars>
          <dgm:dir/>
          <dgm:animOne val="branch"/>
          <dgm:animLvl val="lvl"/>
        </dgm:presLayoutVars>
      </dgm:prSet>
      <dgm:spPr/>
    </dgm:pt>
    <dgm:pt modelId="{F5DB20B1-FA7E-D84F-A84F-3748817846C1}" type="pres">
      <dgm:prSet presAssocID="{35886B5E-C47C-214C-9325-DA9A46F64823}" presName="chaos" presStyleCnt="0"/>
      <dgm:spPr/>
    </dgm:pt>
    <dgm:pt modelId="{61977709-8582-D746-996F-EC727F7A09A8}" type="pres">
      <dgm:prSet presAssocID="{35886B5E-C47C-214C-9325-DA9A46F64823}" presName="parTx1" presStyleLbl="revTx" presStyleIdx="0" presStyleCnt="4"/>
      <dgm:spPr/>
    </dgm:pt>
    <dgm:pt modelId="{8A8C475A-D29E-A443-81FB-04B979EE9831}" type="pres">
      <dgm:prSet presAssocID="{35886B5E-C47C-214C-9325-DA9A46F64823}" presName="c1" presStyleLbl="node1" presStyleIdx="0" presStyleCnt="19"/>
      <dgm:spPr/>
    </dgm:pt>
    <dgm:pt modelId="{DFD12C71-A563-9044-AE39-AB5BA5C47603}" type="pres">
      <dgm:prSet presAssocID="{35886B5E-C47C-214C-9325-DA9A46F64823}" presName="c2" presStyleLbl="node1" presStyleIdx="1" presStyleCnt="19"/>
      <dgm:spPr/>
    </dgm:pt>
    <dgm:pt modelId="{3882DAC6-BC5F-3B4C-A762-DC191F29E5F9}" type="pres">
      <dgm:prSet presAssocID="{35886B5E-C47C-214C-9325-DA9A46F64823}" presName="c3" presStyleLbl="node1" presStyleIdx="2" presStyleCnt="19"/>
      <dgm:spPr/>
    </dgm:pt>
    <dgm:pt modelId="{2B18B16E-B8FD-CA41-8BBA-AFA4FBE8E9D6}" type="pres">
      <dgm:prSet presAssocID="{35886B5E-C47C-214C-9325-DA9A46F64823}" presName="c4" presStyleLbl="node1" presStyleIdx="3" presStyleCnt="19"/>
      <dgm:spPr/>
    </dgm:pt>
    <dgm:pt modelId="{B23F6E2F-7A70-DB43-8377-CE51B9B774D5}" type="pres">
      <dgm:prSet presAssocID="{35886B5E-C47C-214C-9325-DA9A46F64823}" presName="c5" presStyleLbl="node1" presStyleIdx="4" presStyleCnt="19"/>
      <dgm:spPr/>
    </dgm:pt>
    <dgm:pt modelId="{5CA8F1EA-5A8B-0442-9487-B1C578B70DFE}" type="pres">
      <dgm:prSet presAssocID="{35886B5E-C47C-214C-9325-DA9A46F64823}" presName="c6" presStyleLbl="node1" presStyleIdx="5" presStyleCnt="19"/>
      <dgm:spPr/>
    </dgm:pt>
    <dgm:pt modelId="{A520E279-C80B-4A47-B967-B6BDDF558A03}" type="pres">
      <dgm:prSet presAssocID="{35886B5E-C47C-214C-9325-DA9A46F64823}" presName="c7" presStyleLbl="node1" presStyleIdx="6" presStyleCnt="19"/>
      <dgm:spPr/>
    </dgm:pt>
    <dgm:pt modelId="{6147531A-1C45-4540-B360-7EB23DD42C5B}" type="pres">
      <dgm:prSet presAssocID="{35886B5E-C47C-214C-9325-DA9A46F64823}" presName="c8" presStyleLbl="node1" presStyleIdx="7" presStyleCnt="19"/>
      <dgm:spPr/>
    </dgm:pt>
    <dgm:pt modelId="{A4F8E1BD-1C4D-EB45-92BD-33E96937AE67}" type="pres">
      <dgm:prSet presAssocID="{35886B5E-C47C-214C-9325-DA9A46F64823}" presName="c9" presStyleLbl="node1" presStyleIdx="8" presStyleCnt="19"/>
      <dgm:spPr/>
    </dgm:pt>
    <dgm:pt modelId="{A61093C1-8D9F-8D47-8CB1-4F64DE04C54E}" type="pres">
      <dgm:prSet presAssocID="{35886B5E-C47C-214C-9325-DA9A46F64823}" presName="c10" presStyleLbl="node1" presStyleIdx="9" presStyleCnt="19"/>
      <dgm:spPr/>
    </dgm:pt>
    <dgm:pt modelId="{B9EB15DF-A5CC-AE44-B3D9-5338F6197BE3}" type="pres">
      <dgm:prSet presAssocID="{35886B5E-C47C-214C-9325-DA9A46F64823}" presName="c11" presStyleLbl="node1" presStyleIdx="10" presStyleCnt="19"/>
      <dgm:spPr/>
    </dgm:pt>
    <dgm:pt modelId="{8A55179D-37F4-8E4B-AE2E-2CEA244B121B}" type="pres">
      <dgm:prSet presAssocID="{35886B5E-C47C-214C-9325-DA9A46F64823}" presName="c12" presStyleLbl="node1" presStyleIdx="11" presStyleCnt="19"/>
      <dgm:spPr/>
    </dgm:pt>
    <dgm:pt modelId="{1F351481-3592-C045-BE61-6B424036BDAF}" type="pres">
      <dgm:prSet presAssocID="{35886B5E-C47C-214C-9325-DA9A46F64823}" presName="c13" presStyleLbl="node1" presStyleIdx="12" presStyleCnt="19"/>
      <dgm:spPr/>
    </dgm:pt>
    <dgm:pt modelId="{3C043493-EC3A-8F4A-8E38-B787944923D2}" type="pres">
      <dgm:prSet presAssocID="{35886B5E-C47C-214C-9325-DA9A46F64823}" presName="c14" presStyleLbl="node1" presStyleIdx="13" presStyleCnt="19"/>
      <dgm:spPr/>
    </dgm:pt>
    <dgm:pt modelId="{7D899B36-5AEA-4847-A588-A7D70E87BAAD}" type="pres">
      <dgm:prSet presAssocID="{35886B5E-C47C-214C-9325-DA9A46F64823}" presName="c15" presStyleLbl="node1" presStyleIdx="14" presStyleCnt="19"/>
      <dgm:spPr/>
    </dgm:pt>
    <dgm:pt modelId="{DA94684C-0EC4-9C4A-912D-14C8A3CAF7BB}" type="pres">
      <dgm:prSet presAssocID="{35886B5E-C47C-214C-9325-DA9A46F64823}" presName="c16" presStyleLbl="node1" presStyleIdx="15" presStyleCnt="19"/>
      <dgm:spPr/>
    </dgm:pt>
    <dgm:pt modelId="{78AE1360-143D-5442-A1CD-1B4EC1770128}" type="pres">
      <dgm:prSet presAssocID="{35886B5E-C47C-214C-9325-DA9A46F64823}" presName="c17" presStyleLbl="node1" presStyleIdx="16" presStyleCnt="19"/>
      <dgm:spPr/>
    </dgm:pt>
    <dgm:pt modelId="{08B43D2D-6173-9449-9189-4847630689D3}" type="pres">
      <dgm:prSet presAssocID="{35886B5E-C47C-214C-9325-DA9A46F64823}" presName="c18" presStyleLbl="node1" presStyleIdx="17" presStyleCnt="19"/>
      <dgm:spPr/>
    </dgm:pt>
    <dgm:pt modelId="{73AE077F-F3CD-BF4F-8E8A-996BD6C63B16}" type="pres">
      <dgm:prSet presAssocID="{E16C6FC5-81F3-A94E-958F-93C1A7F78070}" presName="chevronComposite1" presStyleCnt="0"/>
      <dgm:spPr/>
    </dgm:pt>
    <dgm:pt modelId="{969793BF-058B-2148-BD3A-70EE03045549}" type="pres">
      <dgm:prSet presAssocID="{E16C6FC5-81F3-A94E-958F-93C1A7F78070}" presName="chevron1" presStyleLbl="sibTrans2D1" presStyleIdx="0" presStyleCnt="4"/>
      <dgm:spPr/>
    </dgm:pt>
    <dgm:pt modelId="{E6D39694-28AE-3C46-AB1D-2F04AD5B5BC7}" type="pres">
      <dgm:prSet presAssocID="{E16C6FC5-81F3-A94E-958F-93C1A7F78070}" presName="spChevron1" presStyleCnt="0"/>
      <dgm:spPr/>
    </dgm:pt>
    <dgm:pt modelId="{B0D816E2-F356-2146-A2C0-ACF3F047C481}" type="pres">
      <dgm:prSet presAssocID="{97D1FB54-91F5-BF4B-B51B-048010D464A3}" presName="middle" presStyleCnt="0"/>
      <dgm:spPr/>
    </dgm:pt>
    <dgm:pt modelId="{5C74209E-94FF-8F42-85DF-4F5EB4CA346B}" type="pres">
      <dgm:prSet presAssocID="{97D1FB54-91F5-BF4B-B51B-048010D464A3}" presName="parTxMid" presStyleLbl="revTx" presStyleIdx="1" presStyleCnt="4"/>
      <dgm:spPr/>
    </dgm:pt>
    <dgm:pt modelId="{2CBF232B-CE54-1B48-953F-61F30FE46040}" type="pres">
      <dgm:prSet presAssocID="{97D1FB54-91F5-BF4B-B51B-048010D464A3}" presName="spMid" presStyleCnt="0"/>
      <dgm:spPr/>
    </dgm:pt>
    <dgm:pt modelId="{841907C8-8552-E94F-8E66-34861E7818A7}" type="pres">
      <dgm:prSet presAssocID="{F5032382-98AE-3B4A-82AC-001E1982AB36}" presName="chevronComposite1" presStyleCnt="0"/>
      <dgm:spPr/>
    </dgm:pt>
    <dgm:pt modelId="{FE414604-7096-9C48-B06F-537DCFA149C7}" type="pres">
      <dgm:prSet presAssocID="{F5032382-98AE-3B4A-82AC-001E1982AB36}" presName="chevron1" presStyleLbl="sibTrans2D1" presStyleIdx="1" presStyleCnt="4"/>
      <dgm:spPr/>
    </dgm:pt>
    <dgm:pt modelId="{2F717CCB-2245-B443-891A-5239FC524BF8}" type="pres">
      <dgm:prSet presAssocID="{F5032382-98AE-3B4A-82AC-001E1982AB36}" presName="spChevron1" presStyleCnt="0"/>
      <dgm:spPr/>
    </dgm:pt>
    <dgm:pt modelId="{56F6B501-C96C-C548-897C-7EB8D6E0F505}" type="pres">
      <dgm:prSet presAssocID="{A466722B-DEE6-A94A-B59E-B254A10B87B3}" presName="middle" presStyleCnt="0"/>
      <dgm:spPr/>
    </dgm:pt>
    <dgm:pt modelId="{9F873B3D-C84E-054B-8A6E-BD34D2F15EEE}" type="pres">
      <dgm:prSet presAssocID="{A466722B-DEE6-A94A-B59E-B254A10B87B3}" presName="parTxMid" presStyleLbl="revTx" presStyleIdx="2" presStyleCnt="4"/>
      <dgm:spPr/>
    </dgm:pt>
    <dgm:pt modelId="{841A4E20-7949-4842-8413-4FF60B41261C}" type="pres">
      <dgm:prSet presAssocID="{A466722B-DEE6-A94A-B59E-B254A10B87B3}" presName="spMid" presStyleCnt="0"/>
      <dgm:spPr/>
    </dgm:pt>
    <dgm:pt modelId="{281E9EBB-C23D-A845-A14C-6D2F29FD4FFC}" type="pres">
      <dgm:prSet presAssocID="{48DD5014-29BF-7647-B5D5-1FB67D5ED3B4}" presName="chevronComposite1" presStyleCnt="0"/>
      <dgm:spPr/>
    </dgm:pt>
    <dgm:pt modelId="{0D53AD8C-6071-1948-9758-785E45F7D710}" type="pres">
      <dgm:prSet presAssocID="{48DD5014-29BF-7647-B5D5-1FB67D5ED3B4}" presName="chevron1" presStyleLbl="sibTrans2D1" presStyleIdx="2" presStyleCnt="4"/>
      <dgm:spPr/>
    </dgm:pt>
    <dgm:pt modelId="{81158389-CE6D-E64B-BA5E-3245175BAFCD}" type="pres">
      <dgm:prSet presAssocID="{48DD5014-29BF-7647-B5D5-1FB67D5ED3B4}" presName="spChevron1" presStyleCnt="0"/>
      <dgm:spPr/>
    </dgm:pt>
    <dgm:pt modelId="{2454D1B5-0200-1A43-AD77-CA5886810B48}" type="pres">
      <dgm:prSet presAssocID="{5924D2D8-CBE8-C648-A85A-8D5B0CC71EB8}" presName="middle" presStyleCnt="0"/>
      <dgm:spPr/>
    </dgm:pt>
    <dgm:pt modelId="{D47AE4C1-1154-CD49-A43F-2C9FEC9C61A8}" type="pres">
      <dgm:prSet presAssocID="{5924D2D8-CBE8-C648-A85A-8D5B0CC71EB8}" presName="parTxMid" presStyleLbl="revTx" presStyleIdx="3" presStyleCnt="4"/>
      <dgm:spPr/>
    </dgm:pt>
    <dgm:pt modelId="{A047889D-4F8D-D443-9BCD-63059D0C7019}" type="pres">
      <dgm:prSet presAssocID="{5924D2D8-CBE8-C648-A85A-8D5B0CC71EB8}" presName="spMid" presStyleCnt="0"/>
      <dgm:spPr/>
    </dgm:pt>
    <dgm:pt modelId="{BB3FAAD1-1A18-FB40-83FA-A402E45B13B5}" type="pres">
      <dgm:prSet presAssocID="{17422723-28FE-0A4D-A95B-4158A0C346B3}" presName="chevronComposite1" presStyleCnt="0"/>
      <dgm:spPr/>
    </dgm:pt>
    <dgm:pt modelId="{5FD7019D-EC29-644B-82D7-1D22DDAF8E9E}" type="pres">
      <dgm:prSet presAssocID="{17422723-28FE-0A4D-A95B-4158A0C346B3}" presName="chevron1" presStyleLbl="sibTrans2D1" presStyleIdx="3" presStyleCnt="4"/>
      <dgm:spPr/>
    </dgm:pt>
    <dgm:pt modelId="{6E2397CF-7D36-8A45-9196-6BDD3DDCF59E}" type="pres">
      <dgm:prSet presAssocID="{17422723-28FE-0A4D-A95B-4158A0C346B3}" presName="spChevron1" presStyleCnt="0"/>
      <dgm:spPr/>
    </dgm:pt>
    <dgm:pt modelId="{A1E06A30-0A7A-8749-8657-D8D0E3721E41}" type="pres">
      <dgm:prSet presAssocID="{7A46D730-E373-8844-B8E5-AEB6FF52257A}" presName="last" presStyleCnt="0"/>
      <dgm:spPr/>
    </dgm:pt>
    <dgm:pt modelId="{21B08CED-C969-5B43-854E-DA7923574404}" type="pres">
      <dgm:prSet presAssocID="{7A46D730-E373-8844-B8E5-AEB6FF52257A}" presName="circleTx" presStyleLbl="node1" presStyleIdx="18" presStyleCnt="19"/>
      <dgm:spPr/>
    </dgm:pt>
    <dgm:pt modelId="{B3869E9F-66C0-0041-9C1E-FE9A03DAE8E9}" type="pres">
      <dgm:prSet presAssocID="{7A46D730-E373-8844-B8E5-AEB6FF52257A}" presName="spN" presStyleCnt="0"/>
      <dgm:spPr/>
    </dgm:pt>
  </dgm:ptLst>
  <dgm:cxnLst>
    <dgm:cxn modelId="{3173DC0F-51A4-6845-9DCC-FE46BB550745}" type="presOf" srcId="{8087F7E9-5EAC-144C-B311-A2E5E52834A5}" destId="{6CD6BD70-1B6D-094F-92E6-FA3AD7C81945}" srcOrd="0" destOrd="0" presId="urn:microsoft.com/office/officeart/2009/3/layout/RandomtoResultProcess"/>
    <dgm:cxn modelId="{87F2EB12-043C-0442-B812-53A3444BBCD3}" type="presOf" srcId="{A466722B-DEE6-A94A-B59E-B254A10B87B3}" destId="{9F873B3D-C84E-054B-8A6E-BD34D2F15EEE}" srcOrd="0" destOrd="0" presId="urn:microsoft.com/office/officeart/2009/3/layout/RandomtoResultProcess"/>
    <dgm:cxn modelId="{6884BF1F-9602-0947-AFBF-710C34312884}" srcId="{8087F7E9-5EAC-144C-B311-A2E5E52834A5}" destId="{97D1FB54-91F5-BF4B-B51B-048010D464A3}" srcOrd="1" destOrd="0" parTransId="{B3209AEA-CE55-2D41-BC1F-C73104E80870}" sibTransId="{F5032382-98AE-3B4A-82AC-001E1982AB36}"/>
    <dgm:cxn modelId="{63370121-0FF5-7848-99CD-E3A0854776FD}" type="presOf" srcId="{5924D2D8-CBE8-C648-A85A-8D5B0CC71EB8}" destId="{D47AE4C1-1154-CD49-A43F-2C9FEC9C61A8}" srcOrd="0" destOrd="0" presId="urn:microsoft.com/office/officeart/2009/3/layout/RandomtoResultProcess"/>
    <dgm:cxn modelId="{178C4D21-2F51-104A-B7D3-7A2672684EC3}" srcId="{8087F7E9-5EAC-144C-B311-A2E5E52834A5}" destId="{7A46D730-E373-8844-B8E5-AEB6FF52257A}" srcOrd="4" destOrd="0" parTransId="{626F1446-AA05-5B40-BFBD-6BE1B4CC0ECF}" sibTransId="{52C370DF-A189-0E49-BB3A-1BA7D778CF7B}"/>
    <dgm:cxn modelId="{DE1AF473-5575-0346-8016-C00657E80AFF}" srcId="{8087F7E9-5EAC-144C-B311-A2E5E52834A5}" destId="{35886B5E-C47C-214C-9325-DA9A46F64823}" srcOrd="0" destOrd="0" parTransId="{1CC6AF14-77C9-DB42-8D1A-B70026AB5931}" sibTransId="{E16C6FC5-81F3-A94E-958F-93C1A7F78070}"/>
    <dgm:cxn modelId="{2FE8457F-5514-6E45-BE9F-4EDE366C6817}" type="presOf" srcId="{35886B5E-C47C-214C-9325-DA9A46F64823}" destId="{61977709-8582-D746-996F-EC727F7A09A8}" srcOrd="0" destOrd="0" presId="urn:microsoft.com/office/officeart/2009/3/layout/RandomtoResultProcess"/>
    <dgm:cxn modelId="{6BCEEE94-AF1D-D941-9C38-99CC386AC96F}" srcId="{8087F7E9-5EAC-144C-B311-A2E5E52834A5}" destId="{5924D2D8-CBE8-C648-A85A-8D5B0CC71EB8}" srcOrd="3" destOrd="0" parTransId="{EE4A8D53-3879-1544-B666-4EF46FD0465C}" sibTransId="{17422723-28FE-0A4D-A95B-4158A0C346B3}"/>
    <dgm:cxn modelId="{18692AB1-C1AD-774C-B6EB-29E7821C02A4}" type="presOf" srcId="{97D1FB54-91F5-BF4B-B51B-048010D464A3}" destId="{5C74209E-94FF-8F42-85DF-4F5EB4CA346B}" srcOrd="0" destOrd="0" presId="urn:microsoft.com/office/officeart/2009/3/layout/RandomtoResultProcess"/>
    <dgm:cxn modelId="{D12F3FB9-0C3C-6B44-BA7D-B54D4C16E26F}" type="presOf" srcId="{7A46D730-E373-8844-B8E5-AEB6FF52257A}" destId="{21B08CED-C969-5B43-854E-DA7923574404}" srcOrd="0" destOrd="0" presId="urn:microsoft.com/office/officeart/2009/3/layout/RandomtoResultProcess"/>
    <dgm:cxn modelId="{5B7184EA-ADC3-B54E-B569-52ECE0031368}" srcId="{8087F7E9-5EAC-144C-B311-A2E5E52834A5}" destId="{A466722B-DEE6-A94A-B59E-B254A10B87B3}" srcOrd="2" destOrd="0" parTransId="{7C07AE2C-2ED8-8145-8E1C-34902A5AA3A3}" sibTransId="{48DD5014-29BF-7647-B5D5-1FB67D5ED3B4}"/>
    <dgm:cxn modelId="{407EC947-05BC-7E43-B7F8-5C9C61734FAA}" type="presParOf" srcId="{6CD6BD70-1B6D-094F-92E6-FA3AD7C81945}" destId="{F5DB20B1-FA7E-D84F-A84F-3748817846C1}" srcOrd="0" destOrd="0" presId="urn:microsoft.com/office/officeart/2009/3/layout/RandomtoResultProcess"/>
    <dgm:cxn modelId="{0CEB45A6-CCD8-4845-8C1E-02E241524491}" type="presParOf" srcId="{F5DB20B1-FA7E-D84F-A84F-3748817846C1}" destId="{61977709-8582-D746-996F-EC727F7A09A8}" srcOrd="0" destOrd="0" presId="urn:microsoft.com/office/officeart/2009/3/layout/RandomtoResultProcess"/>
    <dgm:cxn modelId="{B9CFF60D-98C0-B548-AD55-6DD4D40AE9FA}" type="presParOf" srcId="{F5DB20B1-FA7E-D84F-A84F-3748817846C1}" destId="{8A8C475A-D29E-A443-81FB-04B979EE9831}" srcOrd="1" destOrd="0" presId="urn:microsoft.com/office/officeart/2009/3/layout/RandomtoResultProcess"/>
    <dgm:cxn modelId="{E5155FF7-DEA3-1147-B69C-09D924197861}" type="presParOf" srcId="{F5DB20B1-FA7E-D84F-A84F-3748817846C1}" destId="{DFD12C71-A563-9044-AE39-AB5BA5C47603}" srcOrd="2" destOrd="0" presId="urn:microsoft.com/office/officeart/2009/3/layout/RandomtoResultProcess"/>
    <dgm:cxn modelId="{FA40E9C0-BE9F-AA46-B904-A0AC9C9F0CC3}" type="presParOf" srcId="{F5DB20B1-FA7E-D84F-A84F-3748817846C1}" destId="{3882DAC6-BC5F-3B4C-A762-DC191F29E5F9}" srcOrd="3" destOrd="0" presId="urn:microsoft.com/office/officeart/2009/3/layout/RandomtoResultProcess"/>
    <dgm:cxn modelId="{F13602B2-DDCB-284C-8514-35BB4C072C69}" type="presParOf" srcId="{F5DB20B1-FA7E-D84F-A84F-3748817846C1}" destId="{2B18B16E-B8FD-CA41-8BBA-AFA4FBE8E9D6}" srcOrd="4" destOrd="0" presId="urn:microsoft.com/office/officeart/2009/3/layout/RandomtoResultProcess"/>
    <dgm:cxn modelId="{DEAF1B26-F3CE-0E41-9935-67188E90D032}" type="presParOf" srcId="{F5DB20B1-FA7E-D84F-A84F-3748817846C1}" destId="{B23F6E2F-7A70-DB43-8377-CE51B9B774D5}" srcOrd="5" destOrd="0" presId="urn:microsoft.com/office/officeart/2009/3/layout/RandomtoResultProcess"/>
    <dgm:cxn modelId="{4D154AC2-E150-7342-8557-53239E3C8E48}" type="presParOf" srcId="{F5DB20B1-FA7E-D84F-A84F-3748817846C1}" destId="{5CA8F1EA-5A8B-0442-9487-B1C578B70DFE}" srcOrd="6" destOrd="0" presId="urn:microsoft.com/office/officeart/2009/3/layout/RandomtoResultProcess"/>
    <dgm:cxn modelId="{BF3FAB4B-EE10-9847-B278-84D984E4DAA6}" type="presParOf" srcId="{F5DB20B1-FA7E-D84F-A84F-3748817846C1}" destId="{A520E279-C80B-4A47-B967-B6BDDF558A03}" srcOrd="7" destOrd="0" presId="urn:microsoft.com/office/officeart/2009/3/layout/RandomtoResultProcess"/>
    <dgm:cxn modelId="{FD383B3F-E7A1-3C44-A96A-64263F38FA80}" type="presParOf" srcId="{F5DB20B1-FA7E-D84F-A84F-3748817846C1}" destId="{6147531A-1C45-4540-B360-7EB23DD42C5B}" srcOrd="8" destOrd="0" presId="urn:microsoft.com/office/officeart/2009/3/layout/RandomtoResultProcess"/>
    <dgm:cxn modelId="{8ACB6547-968B-DA42-B798-27F6D7A10EA5}" type="presParOf" srcId="{F5DB20B1-FA7E-D84F-A84F-3748817846C1}" destId="{A4F8E1BD-1C4D-EB45-92BD-33E96937AE67}" srcOrd="9" destOrd="0" presId="urn:microsoft.com/office/officeart/2009/3/layout/RandomtoResultProcess"/>
    <dgm:cxn modelId="{5B55C786-3469-5248-99F3-DE04845D07A4}" type="presParOf" srcId="{F5DB20B1-FA7E-D84F-A84F-3748817846C1}" destId="{A61093C1-8D9F-8D47-8CB1-4F64DE04C54E}" srcOrd="10" destOrd="0" presId="urn:microsoft.com/office/officeart/2009/3/layout/RandomtoResultProcess"/>
    <dgm:cxn modelId="{83E0C14B-F537-EA43-9C7F-C985CC9BBA36}" type="presParOf" srcId="{F5DB20B1-FA7E-D84F-A84F-3748817846C1}" destId="{B9EB15DF-A5CC-AE44-B3D9-5338F6197BE3}" srcOrd="11" destOrd="0" presId="urn:microsoft.com/office/officeart/2009/3/layout/RandomtoResultProcess"/>
    <dgm:cxn modelId="{CF58ECA9-AB2D-7449-8E1E-73DBC08C322E}" type="presParOf" srcId="{F5DB20B1-FA7E-D84F-A84F-3748817846C1}" destId="{8A55179D-37F4-8E4B-AE2E-2CEA244B121B}" srcOrd="12" destOrd="0" presId="urn:microsoft.com/office/officeart/2009/3/layout/RandomtoResultProcess"/>
    <dgm:cxn modelId="{93703308-BEBD-7046-AEBA-9E632DD70949}" type="presParOf" srcId="{F5DB20B1-FA7E-D84F-A84F-3748817846C1}" destId="{1F351481-3592-C045-BE61-6B424036BDAF}" srcOrd="13" destOrd="0" presId="urn:microsoft.com/office/officeart/2009/3/layout/RandomtoResultProcess"/>
    <dgm:cxn modelId="{7C271C42-F9F7-004C-B1A8-1EBF2092BC79}" type="presParOf" srcId="{F5DB20B1-FA7E-D84F-A84F-3748817846C1}" destId="{3C043493-EC3A-8F4A-8E38-B787944923D2}" srcOrd="14" destOrd="0" presId="urn:microsoft.com/office/officeart/2009/3/layout/RandomtoResultProcess"/>
    <dgm:cxn modelId="{19F2C221-E0D3-B341-A08C-640DC7961B0F}" type="presParOf" srcId="{F5DB20B1-FA7E-D84F-A84F-3748817846C1}" destId="{7D899B36-5AEA-4847-A588-A7D70E87BAAD}" srcOrd="15" destOrd="0" presId="urn:microsoft.com/office/officeart/2009/3/layout/RandomtoResultProcess"/>
    <dgm:cxn modelId="{6F944E32-0E62-C54B-98EE-AAF495477D49}" type="presParOf" srcId="{F5DB20B1-FA7E-D84F-A84F-3748817846C1}" destId="{DA94684C-0EC4-9C4A-912D-14C8A3CAF7BB}" srcOrd="16" destOrd="0" presId="urn:microsoft.com/office/officeart/2009/3/layout/RandomtoResultProcess"/>
    <dgm:cxn modelId="{702F91C9-66C0-3847-82D9-EF37CCA512F1}" type="presParOf" srcId="{F5DB20B1-FA7E-D84F-A84F-3748817846C1}" destId="{78AE1360-143D-5442-A1CD-1B4EC1770128}" srcOrd="17" destOrd="0" presId="urn:microsoft.com/office/officeart/2009/3/layout/RandomtoResultProcess"/>
    <dgm:cxn modelId="{3859B104-4A8A-F64E-ADE4-721F3553AB4C}" type="presParOf" srcId="{F5DB20B1-FA7E-D84F-A84F-3748817846C1}" destId="{08B43D2D-6173-9449-9189-4847630689D3}" srcOrd="18" destOrd="0" presId="urn:microsoft.com/office/officeart/2009/3/layout/RandomtoResultProcess"/>
    <dgm:cxn modelId="{A08E2651-531D-FA4C-9ECF-6261196709C1}" type="presParOf" srcId="{6CD6BD70-1B6D-094F-92E6-FA3AD7C81945}" destId="{73AE077F-F3CD-BF4F-8E8A-996BD6C63B16}" srcOrd="1" destOrd="0" presId="urn:microsoft.com/office/officeart/2009/3/layout/RandomtoResultProcess"/>
    <dgm:cxn modelId="{EAA48B5A-83A6-A841-AAFC-989C83751640}" type="presParOf" srcId="{73AE077F-F3CD-BF4F-8E8A-996BD6C63B16}" destId="{969793BF-058B-2148-BD3A-70EE03045549}" srcOrd="0" destOrd="0" presId="urn:microsoft.com/office/officeart/2009/3/layout/RandomtoResultProcess"/>
    <dgm:cxn modelId="{70AED55E-195B-E94E-85A3-98109581E38B}" type="presParOf" srcId="{73AE077F-F3CD-BF4F-8E8A-996BD6C63B16}" destId="{E6D39694-28AE-3C46-AB1D-2F04AD5B5BC7}" srcOrd="1" destOrd="0" presId="urn:microsoft.com/office/officeart/2009/3/layout/RandomtoResultProcess"/>
    <dgm:cxn modelId="{B04DBD4B-76A0-4B43-9AF5-81B5E01CBAC0}" type="presParOf" srcId="{6CD6BD70-1B6D-094F-92E6-FA3AD7C81945}" destId="{B0D816E2-F356-2146-A2C0-ACF3F047C481}" srcOrd="2" destOrd="0" presId="urn:microsoft.com/office/officeart/2009/3/layout/RandomtoResultProcess"/>
    <dgm:cxn modelId="{CCB83A99-011B-4440-BA79-65C1EC24A73B}" type="presParOf" srcId="{B0D816E2-F356-2146-A2C0-ACF3F047C481}" destId="{5C74209E-94FF-8F42-85DF-4F5EB4CA346B}" srcOrd="0" destOrd="0" presId="urn:microsoft.com/office/officeart/2009/3/layout/RandomtoResultProcess"/>
    <dgm:cxn modelId="{A5AF9702-6256-0149-BF3B-E83162D75857}" type="presParOf" srcId="{B0D816E2-F356-2146-A2C0-ACF3F047C481}" destId="{2CBF232B-CE54-1B48-953F-61F30FE46040}" srcOrd="1" destOrd="0" presId="urn:microsoft.com/office/officeart/2009/3/layout/RandomtoResultProcess"/>
    <dgm:cxn modelId="{38091771-3CA7-0B4E-A363-B23BCA87BDF5}" type="presParOf" srcId="{6CD6BD70-1B6D-094F-92E6-FA3AD7C81945}" destId="{841907C8-8552-E94F-8E66-34861E7818A7}" srcOrd="3" destOrd="0" presId="urn:microsoft.com/office/officeart/2009/3/layout/RandomtoResultProcess"/>
    <dgm:cxn modelId="{90F2B1EC-143D-8344-9B07-43C08A5B0379}" type="presParOf" srcId="{841907C8-8552-E94F-8E66-34861E7818A7}" destId="{FE414604-7096-9C48-B06F-537DCFA149C7}" srcOrd="0" destOrd="0" presId="urn:microsoft.com/office/officeart/2009/3/layout/RandomtoResultProcess"/>
    <dgm:cxn modelId="{A8FE31B1-B8E0-AA4A-89F2-7B744186703C}" type="presParOf" srcId="{841907C8-8552-E94F-8E66-34861E7818A7}" destId="{2F717CCB-2245-B443-891A-5239FC524BF8}" srcOrd="1" destOrd="0" presId="urn:microsoft.com/office/officeart/2009/3/layout/RandomtoResultProcess"/>
    <dgm:cxn modelId="{0976B45F-6EB0-9D47-9CB5-F1435121E63B}" type="presParOf" srcId="{6CD6BD70-1B6D-094F-92E6-FA3AD7C81945}" destId="{56F6B501-C96C-C548-897C-7EB8D6E0F505}" srcOrd="4" destOrd="0" presId="urn:microsoft.com/office/officeart/2009/3/layout/RandomtoResultProcess"/>
    <dgm:cxn modelId="{77016BE1-3DCC-904C-8802-F10956BAF9DF}" type="presParOf" srcId="{56F6B501-C96C-C548-897C-7EB8D6E0F505}" destId="{9F873B3D-C84E-054B-8A6E-BD34D2F15EEE}" srcOrd="0" destOrd="0" presId="urn:microsoft.com/office/officeart/2009/3/layout/RandomtoResultProcess"/>
    <dgm:cxn modelId="{845DEC1D-B0AB-044E-BAD9-B2F3107E9890}" type="presParOf" srcId="{56F6B501-C96C-C548-897C-7EB8D6E0F505}" destId="{841A4E20-7949-4842-8413-4FF60B41261C}" srcOrd="1" destOrd="0" presId="urn:microsoft.com/office/officeart/2009/3/layout/RandomtoResultProcess"/>
    <dgm:cxn modelId="{B13ED3AC-E9CF-5941-9DA0-E8A1E2ADD201}" type="presParOf" srcId="{6CD6BD70-1B6D-094F-92E6-FA3AD7C81945}" destId="{281E9EBB-C23D-A845-A14C-6D2F29FD4FFC}" srcOrd="5" destOrd="0" presId="urn:microsoft.com/office/officeart/2009/3/layout/RandomtoResultProcess"/>
    <dgm:cxn modelId="{680996CD-1CEC-6E48-A40D-01DFD4452429}" type="presParOf" srcId="{281E9EBB-C23D-A845-A14C-6D2F29FD4FFC}" destId="{0D53AD8C-6071-1948-9758-785E45F7D710}" srcOrd="0" destOrd="0" presId="urn:microsoft.com/office/officeart/2009/3/layout/RandomtoResultProcess"/>
    <dgm:cxn modelId="{2427D43E-DC12-6B4D-9BE7-D9A6DC25EB62}" type="presParOf" srcId="{281E9EBB-C23D-A845-A14C-6D2F29FD4FFC}" destId="{81158389-CE6D-E64B-BA5E-3245175BAFCD}" srcOrd="1" destOrd="0" presId="urn:microsoft.com/office/officeart/2009/3/layout/RandomtoResultProcess"/>
    <dgm:cxn modelId="{ADB17097-D420-8B4D-94BE-5A9FFB92C8BA}" type="presParOf" srcId="{6CD6BD70-1B6D-094F-92E6-FA3AD7C81945}" destId="{2454D1B5-0200-1A43-AD77-CA5886810B48}" srcOrd="6" destOrd="0" presId="urn:microsoft.com/office/officeart/2009/3/layout/RandomtoResultProcess"/>
    <dgm:cxn modelId="{8DE3AEF0-DE52-0544-A5F2-E2CB587C746D}" type="presParOf" srcId="{2454D1B5-0200-1A43-AD77-CA5886810B48}" destId="{D47AE4C1-1154-CD49-A43F-2C9FEC9C61A8}" srcOrd="0" destOrd="0" presId="urn:microsoft.com/office/officeart/2009/3/layout/RandomtoResultProcess"/>
    <dgm:cxn modelId="{A7313759-6677-6543-B52F-FD971026AF04}" type="presParOf" srcId="{2454D1B5-0200-1A43-AD77-CA5886810B48}" destId="{A047889D-4F8D-D443-9BCD-63059D0C7019}" srcOrd="1" destOrd="0" presId="urn:microsoft.com/office/officeart/2009/3/layout/RandomtoResultProcess"/>
    <dgm:cxn modelId="{664AF242-0C33-FE49-AACD-BF2B006B3A39}" type="presParOf" srcId="{6CD6BD70-1B6D-094F-92E6-FA3AD7C81945}" destId="{BB3FAAD1-1A18-FB40-83FA-A402E45B13B5}" srcOrd="7" destOrd="0" presId="urn:microsoft.com/office/officeart/2009/3/layout/RandomtoResultProcess"/>
    <dgm:cxn modelId="{F6C6D4F1-7C14-E84A-8E2C-A172CF348BF8}" type="presParOf" srcId="{BB3FAAD1-1A18-FB40-83FA-A402E45B13B5}" destId="{5FD7019D-EC29-644B-82D7-1D22DDAF8E9E}" srcOrd="0" destOrd="0" presId="urn:microsoft.com/office/officeart/2009/3/layout/RandomtoResultProcess"/>
    <dgm:cxn modelId="{CF9A7735-5AEB-3045-8D22-751B5C6A032E}" type="presParOf" srcId="{BB3FAAD1-1A18-FB40-83FA-A402E45B13B5}" destId="{6E2397CF-7D36-8A45-9196-6BDD3DDCF59E}" srcOrd="1" destOrd="0" presId="urn:microsoft.com/office/officeart/2009/3/layout/RandomtoResultProcess"/>
    <dgm:cxn modelId="{F0131B94-6ED3-9248-8F6F-B85CDF7B2505}" type="presParOf" srcId="{6CD6BD70-1B6D-094F-92E6-FA3AD7C81945}" destId="{A1E06A30-0A7A-8749-8657-D8D0E3721E41}" srcOrd="8" destOrd="0" presId="urn:microsoft.com/office/officeart/2009/3/layout/RandomtoResultProcess"/>
    <dgm:cxn modelId="{1117865A-5798-3944-B7C9-F5F603379A63}" type="presParOf" srcId="{A1E06A30-0A7A-8749-8657-D8D0E3721E41}" destId="{21B08CED-C969-5B43-854E-DA7923574404}" srcOrd="0" destOrd="0" presId="urn:microsoft.com/office/officeart/2009/3/layout/RandomtoResultProcess"/>
    <dgm:cxn modelId="{840480DD-ECCB-724A-ADCB-9C18A65E2A2F}" type="presParOf" srcId="{A1E06A30-0A7A-8749-8657-D8D0E3721E41}" destId="{B3869E9F-66C0-0041-9C1E-FE9A03DAE8E9}" srcOrd="1"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FABA23-E3AD-DE4E-AE8F-18C7CBDC789A}" type="doc">
      <dgm:prSet loTypeId="urn:microsoft.com/office/officeart/2005/8/layout/hProcess10" loCatId="" qsTypeId="urn:microsoft.com/office/officeart/2005/8/quickstyle/simple1" qsCatId="simple" csTypeId="urn:microsoft.com/office/officeart/2005/8/colors/accent1_2" csCatId="accent1" phldr="1"/>
      <dgm:spPr/>
      <dgm:t>
        <a:bodyPr/>
        <a:lstStyle/>
        <a:p>
          <a:endParaRPr lang="en-US"/>
        </a:p>
      </dgm:t>
    </dgm:pt>
    <dgm:pt modelId="{43C88BD5-BBF8-3147-8B32-436D8EFFA5EC}">
      <dgm:prSet/>
      <dgm:spPr/>
      <dgm:t>
        <a:bodyPr/>
        <a:lstStyle/>
        <a:p>
          <a:r>
            <a:rPr lang="en-US" dirty="0">
              <a:solidFill>
                <a:schemeClr val="tx1"/>
              </a:solidFill>
            </a:rPr>
            <a:t>Start with lesson objectives introduction (by teachers) </a:t>
          </a:r>
          <a:endParaRPr lang="en-VN" dirty="0">
            <a:solidFill>
              <a:schemeClr val="tx1"/>
            </a:solidFill>
          </a:endParaRPr>
        </a:p>
      </dgm:t>
    </dgm:pt>
    <dgm:pt modelId="{24366217-03CA-4F4C-AEFC-A74C06FE874D}" type="parTrans" cxnId="{CB0D639A-3519-5547-B62E-06FC5B732079}">
      <dgm:prSet/>
      <dgm:spPr/>
      <dgm:t>
        <a:bodyPr/>
        <a:lstStyle/>
        <a:p>
          <a:endParaRPr lang="en-US">
            <a:solidFill>
              <a:schemeClr val="tx1"/>
            </a:solidFill>
          </a:endParaRPr>
        </a:p>
      </dgm:t>
    </dgm:pt>
    <dgm:pt modelId="{277E822D-9F67-7246-9427-B3366A893798}" type="sibTrans" cxnId="{CB0D639A-3519-5547-B62E-06FC5B732079}">
      <dgm:prSet/>
      <dgm:spPr/>
      <dgm:t>
        <a:bodyPr/>
        <a:lstStyle/>
        <a:p>
          <a:endParaRPr lang="en-US">
            <a:solidFill>
              <a:schemeClr val="tx1"/>
            </a:solidFill>
          </a:endParaRPr>
        </a:p>
      </dgm:t>
    </dgm:pt>
    <dgm:pt modelId="{7EE8F465-0221-004D-B195-B37635BC3941}">
      <dgm:prSet/>
      <dgm:spPr/>
      <dgm:t>
        <a:bodyPr/>
        <a:lstStyle/>
        <a:p>
          <a:r>
            <a:rPr lang="en-US" dirty="0">
              <a:solidFill>
                <a:schemeClr val="tx1"/>
              </a:solidFill>
            </a:rPr>
            <a:t>Content learning (face-to-face) </a:t>
          </a:r>
          <a:endParaRPr lang="en-VN" dirty="0">
            <a:solidFill>
              <a:schemeClr val="tx1"/>
            </a:solidFill>
          </a:endParaRPr>
        </a:p>
      </dgm:t>
    </dgm:pt>
    <dgm:pt modelId="{682BD776-6C24-D041-8275-1C1D93793D30}" type="parTrans" cxnId="{67E2FA68-DFD2-4049-9E0F-7A7B0E66C96D}">
      <dgm:prSet/>
      <dgm:spPr/>
      <dgm:t>
        <a:bodyPr/>
        <a:lstStyle/>
        <a:p>
          <a:endParaRPr lang="en-US">
            <a:solidFill>
              <a:schemeClr val="tx1"/>
            </a:solidFill>
          </a:endParaRPr>
        </a:p>
      </dgm:t>
    </dgm:pt>
    <dgm:pt modelId="{750815C1-DDF0-1D4D-ABEF-C8A3115C2EE6}" type="sibTrans" cxnId="{67E2FA68-DFD2-4049-9E0F-7A7B0E66C96D}">
      <dgm:prSet/>
      <dgm:spPr/>
      <dgm:t>
        <a:bodyPr/>
        <a:lstStyle/>
        <a:p>
          <a:endParaRPr lang="en-US">
            <a:solidFill>
              <a:schemeClr val="tx1"/>
            </a:solidFill>
          </a:endParaRPr>
        </a:p>
      </dgm:t>
    </dgm:pt>
    <dgm:pt modelId="{508A5CAF-2C75-3248-B866-00E34AD46A82}">
      <dgm:prSet/>
      <dgm:spPr/>
      <dgm:t>
        <a:bodyPr/>
        <a:lstStyle/>
        <a:p>
          <a:r>
            <a:rPr lang="en-US" dirty="0">
              <a:solidFill>
                <a:schemeClr val="tx1"/>
              </a:solidFill>
            </a:rPr>
            <a:t>Achieve Remembering, </a:t>
          </a:r>
          <a:r>
            <a:rPr lang="en-US" dirty="0" err="1">
              <a:solidFill>
                <a:schemeClr val="tx1"/>
              </a:solidFill>
            </a:rPr>
            <a:t>Understading</a:t>
          </a:r>
          <a:r>
            <a:rPr lang="en-US" dirty="0">
              <a:solidFill>
                <a:schemeClr val="tx1"/>
              </a:solidFill>
            </a:rPr>
            <a:t> level (by internet)</a:t>
          </a:r>
          <a:endParaRPr lang="en-VN" dirty="0">
            <a:solidFill>
              <a:schemeClr val="tx1"/>
            </a:solidFill>
          </a:endParaRPr>
        </a:p>
      </dgm:t>
    </dgm:pt>
    <dgm:pt modelId="{2E259CD0-1ADA-2F45-8308-A0EB337F21A1}" type="parTrans" cxnId="{445FC07E-D6A4-194B-A639-86D01AAB6E24}">
      <dgm:prSet/>
      <dgm:spPr/>
      <dgm:t>
        <a:bodyPr/>
        <a:lstStyle/>
        <a:p>
          <a:endParaRPr lang="en-US">
            <a:solidFill>
              <a:schemeClr val="tx1"/>
            </a:solidFill>
          </a:endParaRPr>
        </a:p>
      </dgm:t>
    </dgm:pt>
    <dgm:pt modelId="{7D06FC9B-F5AD-9345-9FF5-D93B5935283D}" type="sibTrans" cxnId="{445FC07E-D6A4-194B-A639-86D01AAB6E24}">
      <dgm:prSet/>
      <dgm:spPr/>
      <dgm:t>
        <a:bodyPr/>
        <a:lstStyle/>
        <a:p>
          <a:endParaRPr lang="en-US">
            <a:solidFill>
              <a:schemeClr val="tx1"/>
            </a:solidFill>
          </a:endParaRPr>
        </a:p>
      </dgm:t>
    </dgm:pt>
    <dgm:pt modelId="{950E8693-43FE-6143-93A5-6B4F10571A63}">
      <dgm:prSet/>
      <dgm:spPr/>
      <dgm:t>
        <a:bodyPr/>
        <a:lstStyle/>
        <a:p>
          <a:r>
            <a:rPr lang="en-US" dirty="0">
              <a:solidFill>
                <a:schemeClr val="tx1"/>
              </a:solidFill>
            </a:rPr>
            <a:t>Achieve Applying, Analyzing, Evaluating, Creating level (in classroom with teachers’ instruction)</a:t>
          </a:r>
          <a:endParaRPr lang="en-VN" dirty="0">
            <a:solidFill>
              <a:schemeClr val="tx1"/>
            </a:solidFill>
          </a:endParaRPr>
        </a:p>
      </dgm:t>
    </dgm:pt>
    <dgm:pt modelId="{7DF2BD9F-89B3-B34D-8662-16E0CA7E49A4}" type="parTrans" cxnId="{85EC1ADA-978D-8E4D-9EC6-B447CEDA46B1}">
      <dgm:prSet/>
      <dgm:spPr/>
      <dgm:t>
        <a:bodyPr/>
        <a:lstStyle/>
        <a:p>
          <a:endParaRPr lang="en-US">
            <a:solidFill>
              <a:schemeClr val="tx1"/>
            </a:solidFill>
          </a:endParaRPr>
        </a:p>
      </dgm:t>
    </dgm:pt>
    <dgm:pt modelId="{E432BE8A-A90E-954E-8BAB-79A88AFBADA1}" type="sibTrans" cxnId="{85EC1ADA-978D-8E4D-9EC6-B447CEDA46B1}">
      <dgm:prSet/>
      <dgm:spPr/>
      <dgm:t>
        <a:bodyPr/>
        <a:lstStyle/>
        <a:p>
          <a:endParaRPr lang="en-US">
            <a:solidFill>
              <a:schemeClr val="tx1"/>
            </a:solidFill>
          </a:endParaRPr>
        </a:p>
      </dgm:t>
    </dgm:pt>
    <dgm:pt modelId="{3C9948A6-BC7B-3C47-B0C7-9D6B909730E1}">
      <dgm:prSet/>
      <dgm:spPr/>
      <dgm:t>
        <a:bodyPr/>
        <a:lstStyle/>
        <a:p>
          <a:r>
            <a:rPr lang="en-US" dirty="0">
              <a:solidFill>
                <a:schemeClr val="tx1"/>
              </a:solidFill>
            </a:rPr>
            <a:t>Evaluating (by teachers and students)</a:t>
          </a:r>
          <a:endParaRPr lang="en-VN" dirty="0">
            <a:solidFill>
              <a:schemeClr val="tx1"/>
            </a:solidFill>
          </a:endParaRPr>
        </a:p>
      </dgm:t>
    </dgm:pt>
    <dgm:pt modelId="{074E204A-9636-0C44-B464-CA277FB99F3B}" type="parTrans" cxnId="{B3E6E78E-57D9-2844-831A-862E2F0ED8A2}">
      <dgm:prSet/>
      <dgm:spPr/>
      <dgm:t>
        <a:bodyPr/>
        <a:lstStyle/>
        <a:p>
          <a:endParaRPr lang="en-US">
            <a:solidFill>
              <a:schemeClr val="tx1"/>
            </a:solidFill>
          </a:endParaRPr>
        </a:p>
      </dgm:t>
    </dgm:pt>
    <dgm:pt modelId="{0AFCA077-CA53-354F-BF36-A6C44CD010B6}" type="sibTrans" cxnId="{B3E6E78E-57D9-2844-831A-862E2F0ED8A2}">
      <dgm:prSet/>
      <dgm:spPr/>
      <dgm:t>
        <a:bodyPr/>
        <a:lstStyle/>
        <a:p>
          <a:endParaRPr lang="en-US">
            <a:solidFill>
              <a:schemeClr val="tx1"/>
            </a:solidFill>
          </a:endParaRPr>
        </a:p>
      </dgm:t>
    </dgm:pt>
    <dgm:pt modelId="{1FD8075F-058F-6440-B4D6-EF7CBAC03C94}" type="pres">
      <dgm:prSet presAssocID="{72FABA23-E3AD-DE4E-AE8F-18C7CBDC789A}" presName="Name0" presStyleCnt="0">
        <dgm:presLayoutVars>
          <dgm:dir/>
          <dgm:resizeHandles val="exact"/>
        </dgm:presLayoutVars>
      </dgm:prSet>
      <dgm:spPr/>
    </dgm:pt>
    <dgm:pt modelId="{9215BA14-5EA7-914F-860C-12E37F127C19}" type="pres">
      <dgm:prSet presAssocID="{43C88BD5-BBF8-3147-8B32-436D8EFFA5EC}" presName="composite" presStyleCnt="0"/>
      <dgm:spPr/>
    </dgm:pt>
    <dgm:pt modelId="{AF15C84F-75BA-5645-B054-227F394167B8}" type="pres">
      <dgm:prSet presAssocID="{43C88BD5-BBF8-3147-8B32-436D8EFFA5EC}" presName="imagSh" presStyleLbl="bgImgPlace1" presStyleIdx="0" presStyleCnt="5"/>
      <dgm:spPr/>
    </dgm:pt>
    <dgm:pt modelId="{B138B2AC-FF92-2E43-B4D2-F3465D5AC986}" type="pres">
      <dgm:prSet presAssocID="{43C88BD5-BBF8-3147-8B32-436D8EFFA5EC}" presName="txNode" presStyleLbl="node1" presStyleIdx="0" presStyleCnt="5">
        <dgm:presLayoutVars>
          <dgm:bulletEnabled val="1"/>
        </dgm:presLayoutVars>
      </dgm:prSet>
      <dgm:spPr/>
    </dgm:pt>
    <dgm:pt modelId="{2E747F05-4DC6-3845-AB5D-A8A7F872A330}" type="pres">
      <dgm:prSet presAssocID="{277E822D-9F67-7246-9427-B3366A893798}" presName="sibTrans" presStyleLbl="sibTrans2D1" presStyleIdx="0" presStyleCnt="4"/>
      <dgm:spPr/>
    </dgm:pt>
    <dgm:pt modelId="{5527FF62-0C35-124D-B8FF-8919D4AB1B15}" type="pres">
      <dgm:prSet presAssocID="{277E822D-9F67-7246-9427-B3366A893798}" presName="connTx" presStyleLbl="sibTrans2D1" presStyleIdx="0" presStyleCnt="4"/>
      <dgm:spPr/>
    </dgm:pt>
    <dgm:pt modelId="{4CF2DE6E-F836-6148-B5EF-702B48D7FC82}" type="pres">
      <dgm:prSet presAssocID="{7EE8F465-0221-004D-B195-B37635BC3941}" presName="composite" presStyleCnt="0"/>
      <dgm:spPr/>
    </dgm:pt>
    <dgm:pt modelId="{96EEE7DF-027D-3944-A164-F1365137C9D1}" type="pres">
      <dgm:prSet presAssocID="{7EE8F465-0221-004D-B195-B37635BC3941}" presName="imagSh" presStyleLbl="bgImgPlace1" presStyleIdx="1" presStyleCnt="5"/>
      <dgm:spPr/>
    </dgm:pt>
    <dgm:pt modelId="{6DB62686-9746-1A43-A29F-77EDD5EA6707}" type="pres">
      <dgm:prSet presAssocID="{7EE8F465-0221-004D-B195-B37635BC3941}" presName="txNode" presStyleLbl="node1" presStyleIdx="1" presStyleCnt="5">
        <dgm:presLayoutVars>
          <dgm:bulletEnabled val="1"/>
        </dgm:presLayoutVars>
      </dgm:prSet>
      <dgm:spPr/>
    </dgm:pt>
    <dgm:pt modelId="{F429CEA1-F5C9-E742-880F-A4F67AA8CEB2}" type="pres">
      <dgm:prSet presAssocID="{750815C1-DDF0-1D4D-ABEF-C8A3115C2EE6}" presName="sibTrans" presStyleLbl="sibTrans2D1" presStyleIdx="1" presStyleCnt="4"/>
      <dgm:spPr/>
    </dgm:pt>
    <dgm:pt modelId="{7721DC89-54D4-2D45-8690-6A626E00222A}" type="pres">
      <dgm:prSet presAssocID="{750815C1-DDF0-1D4D-ABEF-C8A3115C2EE6}" presName="connTx" presStyleLbl="sibTrans2D1" presStyleIdx="1" presStyleCnt="4"/>
      <dgm:spPr/>
    </dgm:pt>
    <dgm:pt modelId="{F508B90E-4A66-FD4D-9620-0649F5FE7EB6}" type="pres">
      <dgm:prSet presAssocID="{508A5CAF-2C75-3248-B866-00E34AD46A82}" presName="composite" presStyleCnt="0"/>
      <dgm:spPr/>
    </dgm:pt>
    <dgm:pt modelId="{3BAD28C2-34F6-D048-8337-F84305913C1F}" type="pres">
      <dgm:prSet presAssocID="{508A5CAF-2C75-3248-B866-00E34AD46A82}" presName="imagSh" presStyleLbl="bgImgPlace1" presStyleIdx="2" presStyleCnt="5"/>
      <dgm:spPr/>
    </dgm:pt>
    <dgm:pt modelId="{AB0B2590-13D1-7B41-B582-81C0681AFF3C}" type="pres">
      <dgm:prSet presAssocID="{508A5CAF-2C75-3248-B866-00E34AD46A82}" presName="txNode" presStyleLbl="node1" presStyleIdx="2" presStyleCnt="5">
        <dgm:presLayoutVars>
          <dgm:bulletEnabled val="1"/>
        </dgm:presLayoutVars>
      </dgm:prSet>
      <dgm:spPr/>
    </dgm:pt>
    <dgm:pt modelId="{D90C2D03-A709-2145-9915-114AAEAB924B}" type="pres">
      <dgm:prSet presAssocID="{7D06FC9B-F5AD-9345-9FF5-D93B5935283D}" presName="sibTrans" presStyleLbl="sibTrans2D1" presStyleIdx="2" presStyleCnt="4"/>
      <dgm:spPr/>
    </dgm:pt>
    <dgm:pt modelId="{1E75A714-FE9A-C445-96B5-75EA34ACE394}" type="pres">
      <dgm:prSet presAssocID="{7D06FC9B-F5AD-9345-9FF5-D93B5935283D}" presName="connTx" presStyleLbl="sibTrans2D1" presStyleIdx="2" presStyleCnt="4"/>
      <dgm:spPr/>
    </dgm:pt>
    <dgm:pt modelId="{0F636176-6FC3-2343-BF75-26C8E06A3A1D}" type="pres">
      <dgm:prSet presAssocID="{950E8693-43FE-6143-93A5-6B4F10571A63}" presName="composite" presStyleCnt="0"/>
      <dgm:spPr/>
    </dgm:pt>
    <dgm:pt modelId="{5ED666D4-6C87-DE44-809B-8EEED771FB3A}" type="pres">
      <dgm:prSet presAssocID="{950E8693-43FE-6143-93A5-6B4F10571A63}" presName="imagSh" presStyleLbl="bgImgPlace1" presStyleIdx="3" presStyleCnt="5"/>
      <dgm:spPr/>
    </dgm:pt>
    <dgm:pt modelId="{C665B37F-0FA8-9E48-BAF7-C805B8A7E7E8}" type="pres">
      <dgm:prSet presAssocID="{950E8693-43FE-6143-93A5-6B4F10571A63}" presName="txNode" presStyleLbl="node1" presStyleIdx="3" presStyleCnt="5">
        <dgm:presLayoutVars>
          <dgm:bulletEnabled val="1"/>
        </dgm:presLayoutVars>
      </dgm:prSet>
      <dgm:spPr/>
    </dgm:pt>
    <dgm:pt modelId="{C9CDFF3B-B2A4-D746-9BA3-23987A6509AD}" type="pres">
      <dgm:prSet presAssocID="{E432BE8A-A90E-954E-8BAB-79A88AFBADA1}" presName="sibTrans" presStyleLbl="sibTrans2D1" presStyleIdx="3" presStyleCnt="4"/>
      <dgm:spPr/>
    </dgm:pt>
    <dgm:pt modelId="{DB458703-B176-FC47-A663-D1A221EBE942}" type="pres">
      <dgm:prSet presAssocID="{E432BE8A-A90E-954E-8BAB-79A88AFBADA1}" presName="connTx" presStyleLbl="sibTrans2D1" presStyleIdx="3" presStyleCnt="4"/>
      <dgm:spPr/>
    </dgm:pt>
    <dgm:pt modelId="{79B73028-74EA-1348-BA29-4F22BD80967C}" type="pres">
      <dgm:prSet presAssocID="{3C9948A6-BC7B-3C47-B0C7-9D6B909730E1}" presName="composite" presStyleCnt="0"/>
      <dgm:spPr/>
    </dgm:pt>
    <dgm:pt modelId="{82ED825E-7CA5-AC40-BC68-0F00E1A5C19F}" type="pres">
      <dgm:prSet presAssocID="{3C9948A6-BC7B-3C47-B0C7-9D6B909730E1}" presName="imagSh" presStyleLbl="bgImgPlace1" presStyleIdx="4" presStyleCnt="5"/>
      <dgm:spPr/>
    </dgm:pt>
    <dgm:pt modelId="{52D37E08-334D-C848-B5A8-684582C40E0D}" type="pres">
      <dgm:prSet presAssocID="{3C9948A6-BC7B-3C47-B0C7-9D6B909730E1}" presName="txNode" presStyleLbl="node1" presStyleIdx="4" presStyleCnt="5">
        <dgm:presLayoutVars>
          <dgm:bulletEnabled val="1"/>
        </dgm:presLayoutVars>
      </dgm:prSet>
      <dgm:spPr/>
    </dgm:pt>
  </dgm:ptLst>
  <dgm:cxnLst>
    <dgm:cxn modelId="{F6393B25-3731-7F41-9A2D-B55F3A691017}" type="presOf" srcId="{508A5CAF-2C75-3248-B866-00E34AD46A82}" destId="{AB0B2590-13D1-7B41-B582-81C0681AFF3C}" srcOrd="0" destOrd="0" presId="urn:microsoft.com/office/officeart/2005/8/layout/hProcess10"/>
    <dgm:cxn modelId="{E253E43A-068F-D243-AAEB-85E2E23D3449}" type="presOf" srcId="{7D06FC9B-F5AD-9345-9FF5-D93B5935283D}" destId="{1E75A714-FE9A-C445-96B5-75EA34ACE394}" srcOrd="1" destOrd="0" presId="urn:microsoft.com/office/officeart/2005/8/layout/hProcess10"/>
    <dgm:cxn modelId="{B5C62D4F-3D1F-E043-81F6-D3E9A6215742}" type="presOf" srcId="{72FABA23-E3AD-DE4E-AE8F-18C7CBDC789A}" destId="{1FD8075F-058F-6440-B4D6-EF7CBAC03C94}" srcOrd="0" destOrd="0" presId="urn:microsoft.com/office/officeart/2005/8/layout/hProcess10"/>
    <dgm:cxn modelId="{67E2FA68-DFD2-4049-9E0F-7A7B0E66C96D}" srcId="{72FABA23-E3AD-DE4E-AE8F-18C7CBDC789A}" destId="{7EE8F465-0221-004D-B195-B37635BC3941}" srcOrd="1" destOrd="0" parTransId="{682BD776-6C24-D041-8275-1C1D93793D30}" sibTransId="{750815C1-DDF0-1D4D-ABEF-C8A3115C2EE6}"/>
    <dgm:cxn modelId="{22168E6C-A7F0-F445-8B33-5A6EDA9F5AB5}" type="presOf" srcId="{E432BE8A-A90E-954E-8BAB-79A88AFBADA1}" destId="{C9CDFF3B-B2A4-D746-9BA3-23987A6509AD}" srcOrd="0" destOrd="0" presId="urn:microsoft.com/office/officeart/2005/8/layout/hProcess10"/>
    <dgm:cxn modelId="{B5C77572-2440-BF4F-AB76-17BC1D535814}" type="presOf" srcId="{43C88BD5-BBF8-3147-8B32-436D8EFFA5EC}" destId="{B138B2AC-FF92-2E43-B4D2-F3465D5AC986}" srcOrd="0" destOrd="0" presId="urn:microsoft.com/office/officeart/2005/8/layout/hProcess10"/>
    <dgm:cxn modelId="{FDD39176-FFA6-6347-8E51-2B2FDDFAB468}" type="presOf" srcId="{950E8693-43FE-6143-93A5-6B4F10571A63}" destId="{C665B37F-0FA8-9E48-BAF7-C805B8A7E7E8}" srcOrd="0" destOrd="0" presId="urn:microsoft.com/office/officeart/2005/8/layout/hProcess10"/>
    <dgm:cxn modelId="{445FC07E-D6A4-194B-A639-86D01AAB6E24}" srcId="{72FABA23-E3AD-DE4E-AE8F-18C7CBDC789A}" destId="{508A5CAF-2C75-3248-B866-00E34AD46A82}" srcOrd="2" destOrd="0" parTransId="{2E259CD0-1ADA-2F45-8308-A0EB337F21A1}" sibTransId="{7D06FC9B-F5AD-9345-9FF5-D93B5935283D}"/>
    <dgm:cxn modelId="{04D16288-91EB-8045-A056-8FBF8630E742}" type="presOf" srcId="{3C9948A6-BC7B-3C47-B0C7-9D6B909730E1}" destId="{52D37E08-334D-C848-B5A8-684582C40E0D}" srcOrd="0" destOrd="0" presId="urn:microsoft.com/office/officeart/2005/8/layout/hProcess10"/>
    <dgm:cxn modelId="{B3E6E78E-57D9-2844-831A-862E2F0ED8A2}" srcId="{72FABA23-E3AD-DE4E-AE8F-18C7CBDC789A}" destId="{3C9948A6-BC7B-3C47-B0C7-9D6B909730E1}" srcOrd="4" destOrd="0" parTransId="{074E204A-9636-0C44-B464-CA277FB99F3B}" sibTransId="{0AFCA077-CA53-354F-BF36-A6C44CD010B6}"/>
    <dgm:cxn modelId="{45D47990-7A39-4543-9231-D0948768D53B}" type="presOf" srcId="{7D06FC9B-F5AD-9345-9FF5-D93B5935283D}" destId="{D90C2D03-A709-2145-9915-114AAEAB924B}" srcOrd="0" destOrd="0" presId="urn:microsoft.com/office/officeart/2005/8/layout/hProcess10"/>
    <dgm:cxn modelId="{CB0D639A-3519-5547-B62E-06FC5B732079}" srcId="{72FABA23-E3AD-DE4E-AE8F-18C7CBDC789A}" destId="{43C88BD5-BBF8-3147-8B32-436D8EFFA5EC}" srcOrd="0" destOrd="0" parTransId="{24366217-03CA-4F4C-AEFC-A74C06FE874D}" sibTransId="{277E822D-9F67-7246-9427-B3366A893798}"/>
    <dgm:cxn modelId="{BE771C9C-4E94-3645-9D4A-45988AC6EA3F}" type="presOf" srcId="{277E822D-9F67-7246-9427-B3366A893798}" destId="{2E747F05-4DC6-3845-AB5D-A8A7F872A330}" srcOrd="0" destOrd="0" presId="urn:microsoft.com/office/officeart/2005/8/layout/hProcess10"/>
    <dgm:cxn modelId="{111FADA8-88C8-5E49-A17B-D89D418E69A6}" type="presOf" srcId="{750815C1-DDF0-1D4D-ABEF-C8A3115C2EE6}" destId="{F429CEA1-F5C9-E742-880F-A4F67AA8CEB2}" srcOrd="0" destOrd="0" presId="urn:microsoft.com/office/officeart/2005/8/layout/hProcess10"/>
    <dgm:cxn modelId="{0D6D58D4-C6EC-D548-A436-5C61BBF6DC82}" type="presOf" srcId="{277E822D-9F67-7246-9427-B3366A893798}" destId="{5527FF62-0C35-124D-B8FF-8919D4AB1B15}" srcOrd="1" destOrd="0" presId="urn:microsoft.com/office/officeart/2005/8/layout/hProcess10"/>
    <dgm:cxn modelId="{85EC1ADA-978D-8E4D-9EC6-B447CEDA46B1}" srcId="{72FABA23-E3AD-DE4E-AE8F-18C7CBDC789A}" destId="{950E8693-43FE-6143-93A5-6B4F10571A63}" srcOrd="3" destOrd="0" parTransId="{7DF2BD9F-89B3-B34D-8662-16E0CA7E49A4}" sibTransId="{E432BE8A-A90E-954E-8BAB-79A88AFBADA1}"/>
    <dgm:cxn modelId="{C0E4E0DA-B875-1A43-A875-8D73A3DC31AC}" type="presOf" srcId="{750815C1-DDF0-1D4D-ABEF-C8A3115C2EE6}" destId="{7721DC89-54D4-2D45-8690-6A626E00222A}" srcOrd="1" destOrd="0" presId="urn:microsoft.com/office/officeart/2005/8/layout/hProcess10"/>
    <dgm:cxn modelId="{B2EA54E2-9C14-C148-86E9-39659586CE28}" type="presOf" srcId="{7EE8F465-0221-004D-B195-B37635BC3941}" destId="{6DB62686-9746-1A43-A29F-77EDD5EA6707}" srcOrd="0" destOrd="0" presId="urn:microsoft.com/office/officeart/2005/8/layout/hProcess10"/>
    <dgm:cxn modelId="{414D18FB-A6BE-2D40-9D45-87D38BD84F58}" type="presOf" srcId="{E432BE8A-A90E-954E-8BAB-79A88AFBADA1}" destId="{DB458703-B176-FC47-A663-D1A221EBE942}" srcOrd="1" destOrd="0" presId="urn:microsoft.com/office/officeart/2005/8/layout/hProcess10"/>
    <dgm:cxn modelId="{D3E8947C-0C2F-754B-AC51-25ECF9D864F8}" type="presParOf" srcId="{1FD8075F-058F-6440-B4D6-EF7CBAC03C94}" destId="{9215BA14-5EA7-914F-860C-12E37F127C19}" srcOrd="0" destOrd="0" presId="urn:microsoft.com/office/officeart/2005/8/layout/hProcess10"/>
    <dgm:cxn modelId="{A430504A-6A9B-C341-B343-AB89C8BE63FC}" type="presParOf" srcId="{9215BA14-5EA7-914F-860C-12E37F127C19}" destId="{AF15C84F-75BA-5645-B054-227F394167B8}" srcOrd="0" destOrd="0" presId="urn:microsoft.com/office/officeart/2005/8/layout/hProcess10"/>
    <dgm:cxn modelId="{39F029D1-0DCB-6245-A91D-7B2B60658089}" type="presParOf" srcId="{9215BA14-5EA7-914F-860C-12E37F127C19}" destId="{B138B2AC-FF92-2E43-B4D2-F3465D5AC986}" srcOrd="1" destOrd="0" presId="urn:microsoft.com/office/officeart/2005/8/layout/hProcess10"/>
    <dgm:cxn modelId="{13283911-726A-B649-944D-CD4BC1026044}" type="presParOf" srcId="{1FD8075F-058F-6440-B4D6-EF7CBAC03C94}" destId="{2E747F05-4DC6-3845-AB5D-A8A7F872A330}" srcOrd="1" destOrd="0" presId="urn:microsoft.com/office/officeart/2005/8/layout/hProcess10"/>
    <dgm:cxn modelId="{F2D06BBE-B941-2D48-B4A6-65336C8443B8}" type="presParOf" srcId="{2E747F05-4DC6-3845-AB5D-A8A7F872A330}" destId="{5527FF62-0C35-124D-B8FF-8919D4AB1B15}" srcOrd="0" destOrd="0" presId="urn:microsoft.com/office/officeart/2005/8/layout/hProcess10"/>
    <dgm:cxn modelId="{6EC244C6-A899-6243-A4BF-A7996F4BDAC6}" type="presParOf" srcId="{1FD8075F-058F-6440-B4D6-EF7CBAC03C94}" destId="{4CF2DE6E-F836-6148-B5EF-702B48D7FC82}" srcOrd="2" destOrd="0" presId="urn:microsoft.com/office/officeart/2005/8/layout/hProcess10"/>
    <dgm:cxn modelId="{47F0E1E0-4E31-E74D-BE3D-D3942DBD3F22}" type="presParOf" srcId="{4CF2DE6E-F836-6148-B5EF-702B48D7FC82}" destId="{96EEE7DF-027D-3944-A164-F1365137C9D1}" srcOrd="0" destOrd="0" presId="urn:microsoft.com/office/officeart/2005/8/layout/hProcess10"/>
    <dgm:cxn modelId="{5B5F6E23-0AD8-A148-AC46-2EC82D360514}" type="presParOf" srcId="{4CF2DE6E-F836-6148-B5EF-702B48D7FC82}" destId="{6DB62686-9746-1A43-A29F-77EDD5EA6707}" srcOrd="1" destOrd="0" presId="urn:microsoft.com/office/officeart/2005/8/layout/hProcess10"/>
    <dgm:cxn modelId="{C72254E8-7DFC-A446-B597-8B7311DFD151}" type="presParOf" srcId="{1FD8075F-058F-6440-B4D6-EF7CBAC03C94}" destId="{F429CEA1-F5C9-E742-880F-A4F67AA8CEB2}" srcOrd="3" destOrd="0" presId="urn:microsoft.com/office/officeart/2005/8/layout/hProcess10"/>
    <dgm:cxn modelId="{C091C56B-AFD7-0C43-8F25-312FA813F181}" type="presParOf" srcId="{F429CEA1-F5C9-E742-880F-A4F67AA8CEB2}" destId="{7721DC89-54D4-2D45-8690-6A626E00222A}" srcOrd="0" destOrd="0" presId="urn:microsoft.com/office/officeart/2005/8/layout/hProcess10"/>
    <dgm:cxn modelId="{0934DB9F-B9C5-BB4D-8C13-ADDA9673E5BF}" type="presParOf" srcId="{1FD8075F-058F-6440-B4D6-EF7CBAC03C94}" destId="{F508B90E-4A66-FD4D-9620-0649F5FE7EB6}" srcOrd="4" destOrd="0" presId="urn:microsoft.com/office/officeart/2005/8/layout/hProcess10"/>
    <dgm:cxn modelId="{552AE7A0-4526-A14B-B7B8-E58C5DE6F50A}" type="presParOf" srcId="{F508B90E-4A66-FD4D-9620-0649F5FE7EB6}" destId="{3BAD28C2-34F6-D048-8337-F84305913C1F}" srcOrd="0" destOrd="0" presId="urn:microsoft.com/office/officeart/2005/8/layout/hProcess10"/>
    <dgm:cxn modelId="{38882B5B-205D-A248-8743-5946AB979ABD}" type="presParOf" srcId="{F508B90E-4A66-FD4D-9620-0649F5FE7EB6}" destId="{AB0B2590-13D1-7B41-B582-81C0681AFF3C}" srcOrd="1" destOrd="0" presId="urn:microsoft.com/office/officeart/2005/8/layout/hProcess10"/>
    <dgm:cxn modelId="{51DDD6F5-84B5-964E-939A-25580DE3001A}" type="presParOf" srcId="{1FD8075F-058F-6440-B4D6-EF7CBAC03C94}" destId="{D90C2D03-A709-2145-9915-114AAEAB924B}" srcOrd="5" destOrd="0" presId="urn:microsoft.com/office/officeart/2005/8/layout/hProcess10"/>
    <dgm:cxn modelId="{21D55062-9B06-0649-8ACF-1F66B3E2A166}" type="presParOf" srcId="{D90C2D03-A709-2145-9915-114AAEAB924B}" destId="{1E75A714-FE9A-C445-96B5-75EA34ACE394}" srcOrd="0" destOrd="0" presId="urn:microsoft.com/office/officeart/2005/8/layout/hProcess10"/>
    <dgm:cxn modelId="{D065B6DA-A678-C24B-B5E3-6C8F02CDD074}" type="presParOf" srcId="{1FD8075F-058F-6440-B4D6-EF7CBAC03C94}" destId="{0F636176-6FC3-2343-BF75-26C8E06A3A1D}" srcOrd="6" destOrd="0" presId="urn:microsoft.com/office/officeart/2005/8/layout/hProcess10"/>
    <dgm:cxn modelId="{19DE4CA6-1BE1-AE42-B628-9DCA41A302C1}" type="presParOf" srcId="{0F636176-6FC3-2343-BF75-26C8E06A3A1D}" destId="{5ED666D4-6C87-DE44-809B-8EEED771FB3A}" srcOrd="0" destOrd="0" presId="urn:microsoft.com/office/officeart/2005/8/layout/hProcess10"/>
    <dgm:cxn modelId="{CFBEFB21-54EE-5143-98B4-60A0188FD1A2}" type="presParOf" srcId="{0F636176-6FC3-2343-BF75-26C8E06A3A1D}" destId="{C665B37F-0FA8-9E48-BAF7-C805B8A7E7E8}" srcOrd="1" destOrd="0" presId="urn:microsoft.com/office/officeart/2005/8/layout/hProcess10"/>
    <dgm:cxn modelId="{3041DBFA-B139-BF41-8648-508668F7DBFA}" type="presParOf" srcId="{1FD8075F-058F-6440-B4D6-EF7CBAC03C94}" destId="{C9CDFF3B-B2A4-D746-9BA3-23987A6509AD}" srcOrd="7" destOrd="0" presId="urn:microsoft.com/office/officeart/2005/8/layout/hProcess10"/>
    <dgm:cxn modelId="{B7A49FEE-D49D-2948-95F9-2E8039B88619}" type="presParOf" srcId="{C9CDFF3B-B2A4-D746-9BA3-23987A6509AD}" destId="{DB458703-B176-FC47-A663-D1A221EBE942}" srcOrd="0" destOrd="0" presId="urn:microsoft.com/office/officeart/2005/8/layout/hProcess10"/>
    <dgm:cxn modelId="{0CA927D4-4822-7442-A9EC-35B9E2445EC4}" type="presParOf" srcId="{1FD8075F-058F-6440-B4D6-EF7CBAC03C94}" destId="{79B73028-74EA-1348-BA29-4F22BD80967C}" srcOrd="8" destOrd="0" presId="urn:microsoft.com/office/officeart/2005/8/layout/hProcess10"/>
    <dgm:cxn modelId="{9C796D08-4A94-5B4D-BAE3-9CDCEB6F4817}" type="presParOf" srcId="{79B73028-74EA-1348-BA29-4F22BD80967C}" destId="{82ED825E-7CA5-AC40-BC68-0F00E1A5C19F}" srcOrd="0" destOrd="0" presId="urn:microsoft.com/office/officeart/2005/8/layout/hProcess10"/>
    <dgm:cxn modelId="{F5AF9ED6-516A-F241-BF27-05200ADF5FAA}" type="presParOf" srcId="{79B73028-74EA-1348-BA29-4F22BD80967C}" destId="{52D37E08-334D-C848-B5A8-684582C40E0D}" srcOrd="1" destOrd="0" presId="urn:microsoft.com/office/officeart/2005/8/layout/hProcess10"/>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9F85A61-FC63-D543-BF60-60587295B2B2}" type="doc">
      <dgm:prSet loTypeId="urn:microsoft.com/office/officeart/2005/8/layout/venn1" loCatId="" qsTypeId="urn:microsoft.com/office/officeart/2005/8/quickstyle/simple1" qsCatId="simple" csTypeId="urn:microsoft.com/office/officeart/2005/8/colors/accent1_2" csCatId="accent1" phldr="1"/>
      <dgm:spPr/>
    </dgm:pt>
    <dgm:pt modelId="{50575C48-C91C-674E-B1E0-E3B3FDE23185}">
      <dgm:prSet phldrT="[Text]" custT="1"/>
      <dgm:spPr/>
      <dgm:t>
        <a:bodyPr/>
        <a:lstStyle/>
        <a:p>
          <a:r>
            <a:rPr lang="en-US" sz="2400" b="1" dirty="0"/>
            <a:t>Lesson</a:t>
          </a:r>
        </a:p>
        <a:p>
          <a:r>
            <a:rPr lang="en-US" sz="1600" dirty="0"/>
            <a:t>Discussion, debate</a:t>
          </a:r>
        </a:p>
        <a:p>
          <a:r>
            <a:rPr lang="en-US" sz="1600" dirty="0"/>
            <a:t>Collaborate</a:t>
          </a:r>
        </a:p>
        <a:p>
          <a:r>
            <a:rPr lang="en-US" sz="1600" dirty="0"/>
            <a:t>Share</a:t>
          </a:r>
        </a:p>
      </dgm:t>
    </dgm:pt>
    <dgm:pt modelId="{45CA6865-966C-BC4E-AD65-F90CB8F93FFA}" type="parTrans" cxnId="{C934221B-989F-4241-AF26-4EC035B09614}">
      <dgm:prSet/>
      <dgm:spPr/>
      <dgm:t>
        <a:bodyPr/>
        <a:lstStyle/>
        <a:p>
          <a:endParaRPr lang="en-US"/>
        </a:p>
      </dgm:t>
    </dgm:pt>
    <dgm:pt modelId="{5778B1D4-6198-B843-87F7-799812450F88}" type="sibTrans" cxnId="{C934221B-989F-4241-AF26-4EC035B09614}">
      <dgm:prSet/>
      <dgm:spPr/>
      <dgm:t>
        <a:bodyPr/>
        <a:lstStyle/>
        <a:p>
          <a:endParaRPr lang="en-US"/>
        </a:p>
      </dgm:t>
    </dgm:pt>
    <dgm:pt modelId="{CB923D50-6A97-B048-8CF0-7976D957AE9A}">
      <dgm:prSet phldrT="[Text]" custT="1"/>
      <dgm:spPr>
        <a:solidFill>
          <a:schemeClr val="bg1">
            <a:lumMod val="85000"/>
            <a:alpha val="50000"/>
          </a:schemeClr>
        </a:solidFill>
      </dgm:spPr>
      <dgm:t>
        <a:bodyPr/>
        <a:lstStyle/>
        <a:p>
          <a:r>
            <a:rPr lang="en-US" sz="2400" b="1" dirty="0"/>
            <a:t>Post lesson</a:t>
          </a:r>
        </a:p>
        <a:p>
          <a:r>
            <a:rPr lang="en-US" sz="1600" dirty="0"/>
            <a:t>Practice, reinforce</a:t>
          </a:r>
        </a:p>
        <a:p>
          <a:r>
            <a:rPr lang="en-US" sz="1600" dirty="0"/>
            <a:t>Reports, academic records</a:t>
          </a:r>
        </a:p>
        <a:p>
          <a:r>
            <a:rPr lang="en-US" sz="1600" dirty="0"/>
            <a:t>Self-study</a:t>
          </a:r>
        </a:p>
      </dgm:t>
    </dgm:pt>
    <dgm:pt modelId="{5A4E3CCA-8723-EE4C-AAF8-DC0C7056DB00}" type="parTrans" cxnId="{B100476A-6D7F-864F-BCBF-CE4EAF597588}">
      <dgm:prSet/>
      <dgm:spPr/>
      <dgm:t>
        <a:bodyPr/>
        <a:lstStyle/>
        <a:p>
          <a:endParaRPr lang="en-US"/>
        </a:p>
      </dgm:t>
    </dgm:pt>
    <dgm:pt modelId="{E00940DA-76BC-A84A-84E9-102DE03D6ADA}" type="sibTrans" cxnId="{B100476A-6D7F-864F-BCBF-CE4EAF597588}">
      <dgm:prSet/>
      <dgm:spPr/>
      <dgm:t>
        <a:bodyPr/>
        <a:lstStyle/>
        <a:p>
          <a:endParaRPr lang="en-US"/>
        </a:p>
      </dgm:t>
    </dgm:pt>
    <dgm:pt modelId="{2E7FEB77-8147-1145-9DA7-E7BB47747EEA}">
      <dgm:prSet phldrT="[Text]" custT="1"/>
      <dgm:spPr>
        <a:solidFill>
          <a:schemeClr val="bg1">
            <a:lumMod val="85000"/>
            <a:alpha val="50000"/>
          </a:schemeClr>
        </a:solidFill>
      </dgm:spPr>
      <dgm:t>
        <a:bodyPr/>
        <a:lstStyle/>
        <a:p>
          <a:r>
            <a:rPr lang="en-US" sz="2000" b="1" dirty="0"/>
            <a:t>Prior to lesson</a:t>
          </a:r>
        </a:p>
        <a:p>
          <a:r>
            <a:rPr lang="en-US" sz="1600" dirty="0"/>
            <a:t>Self-study</a:t>
          </a:r>
        </a:p>
        <a:p>
          <a:r>
            <a:rPr lang="en-US" sz="1600" dirty="0"/>
            <a:t>Online discussion</a:t>
          </a:r>
        </a:p>
        <a:p>
          <a:r>
            <a:rPr lang="en-US" sz="1600" dirty="0"/>
            <a:t>Self-evaluate</a:t>
          </a:r>
        </a:p>
      </dgm:t>
    </dgm:pt>
    <dgm:pt modelId="{F7A09584-6360-5C40-B3D2-84D885C0F571}" type="parTrans" cxnId="{D9B492BF-CBC2-754F-89FE-FB78451AA64F}">
      <dgm:prSet/>
      <dgm:spPr/>
      <dgm:t>
        <a:bodyPr/>
        <a:lstStyle/>
        <a:p>
          <a:endParaRPr lang="en-US"/>
        </a:p>
      </dgm:t>
    </dgm:pt>
    <dgm:pt modelId="{4145D454-C873-6748-8572-FC906829585B}" type="sibTrans" cxnId="{D9B492BF-CBC2-754F-89FE-FB78451AA64F}">
      <dgm:prSet/>
      <dgm:spPr/>
      <dgm:t>
        <a:bodyPr/>
        <a:lstStyle/>
        <a:p>
          <a:endParaRPr lang="en-US"/>
        </a:p>
      </dgm:t>
    </dgm:pt>
    <dgm:pt modelId="{3BAE9DC5-A014-A146-8DB1-5EE67FA19D73}" type="pres">
      <dgm:prSet presAssocID="{79F85A61-FC63-D543-BF60-60587295B2B2}" presName="compositeShape" presStyleCnt="0">
        <dgm:presLayoutVars>
          <dgm:chMax val="7"/>
          <dgm:dir/>
          <dgm:resizeHandles val="exact"/>
        </dgm:presLayoutVars>
      </dgm:prSet>
      <dgm:spPr/>
    </dgm:pt>
    <dgm:pt modelId="{0364419C-270A-6844-8A8F-9E28021069E5}" type="pres">
      <dgm:prSet presAssocID="{50575C48-C91C-674E-B1E0-E3B3FDE23185}" presName="circ1" presStyleLbl="vennNode1" presStyleIdx="0" presStyleCnt="3"/>
      <dgm:spPr/>
    </dgm:pt>
    <dgm:pt modelId="{798D193B-1332-7744-8022-66C3CDEEC1CC}" type="pres">
      <dgm:prSet presAssocID="{50575C48-C91C-674E-B1E0-E3B3FDE23185}" presName="circ1Tx" presStyleLbl="revTx" presStyleIdx="0" presStyleCnt="0">
        <dgm:presLayoutVars>
          <dgm:chMax val="0"/>
          <dgm:chPref val="0"/>
          <dgm:bulletEnabled val="1"/>
        </dgm:presLayoutVars>
      </dgm:prSet>
      <dgm:spPr/>
    </dgm:pt>
    <dgm:pt modelId="{6357C4D8-BFDC-9144-924A-47916310FC59}" type="pres">
      <dgm:prSet presAssocID="{CB923D50-6A97-B048-8CF0-7976D957AE9A}" presName="circ2" presStyleLbl="vennNode1" presStyleIdx="1" presStyleCnt="3"/>
      <dgm:spPr/>
    </dgm:pt>
    <dgm:pt modelId="{348BFE79-DAFB-DB4A-A489-BE22E9CFF8D3}" type="pres">
      <dgm:prSet presAssocID="{CB923D50-6A97-B048-8CF0-7976D957AE9A}" presName="circ2Tx" presStyleLbl="revTx" presStyleIdx="0" presStyleCnt="0">
        <dgm:presLayoutVars>
          <dgm:chMax val="0"/>
          <dgm:chPref val="0"/>
          <dgm:bulletEnabled val="1"/>
        </dgm:presLayoutVars>
      </dgm:prSet>
      <dgm:spPr/>
    </dgm:pt>
    <dgm:pt modelId="{B712719B-D61A-2548-9143-620C1A2B3D16}" type="pres">
      <dgm:prSet presAssocID="{2E7FEB77-8147-1145-9DA7-E7BB47747EEA}" presName="circ3" presStyleLbl="vennNode1" presStyleIdx="2" presStyleCnt="3"/>
      <dgm:spPr/>
    </dgm:pt>
    <dgm:pt modelId="{A2990064-CCE9-AA4E-94C5-35305997116E}" type="pres">
      <dgm:prSet presAssocID="{2E7FEB77-8147-1145-9DA7-E7BB47747EEA}" presName="circ3Tx" presStyleLbl="revTx" presStyleIdx="0" presStyleCnt="0">
        <dgm:presLayoutVars>
          <dgm:chMax val="0"/>
          <dgm:chPref val="0"/>
          <dgm:bulletEnabled val="1"/>
        </dgm:presLayoutVars>
      </dgm:prSet>
      <dgm:spPr/>
    </dgm:pt>
  </dgm:ptLst>
  <dgm:cxnLst>
    <dgm:cxn modelId="{5698000C-AC69-B14D-BAC9-373429081F08}" type="presOf" srcId="{79F85A61-FC63-D543-BF60-60587295B2B2}" destId="{3BAE9DC5-A014-A146-8DB1-5EE67FA19D73}" srcOrd="0" destOrd="0" presId="urn:microsoft.com/office/officeart/2005/8/layout/venn1"/>
    <dgm:cxn modelId="{297CF713-F5BE-C946-9953-D5DC2CA634D5}" type="presOf" srcId="{CB923D50-6A97-B048-8CF0-7976D957AE9A}" destId="{6357C4D8-BFDC-9144-924A-47916310FC59}" srcOrd="0" destOrd="0" presId="urn:microsoft.com/office/officeart/2005/8/layout/venn1"/>
    <dgm:cxn modelId="{C934221B-989F-4241-AF26-4EC035B09614}" srcId="{79F85A61-FC63-D543-BF60-60587295B2B2}" destId="{50575C48-C91C-674E-B1E0-E3B3FDE23185}" srcOrd="0" destOrd="0" parTransId="{45CA6865-966C-BC4E-AD65-F90CB8F93FFA}" sibTransId="{5778B1D4-6198-B843-87F7-799812450F88}"/>
    <dgm:cxn modelId="{03FCAF62-3A38-2B4C-AEE2-9404DEED3948}" type="presOf" srcId="{2E7FEB77-8147-1145-9DA7-E7BB47747EEA}" destId="{B712719B-D61A-2548-9143-620C1A2B3D16}" srcOrd="0" destOrd="0" presId="urn:microsoft.com/office/officeart/2005/8/layout/venn1"/>
    <dgm:cxn modelId="{B100476A-6D7F-864F-BCBF-CE4EAF597588}" srcId="{79F85A61-FC63-D543-BF60-60587295B2B2}" destId="{CB923D50-6A97-B048-8CF0-7976D957AE9A}" srcOrd="1" destOrd="0" parTransId="{5A4E3CCA-8723-EE4C-AAF8-DC0C7056DB00}" sibTransId="{E00940DA-76BC-A84A-84E9-102DE03D6ADA}"/>
    <dgm:cxn modelId="{E46A9D8F-2FCE-5A45-8F20-28499E6D7C17}" type="presOf" srcId="{50575C48-C91C-674E-B1E0-E3B3FDE23185}" destId="{0364419C-270A-6844-8A8F-9E28021069E5}" srcOrd="0" destOrd="0" presId="urn:microsoft.com/office/officeart/2005/8/layout/venn1"/>
    <dgm:cxn modelId="{D9B492BF-CBC2-754F-89FE-FB78451AA64F}" srcId="{79F85A61-FC63-D543-BF60-60587295B2B2}" destId="{2E7FEB77-8147-1145-9DA7-E7BB47747EEA}" srcOrd="2" destOrd="0" parTransId="{F7A09584-6360-5C40-B3D2-84D885C0F571}" sibTransId="{4145D454-C873-6748-8572-FC906829585B}"/>
    <dgm:cxn modelId="{001141D1-64DE-974C-9A41-BA655DBEDA78}" type="presOf" srcId="{50575C48-C91C-674E-B1E0-E3B3FDE23185}" destId="{798D193B-1332-7744-8022-66C3CDEEC1CC}" srcOrd="1" destOrd="0" presId="urn:microsoft.com/office/officeart/2005/8/layout/venn1"/>
    <dgm:cxn modelId="{A433F2ED-4E4E-4149-87C4-6AF4D7492BB5}" type="presOf" srcId="{CB923D50-6A97-B048-8CF0-7976D957AE9A}" destId="{348BFE79-DAFB-DB4A-A489-BE22E9CFF8D3}" srcOrd="1" destOrd="0" presId="urn:microsoft.com/office/officeart/2005/8/layout/venn1"/>
    <dgm:cxn modelId="{027B69F1-75F8-1746-B206-C3EBA475ED71}" type="presOf" srcId="{2E7FEB77-8147-1145-9DA7-E7BB47747EEA}" destId="{A2990064-CCE9-AA4E-94C5-35305997116E}" srcOrd="1" destOrd="0" presId="urn:microsoft.com/office/officeart/2005/8/layout/venn1"/>
    <dgm:cxn modelId="{582B6E96-D9A8-784D-A1BA-ABE5C7820F38}" type="presParOf" srcId="{3BAE9DC5-A014-A146-8DB1-5EE67FA19D73}" destId="{0364419C-270A-6844-8A8F-9E28021069E5}" srcOrd="0" destOrd="0" presId="urn:microsoft.com/office/officeart/2005/8/layout/venn1"/>
    <dgm:cxn modelId="{64E499D0-336A-7A41-A1A9-D38CCDB1A2B9}" type="presParOf" srcId="{3BAE9DC5-A014-A146-8DB1-5EE67FA19D73}" destId="{798D193B-1332-7744-8022-66C3CDEEC1CC}" srcOrd="1" destOrd="0" presId="urn:microsoft.com/office/officeart/2005/8/layout/venn1"/>
    <dgm:cxn modelId="{942DF58F-8370-694D-A567-18E2F2F84C85}" type="presParOf" srcId="{3BAE9DC5-A014-A146-8DB1-5EE67FA19D73}" destId="{6357C4D8-BFDC-9144-924A-47916310FC59}" srcOrd="2" destOrd="0" presId="urn:microsoft.com/office/officeart/2005/8/layout/venn1"/>
    <dgm:cxn modelId="{8A6D2168-C806-924E-BB4A-14DEF4662BD7}" type="presParOf" srcId="{3BAE9DC5-A014-A146-8DB1-5EE67FA19D73}" destId="{348BFE79-DAFB-DB4A-A489-BE22E9CFF8D3}" srcOrd="3" destOrd="0" presId="urn:microsoft.com/office/officeart/2005/8/layout/venn1"/>
    <dgm:cxn modelId="{B55FA5F3-F86F-9D43-AA28-17FEA2EC3AD2}" type="presParOf" srcId="{3BAE9DC5-A014-A146-8DB1-5EE67FA19D73}" destId="{B712719B-D61A-2548-9143-620C1A2B3D16}" srcOrd="4" destOrd="0" presId="urn:microsoft.com/office/officeart/2005/8/layout/venn1"/>
    <dgm:cxn modelId="{94FF1FA9-2F77-1440-93C8-054DC0646786}" type="presParOf" srcId="{3BAE9DC5-A014-A146-8DB1-5EE67FA19D73}" destId="{A2990064-CCE9-AA4E-94C5-35305997116E}"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09D4655-5D19-D941-B9DC-3B0E41489E5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599612BA-1898-F746-8D46-2BDD42305712}">
      <dgm:prSet/>
      <dgm:spPr/>
      <dgm:t>
        <a:bodyPr/>
        <a:lstStyle/>
        <a:p>
          <a:r>
            <a:rPr lang="vi-VN" dirty="0"/>
            <a:t>Learning activities</a:t>
          </a:r>
          <a:endParaRPr lang="en-VN" dirty="0"/>
        </a:p>
      </dgm:t>
    </dgm:pt>
    <dgm:pt modelId="{29A70D2C-DDD5-9D47-9DE3-939D2968967F}" type="parTrans" cxnId="{46F5094F-F252-0049-9D75-D598EA0FB854}">
      <dgm:prSet/>
      <dgm:spPr/>
      <dgm:t>
        <a:bodyPr/>
        <a:lstStyle/>
        <a:p>
          <a:endParaRPr lang="en-US"/>
        </a:p>
      </dgm:t>
    </dgm:pt>
    <dgm:pt modelId="{BCBBB07A-83B1-D348-8137-DBF30EFAD11E}" type="sibTrans" cxnId="{46F5094F-F252-0049-9D75-D598EA0FB854}">
      <dgm:prSet/>
      <dgm:spPr/>
      <dgm:t>
        <a:bodyPr/>
        <a:lstStyle/>
        <a:p>
          <a:endParaRPr lang="en-US"/>
        </a:p>
      </dgm:t>
    </dgm:pt>
    <dgm:pt modelId="{3D530DE5-495D-4743-85E6-95E4BE97CDF8}">
      <dgm:prSet/>
      <dgm:spPr/>
      <dgm:t>
        <a:bodyPr/>
        <a:lstStyle/>
        <a:p>
          <a:r>
            <a:rPr lang="vi-VN" dirty="0"/>
            <a:t>Course</a:t>
          </a:r>
          <a:endParaRPr lang="en-VN" dirty="0"/>
        </a:p>
      </dgm:t>
    </dgm:pt>
    <dgm:pt modelId="{FAB7581D-BB77-BF44-8394-45E1F1A780E0}" type="parTrans" cxnId="{C91E7357-12F9-A345-8404-0277AC42600C}">
      <dgm:prSet/>
      <dgm:spPr/>
      <dgm:t>
        <a:bodyPr/>
        <a:lstStyle/>
        <a:p>
          <a:endParaRPr lang="en-US"/>
        </a:p>
      </dgm:t>
    </dgm:pt>
    <dgm:pt modelId="{A46377EF-D994-FC4D-83F6-2C0669664796}" type="sibTrans" cxnId="{C91E7357-12F9-A345-8404-0277AC42600C}">
      <dgm:prSet/>
      <dgm:spPr/>
      <dgm:t>
        <a:bodyPr/>
        <a:lstStyle/>
        <a:p>
          <a:endParaRPr lang="en-US"/>
        </a:p>
      </dgm:t>
    </dgm:pt>
    <dgm:pt modelId="{BF36FA95-5FA9-AA4B-BFAB-770C0EF2F625}">
      <dgm:prSet/>
      <dgm:spPr/>
      <dgm:t>
        <a:bodyPr/>
        <a:lstStyle/>
        <a:p>
          <a:r>
            <a:rPr lang="vi-VN" dirty="0"/>
            <a:t>Curriculum</a:t>
          </a:r>
          <a:endParaRPr lang="en-VN" dirty="0"/>
        </a:p>
      </dgm:t>
    </dgm:pt>
    <dgm:pt modelId="{9F692294-C4F0-9B46-BE3A-096A94FDF370}" type="parTrans" cxnId="{20CE9414-1844-224C-AC31-8D60437B04D4}">
      <dgm:prSet/>
      <dgm:spPr/>
      <dgm:t>
        <a:bodyPr/>
        <a:lstStyle/>
        <a:p>
          <a:endParaRPr lang="en-US"/>
        </a:p>
      </dgm:t>
    </dgm:pt>
    <dgm:pt modelId="{09F10C0F-19D9-064C-A180-9005A1580081}" type="sibTrans" cxnId="{20CE9414-1844-224C-AC31-8D60437B04D4}">
      <dgm:prSet/>
      <dgm:spPr/>
      <dgm:t>
        <a:bodyPr/>
        <a:lstStyle/>
        <a:p>
          <a:endParaRPr lang="en-US"/>
        </a:p>
      </dgm:t>
    </dgm:pt>
    <dgm:pt modelId="{9DC5CA38-19EB-484A-A8DB-3E283D699025}">
      <dgm:prSet/>
      <dgm:spPr/>
      <dgm:t>
        <a:bodyPr/>
        <a:lstStyle/>
        <a:p>
          <a:r>
            <a:rPr lang="en-VN" dirty="0"/>
            <a:t>School - level</a:t>
          </a:r>
        </a:p>
      </dgm:t>
    </dgm:pt>
    <dgm:pt modelId="{9A745304-F397-B24C-8A57-788CEAE532FB}" type="parTrans" cxnId="{3D97D742-4E3A-5144-8EE0-CE0ABF1DB484}">
      <dgm:prSet/>
      <dgm:spPr/>
      <dgm:t>
        <a:bodyPr/>
        <a:lstStyle/>
        <a:p>
          <a:endParaRPr lang="en-US"/>
        </a:p>
      </dgm:t>
    </dgm:pt>
    <dgm:pt modelId="{8BE52741-6496-D744-BDED-32122630D745}" type="sibTrans" cxnId="{3D97D742-4E3A-5144-8EE0-CE0ABF1DB484}">
      <dgm:prSet/>
      <dgm:spPr/>
      <dgm:t>
        <a:bodyPr/>
        <a:lstStyle/>
        <a:p>
          <a:endParaRPr lang="en-US"/>
        </a:p>
      </dgm:t>
    </dgm:pt>
    <dgm:pt modelId="{D3D1FC9D-AD16-8C4A-B83C-5C058DBA5B8B}" type="pres">
      <dgm:prSet presAssocID="{209D4655-5D19-D941-B9DC-3B0E41489E5B}" presName="CompostProcess" presStyleCnt="0">
        <dgm:presLayoutVars>
          <dgm:dir/>
          <dgm:resizeHandles val="exact"/>
        </dgm:presLayoutVars>
      </dgm:prSet>
      <dgm:spPr/>
    </dgm:pt>
    <dgm:pt modelId="{4A36D038-9D83-BF4A-A6B0-80AA16DA47B8}" type="pres">
      <dgm:prSet presAssocID="{209D4655-5D19-D941-B9DC-3B0E41489E5B}" presName="arrow" presStyleLbl="bgShp" presStyleIdx="0" presStyleCnt="1"/>
      <dgm:spPr/>
    </dgm:pt>
    <dgm:pt modelId="{298927C7-35AA-BB40-959A-A09462DA2D5F}" type="pres">
      <dgm:prSet presAssocID="{209D4655-5D19-D941-B9DC-3B0E41489E5B}" presName="linearProcess" presStyleCnt="0"/>
      <dgm:spPr/>
    </dgm:pt>
    <dgm:pt modelId="{54F5B164-C38F-244C-BA30-944C75A7D2BF}" type="pres">
      <dgm:prSet presAssocID="{599612BA-1898-F746-8D46-2BDD42305712}" presName="textNode" presStyleLbl="node1" presStyleIdx="0" presStyleCnt="4">
        <dgm:presLayoutVars>
          <dgm:bulletEnabled val="1"/>
        </dgm:presLayoutVars>
      </dgm:prSet>
      <dgm:spPr/>
    </dgm:pt>
    <dgm:pt modelId="{0413B170-F505-564D-B58C-4493DB3968CA}" type="pres">
      <dgm:prSet presAssocID="{BCBBB07A-83B1-D348-8137-DBF30EFAD11E}" presName="sibTrans" presStyleCnt="0"/>
      <dgm:spPr/>
    </dgm:pt>
    <dgm:pt modelId="{537DDAAC-57E4-ED4C-81A7-32606CD382AE}" type="pres">
      <dgm:prSet presAssocID="{3D530DE5-495D-4743-85E6-95E4BE97CDF8}" presName="textNode" presStyleLbl="node1" presStyleIdx="1" presStyleCnt="4">
        <dgm:presLayoutVars>
          <dgm:bulletEnabled val="1"/>
        </dgm:presLayoutVars>
      </dgm:prSet>
      <dgm:spPr/>
    </dgm:pt>
    <dgm:pt modelId="{10FC2E8B-6B3F-3F46-B44A-5708164F7740}" type="pres">
      <dgm:prSet presAssocID="{A46377EF-D994-FC4D-83F6-2C0669664796}" presName="sibTrans" presStyleCnt="0"/>
      <dgm:spPr/>
    </dgm:pt>
    <dgm:pt modelId="{C2E69E83-73CC-3B4C-BF54-FC31C0E72FB1}" type="pres">
      <dgm:prSet presAssocID="{BF36FA95-5FA9-AA4B-BFAB-770C0EF2F625}" presName="textNode" presStyleLbl="node1" presStyleIdx="2" presStyleCnt="4">
        <dgm:presLayoutVars>
          <dgm:bulletEnabled val="1"/>
        </dgm:presLayoutVars>
      </dgm:prSet>
      <dgm:spPr/>
    </dgm:pt>
    <dgm:pt modelId="{94886CCD-0A99-8E42-A7FC-F9C5253860A2}" type="pres">
      <dgm:prSet presAssocID="{09F10C0F-19D9-064C-A180-9005A1580081}" presName="sibTrans" presStyleCnt="0"/>
      <dgm:spPr/>
    </dgm:pt>
    <dgm:pt modelId="{68047018-F55E-C84B-99A4-4E28C20843D7}" type="pres">
      <dgm:prSet presAssocID="{9DC5CA38-19EB-484A-A8DB-3E283D699025}" presName="textNode" presStyleLbl="node1" presStyleIdx="3" presStyleCnt="4">
        <dgm:presLayoutVars>
          <dgm:bulletEnabled val="1"/>
        </dgm:presLayoutVars>
      </dgm:prSet>
      <dgm:spPr/>
    </dgm:pt>
  </dgm:ptLst>
  <dgm:cxnLst>
    <dgm:cxn modelId="{20CE9414-1844-224C-AC31-8D60437B04D4}" srcId="{209D4655-5D19-D941-B9DC-3B0E41489E5B}" destId="{BF36FA95-5FA9-AA4B-BFAB-770C0EF2F625}" srcOrd="2" destOrd="0" parTransId="{9F692294-C4F0-9B46-BE3A-096A94FDF370}" sibTransId="{09F10C0F-19D9-064C-A180-9005A1580081}"/>
    <dgm:cxn modelId="{3D97D742-4E3A-5144-8EE0-CE0ABF1DB484}" srcId="{209D4655-5D19-D941-B9DC-3B0E41489E5B}" destId="{9DC5CA38-19EB-484A-A8DB-3E283D699025}" srcOrd="3" destOrd="0" parTransId="{9A745304-F397-B24C-8A57-788CEAE532FB}" sibTransId="{8BE52741-6496-D744-BDED-32122630D745}"/>
    <dgm:cxn modelId="{ABA0E245-35F5-664A-94A5-B217A8368228}" type="presOf" srcId="{209D4655-5D19-D941-B9DC-3B0E41489E5B}" destId="{D3D1FC9D-AD16-8C4A-B83C-5C058DBA5B8B}" srcOrd="0" destOrd="0" presId="urn:microsoft.com/office/officeart/2005/8/layout/hProcess9"/>
    <dgm:cxn modelId="{9756764C-7456-1245-970D-C91C1F02DF09}" type="presOf" srcId="{599612BA-1898-F746-8D46-2BDD42305712}" destId="{54F5B164-C38F-244C-BA30-944C75A7D2BF}" srcOrd="0" destOrd="0" presId="urn:microsoft.com/office/officeart/2005/8/layout/hProcess9"/>
    <dgm:cxn modelId="{46F5094F-F252-0049-9D75-D598EA0FB854}" srcId="{209D4655-5D19-D941-B9DC-3B0E41489E5B}" destId="{599612BA-1898-F746-8D46-2BDD42305712}" srcOrd="0" destOrd="0" parTransId="{29A70D2C-DDD5-9D47-9DE3-939D2968967F}" sibTransId="{BCBBB07A-83B1-D348-8137-DBF30EFAD11E}"/>
    <dgm:cxn modelId="{C91E7357-12F9-A345-8404-0277AC42600C}" srcId="{209D4655-5D19-D941-B9DC-3B0E41489E5B}" destId="{3D530DE5-495D-4743-85E6-95E4BE97CDF8}" srcOrd="1" destOrd="0" parTransId="{FAB7581D-BB77-BF44-8394-45E1F1A780E0}" sibTransId="{A46377EF-D994-FC4D-83F6-2C0669664796}"/>
    <dgm:cxn modelId="{FDCA7D7E-65BF-AA4D-AF49-DE1243A661FA}" type="presOf" srcId="{3D530DE5-495D-4743-85E6-95E4BE97CDF8}" destId="{537DDAAC-57E4-ED4C-81A7-32606CD382AE}" srcOrd="0" destOrd="0" presId="urn:microsoft.com/office/officeart/2005/8/layout/hProcess9"/>
    <dgm:cxn modelId="{5326F87E-31E6-CD4D-A5EA-59264F718815}" type="presOf" srcId="{BF36FA95-5FA9-AA4B-BFAB-770C0EF2F625}" destId="{C2E69E83-73CC-3B4C-BF54-FC31C0E72FB1}" srcOrd="0" destOrd="0" presId="urn:microsoft.com/office/officeart/2005/8/layout/hProcess9"/>
    <dgm:cxn modelId="{7F1B93DE-9CA8-3545-A1B3-F148D4B1BFE6}" type="presOf" srcId="{9DC5CA38-19EB-484A-A8DB-3E283D699025}" destId="{68047018-F55E-C84B-99A4-4E28C20843D7}" srcOrd="0" destOrd="0" presId="urn:microsoft.com/office/officeart/2005/8/layout/hProcess9"/>
    <dgm:cxn modelId="{F5A19AF0-4795-B949-BBE5-043DD5D30A90}" type="presParOf" srcId="{D3D1FC9D-AD16-8C4A-B83C-5C058DBA5B8B}" destId="{4A36D038-9D83-BF4A-A6B0-80AA16DA47B8}" srcOrd="0" destOrd="0" presId="urn:microsoft.com/office/officeart/2005/8/layout/hProcess9"/>
    <dgm:cxn modelId="{2ED4AC15-2633-1942-8607-0943DE591A90}" type="presParOf" srcId="{D3D1FC9D-AD16-8C4A-B83C-5C058DBA5B8B}" destId="{298927C7-35AA-BB40-959A-A09462DA2D5F}" srcOrd="1" destOrd="0" presId="urn:microsoft.com/office/officeart/2005/8/layout/hProcess9"/>
    <dgm:cxn modelId="{4874F225-0D21-4444-BDF0-9B40C163CB2E}" type="presParOf" srcId="{298927C7-35AA-BB40-959A-A09462DA2D5F}" destId="{54F5B164-C38F-244C-BA30-944C75A7D2BF}" srcOrd="0" destOrd="0" presId="urn:microsoft.com/office/officeart/2005/8/layout/hProcess9"/>
    <dgm:cxn modelId="{E7FFF55B-0C5B-E64F-9EC0-3F0128D86824}" type="presParOf" srcId="{298927C7-35AA-BB40-959A-A09462DA2D5F}" destId="{0413B170-F505-564D-B58C-4493DB3968CA}" srcOrd="1" destOrd="0" presId="urn:microsoft.com/office/officeart/2005/8/layout/hProcess9"/>
    <dgm:cxn modelId="{7783CB5B-1AC3-754C-8DB4-B574092E1B86}" type="presParOf" srcId="{298927C7-35AA-BB40-959A-A09462DA2D5F}" destId="{537DDAAC-57E4-ED4C-81A7-32606CD382AE}" srcOrd="2" destOrd="0" presId="urn:microsoft.com/office/officeart/2005/8/layout/hProcess9"/>
    <dgm:cxn modelId="{0E4BFEC6-496F-C942-938B-BF2361DECFB9}" type="presParOf" srcId="{298927C7-35AA-BB40-959A-A09462DA2D5F}" destId="{10FC2E8B-6B3F-3F46-B44A-5708164F7740}" srcOrd="3" destOrd="0" presId="urn:microsoft.com/office/officeart/2005/8/layout/hProcess9"/>
    <dgm:cxn modelId="{DAC4878E-6CDA-F545-8FB6-6CC72129FA9D}" type="presParOf" srcId="{298927C7-35AA-BB40-959A-A09462DA2D5F}" destId="{C2E69E83-73CC-3B4C-BF54-FC31C0E72FB1}" srcOrd="4" destOrd="0" presId="urn:microsoft.com/office/officeart/2005/8/layout/hProcess9"/>
    <dgm:cxn modelId="{DCD33F0B-E037-D446-85D4-E993C8DAFBEB}" type="presParOf" srcId="{298927C7-35AA-BB40-959A-A09462DA2D5F}" destId="{94886CCD-0A99-8E42-A7FC-F9C5253860A2}" srcOrd="5" destOrd="0" presId="urn:microsoft.com/office/officeart/2005/8/layout/hProcess9"/>
    <dgm:cxn modelId="{C0410A0E-DBA9-6743-A40E-820AA80EDE39}" type="presParOf" srcId="{298927C7-35AA-BB40-959A-A09462DA2D5F}" destId="{68047018-F55E-C84B-99A4-4E28C20843D7}"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EEC0941-C822-4872-9C2F-DF148C57624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B595B7F3-6787-42C4-8F5B-2C2A8615D7EB}">
      <dgm:prSet/>
      <dgm:spPr/>
      <dgm:t>
        <a:bodyPr/>
        <a:lstStyle/>
        <a:p>
          <a:r>
            <a:rPr lang="en-US" dirty="0"/>
            <a:t>Providing knowledge</a:t>
          </a:r>
        </a:p>
      </dgm:t>
    </dgm:pt>
    <dgm:pt modelId="{A9B28D95-684A-428B-BEBE-71DF71AB2A53}" type="parTrans" cxnId="{BBE9847E-E7B4-426F-A6DC-13AE67B70BFF}">
      <dgm:prSet/>
      <dgm:spPr/>
      <dgm:t>
        <a:bodyPr/>
        <a:lstStyle/>
        <a:p>
          <a:endParaRPr lang="en-US"/>
        </a:p>
      </dgm:t>
    </dgm:pt>
    <dgm:pt modelId="{8013D080-A9AB-4EDD-82F3-732B403ADE02}" type="sibTrans" cxnId="{BBE9847E-E7B4-426F-A6DC-13AE67B70BFF}">
      <dgm:prSet/>
      <dgm:spPr/>
      <dgm:t>
        <a:bodyPr/>
        <a:lstStyle/>
        <a:p>
          <a:endParaRPr lang="en-US"/>
        </a:p>
      </dgm:t>
    </dgm:pt>
    <dgm:pt modelId="{869B0831-3419-41EA-A038-8E82A515B43D}">
      <dgm:prSet/>
      <dgm:spPr/>
      <dgm:t>
        <a:bodyPr/>
        <a:lstStyle/>
        <a:p>
          <a:r>
            <a:rPr lang="en-US" dirty="0"/>
            <a:t>Communication: Blogs; social networks, wikis</a:t>
          </a:r>
        </a:p>
      </dgm:t>
    </dgm:pt>
    <dgm:pt modelId="{171F35DE-B14E-4F63-B72C-25E0D2115BF9}" type="parTrans" cxnId="{7CFDEB46-1721-43BA-86C2-79A397BA804E}">
      <dgm:prSet/>
      <dgm:spPr/>
      <dgm:t>
        <a:bodyPr/>
        <a:lstStyle/>
        <a:p>
          <a:endParaRPr lang="en-US"/>
        </a:p>
      </dgm:t>
    </dgm:pt>
    <dgm:pt modelId="{4E965043-E2E7-4DEA-B5EA-19A58207A6FE}" type="sibTrans" cxnId="{7CFDEB46-1721-43BA-86C2-79A397BA804E}">
      <dgm:prSet/>
      <dgm:spPr/>
      <dgm:t>
        <a:bodyPr/>
        <a:lstStyle/>
        <a:p>
          <a:endParaRPr lang="en-US"/>
        </a:p>
      </dgm:t>
    </dgm:pt>
    <dgm:pt modelId="{37219959-8637-4319-9C51-9BC71E113E40}">
      <dgm:prSet/>
      <dgm:spPr/>
      <dgm:t>
        <a:bodyPr/>
        <a:lstStyle/>
        <a:p>
          <a:r>
            <a:rPr lang="en-US" dirty="0"/>
            <a:t>Evaluation: self-evaluation, rubrics, Quiz</a:t>
          </a:r>
        </a:p>
      </dgm:t>
    </dgm:pt>
    <dgm:pt modelId="{BB08E2D3-6313-43EF-A879-DC62A1E1E68C}" type="parTrans" cxnId="{29812F83-B532-492C-A5CF-F17CB0E88661}">
      <dgm:prSet/>
      <dgm:spPr/>
      <dgm:t>
        <a:bodyPr/>
        <a:lstStyle/>
        <a:p>
          <a:endParaRPr lang="en-US"/>
        </a:p>
      </dgm:t>
    </dgm:pt>
    <dgm:pt modelId="{585408F8-17FA-4C71-B7DC-F148183F72F0}" type="sibTrans" cxnId="{29812F83-B532-492C-A5CF-F17CB0E88661}">
      <dgm:prSet/>
      <dgm:spPr/>
      <dgm:t>
        <a:bodyPr/>
        <a:lstStyle/>
        <a:p>
          <a:endParaRPr lang="en-US"/>
        </a:p>
      </dgm:t>
    </dgm:pt>
    <dgm:pt modelId="{8949596F-53E9-494D-A0EC-8D9AA8AC2F45}" type="pres">
      <dgm:prSet presAssocID="{4EEC0941-C822-4872-9C2F-DF148C576240}" presName="hierChild1" presStyleCnt="0">
        <dgm:presLayoutVars>
          <dgm:chPref val="1"/>
          <dgm:dir/>
          <dgm:animOne val="branch"/>
          <dgm:animLvl val="lvl"/>
          <dgm:resizeHandles/>
        </dgm:presLayoutVars>
      </dgm:prSet>
      <dgm:spPr/>
    </dgm:pt>
    <dgm:pt modelId="{F1CFDFC3-3463-2C41-96E4-9A6A2D6C0605}" type="pres">
      <dgm:prSet presAssocID="{B595B7F3-6787-42C4-8F5B-2C2A8615D7EB}" presName="hierRoot1" presStyleCnt="0"/>
      <dgm:spPr/>
    </dgm:pt>
    <dgm:pt modelId="{A9D1CCED-B7DC-E046-B40C-CA070B73231A}" type="pres">
      <dgm:prSet presAssocID="{B595B7F3-6787-42C4-8F5B-2C2A8615D7EB}" presName="composite" presStyleCnt="0"/>
      <dgm:spPr/>
    </dgm:pt>
    <dgm:pt modelId="{19CEAE84-FF16-D340-8A3F-6920CF28F925}" type="pres">
      <dgm:prSet presAssocID="{B595B7F3-6787-42C4-8F5B-2C2A8615D7EB}" presName="background" presStyleLbl="node0" presStyleIdx="0" presStyleCnt="3"/>
      <dgm:spPr/>
    </dgm:pt>
    <dgm:pt modelId="{47951628-FECB-5B47-95B8-2AF25052D2B2}" type="pres">
      <dgm:prSet presAssocID="{B595B7F3-6787-42C4-8F5B-2C2A8615D7EB}" presName="text" presStyleLbl="fgAcc0" presStyleIdx="0" presStyleCnt="3">
        <dgm:presLayoutVars>
          <dgm:chPref val="3"/>
        </dgm:presLayoutVars>
      </dgm:prSet>
      <dgm:spPr/>
    </dgm:pt>
    <dgm:pt modelId="{396F105D-713B-AC4E-ACE2-9A2ECF180494}" type="pres">
      <dgm:prSet presAssocID="{B595B7F3-6787-42C4-8F5B-2C2A8615D7EB}" presName="hierChild2" presStyleCnt="0"/>
      <dgm:spPr/>
    </dgm:pt>
    <dgm:pt modelId="{B3328A8C-29E1-0749-B7C5-8B732AD22460}" type="pres">
      <dgm:prSet presAssocID="{869B0831-3419-41EA-A038-8E82A515B43D}" presName="hierRoot1" presStyleCnt="0"/>
      <dgm:spPr/>
    </dgm:pt>
    <dgm:pt modelId="{9D43E567-DBA7-C848-839C-5DA47BE029A0}" type="pres">
      <dgm:prSet presAssocID="{869B0831-3419-41EA-A038-8E82A515B43D}" presName="composite" presStyleCnt="0"/>
      <dgm:spPr/>
    </dgm:pt>
    <dgm:pt modelId="{58DF0872-7CB2-3244-B619-62CC3FC4D6D3}" type="pres">
      <dgm:prSet presAssocID="{869B0831-3419-41EA-A038-8E82A515B43D}" presName="background" presStyleLbl="node0" presStyleIdx="1" presStyleCnt="3"/>
      <dgm:spPr/>
    </dgm:pt>
    <dgm:pt modelId="{1F5ABFDA-0249-9A42-9D11-EFF630D3774E}" type="pres">
      <dgm:prSet presAssocID="{869B0831-3419-41EA-A038-8E82A515B43D}" presName="text" presStyleLbl="fgAcc0" presStyleIdx="1" presStyleCnt="3">
        <dgm:presLayoutVars>
          <dgm:chPref val="3"/>
        </dgm:presLayoutVars>
      </dgm:prSet>
      <dgm:spPr/>
    </dgm:pt>
    <dgm:pt modelId="{2C474DD8-F183-6942-A9B9-6427CE859EFC}" type="pres">
      <dgm:prSet presAssocID="{869B0831-3419-41EA-A038-8E82A515B43D}" presName="hierChild2" presStyleCnt="0"/>
      <dgm:spPr/>
    </dgm:pt>
    <dgm:pt modelId="{343FCDCF-8422-F746-8D06-AF41EA869092}" type="pres">
      <dgm:prSet presAssocID="{37219959-8637-4319-9C51-9BC71E113E40}" presName="hierRoot1" presStyleCnt="0"/>
      <dgm:spPr/>
    </dgm:pt>
    <dgm:pt modelId="{7BF085A3-691E-0E4F-999E-A18FECFAB2B3}" type="pres">
      <dgm:prSet presAssocID="{37219959-8637-4319-9C51-9BC71E113E40}" presName="composite" presStyleCnt="0"/>
      <dgm:spPr/>
    </dgm:pt>
    <dgm:pt modelId="{3EDD6606-43A1-ED4E-8A62-19B316A66921}" type="pres">
      <dgm:prSet presAssocID="{37219959-8637-4319-9C51-9BC71E113E40}" presName="background" presStyleLbl="node0" presStyleIdx="2" presStyleCnt="3"/>
      <dgm:spPr/>
    </dgm:pt>
    <dgm:pt modelId="{EDF6FEA5-AAFE-A74B-BE05-98F39F6FDFA2}" type="pres">
      <dgm:prSet presAssocID="{37219959-8637-4319-9C51-9BC71E113E40}" presName="text" presStyleLbl="fgAcc0" presStyleIdx="2" presStyleCnt="3">
        <dgm:presLayoutVars>
          <dgm:chPref val="3"/>
        </dgm:presLayoutVars>
      </dgm:prSet>
      <dgm:spPr/>
    </dgm:pt>
    <dgm:pt modelId="{39772E75-12B9-CE4B-A744-DFF210F64D86}" type="pres">
      <dgm:prSet presAssocID="{37219959-8637-4319-9C51-9BC71E113E40}" presName="hierChild2" presStyleCnt="0"/>
      <dgm:spPr/>
    </dgm:pt>
  </dgm:ptLst>
  <dgm:cxnLst>
    <dgm:cxn modelId="{D486DB17-360E-1E44-A7B1-6F022B9C5032}" type="presOf" srcId="{B595B7F3-6787-42C4-8F5B-2C2A8615D7EB}" destId="{47951628-FECB-5B47-95B8-2AF25052D2B2}" srcOrd="0" destOrd="0" presId="urn:microsoft.com/office/officeart/2005/8/layout/hierarchy1"/>
    <dgm:cxn modelId="{09A5263C-647E-1C46-AC17-9FAD4E137F14}" type="presOf" srcId="{4EEC0941-C822-4872-9C2F-DF148C576240}" destId="{8949596F-53E9-494D-A0EC-8D9AA8AC2F45}" srcOrd="0" destOrd="0" presId="urn:microsoft.com/office/officeart/2005/8/layout/hierarchy1"/>
    <dgm:cxn modelId="{7CFDEB46-1721-43BA-86C2-79A397BA804E}" srcId="{4EEC0941-C822-4872-9C2F-DF148C576240}" destId="{869B0831-3419-41EA-A038-8E82A515B43D}" srcOrd="1" destOrd="0" parTransId="{171F35DE-B14E-4F63-B72C-25E0D2115BF9}" sibTransId="{4E965043-E2E7-4DEA-B5EA-19A58207A6FE}"/>
    <dgm:cxn modelId="{601B505F-DE3D-9E43-9553-F954FFF18444}" type="presOf" srcId="{37219959-8637-4319-9C51-9BC71E113E40}" destId="{EDF6FEA5-AAFE-A74B-BE05-98F39F6FDFA2}" srcOrd="0" destOrd="0" presId="urn:microsoft.com/office/officeart/2005/8/layout/hierarchy1"/>
    <dgm:cxn modelId="{BBE9847E-E7B4-426F-A6DC-13AE67B70BFF}" srcId="{4EEC0941-C822-4872-9C2F-DF148C576240}" destId="{B595B7F3-6787-42C4-8F5B-2C2A8615D7EB}" srcOrd="0" destOrd="0" parTransId="{A9B28D95-684A-428B-BEBE-71DF71AB2A53}" sibTransId="{8013D080-A9AB-4EDD-82F3-732B403ADE02}"/>
    <dgm:cxn modelId="{29812F83-B532-492C-A5CF-F17CB0E88661}" srcId="{4EEC0941-C822-4872-9C2F-DF148C576240}" destId="{37219959-8637-4319-9C51-9BC71E113E40}" srcOrd="2" destOrd="0" parTransId="{BB08E2D3-6313-43EF-A879-DC62A1E1E68C}" sibTransId="{585408F8-17FA-4C71-B7DC-F148183F72F0}"/>
    <dgm:cxn modelId="{A0B7F0C1-03D7-244F-BDA5-F103A9C4DA71}" type="presOf" srcId="{869B0831-3419-41EA-A038-8E82A515B43D}" destId="{1F5ABFDA-0249-9A42-9D11-EFF630D3774E}" srcOrd="0" destOrd="0" presId="urn:microsoft.com/office/officeart/2005/8/layout/hierarchy1"/>
    <dgm:cxn modelId="{78AC7A0A-BCE7-8346-A200-5434267BAEDD}" type="presParOf" srcId="{8949596F-53E9-494D-A0EC-8D9AA8AC2F45}" destId="{F1CFDFC3-3463-2C41-96E4-9A6A2D6C0605}" srcOrd="0" destOrd="0" presId="urn:microsoft.com/office/officeart/2005/8/layout/hierarchy1"/>
    <dgm:cxn modelId="{2DC70E72-1B7B-A147-8823-3D10683F18E9}" type="presParOf" srcId="{F1CFDFC3-3463-2C41-96E4-9A6A2D6C0605}" destId="{A9D1CCED-B7DC-E046-B40C-CA070B73231A}" srcOrd="0" destOrd="0" presId="urn:microsoft.com/office/officeart/2005/8/layout/hierarchy1"/>
    <dgm:cxn modelId="{B3914135-0949-5A45-9B06-ADBDE1034D64}" type="presParOf" srcId="{A9D1CCED-B7DC-E046-B40C-CA070B73231A}" destId="{19CEAE84-FF16-D340-8A3F-6920CF28F925}" srcOrd="0" destOrd="0" presId="urn:microsoft.com/office/officeart/2005/8/layout/hierarchy1"/>
    <dgm:cxn modelId="{6AC174AD-3657-5E4E-8D8E-F5D79C703576}" type="presParOf" srcId="{A9D1CCED-B7DC-E046-B40C-CA070B73231A}" destId="{47951628-FECB-5B47-95B8-2AF25052D2B2}" srcOrd="1" destOrd="0" presId="urn:microsoft.com/office/officeart/2005/8/layout/hierarchy1"/>
    <dgm:cxn modelId="{3BFC193F-F3E6-4442-91D1-F62619B07B49}" type="presParOf" srcId="{F1CFDFC3-3463-2C41-96E4-9A6A2D6C0605}" destId="{396F105D-713B-AC4E-ACE2-9A2ECF180494}" srcOrd="1" destOrd="0" presId="urn:microsoft.com/office/officeart/2005/8/layout/hierarchy1"/>
    <dgm:cxn modelId="{83D70773-6C37-E845-A1C5-7CB418E4AB8B}" type="presParOf" srcId="{8949596F-53E9-494D-A0EC-8D9AA8AC2F45}" destId="{B3328A8C-29E1-0749-B7C5-8B732AD22460}" srcOrd="1" destOrd="0" presId="urn:microsoft.com/office/officeart/2005/8/layout/hierarchy1"/>
    <dgm:cxn modelId="{D34AD60B-3EEC-5145-BBF5-C153C2DE4ED6}" type="presParOf" srcId="{B3328A8C-29E1-0749-B7C5-8B732AD22460}" destId="{9D43E567-DBA7-C848-839C-5DA47BE029A0}" srcOrd="0" destOrd="0" presId="urn:microsoft.com/office/officeart/2005/8/layout/hierarchy1"/>
    <dgm:cxn modelId="{318C1512-E8B0-A14A-9413-74419E92ACFE}" type="presParOf" srcId="{9D43E567-DBA7-C848-839C-5DA47BE029A0}" destId="{58DF0872-7CB2-3244-B619-62CC3FC4D6D3}" srcOrd="0" destOrd="0" presId="urn:microsoft.com/office/officeart/2005/8/layout/hierarchy1"/>
    <dgm:cxn modelId="{35EA0D22-576B-1049-B5EF-CF76D0608F57}" type="presParOf" srcId="{9D43E567-DBA7-C848-839C-5DA47BE029A0}" destId="{1F5ABFDA-0249-9A42-9D11-EFF630D3774E}" srcOrd="1" destOrd="0" presId="urn:microsoft.com/office/officeart/2005/8/layout/hierarchy1"/>
    <dgm:cxn modelId="{D1AEF657-53F9-094D-9CBB-2321C00A9EEA}" type="presParOf" srcId="{B3328A8C-29E1-0749-B7C5-8B732AD22460}" destId="{2C474DD8-F183-6942-A9B9-6427CE859EFC}" srcOrd="1" destOrd="0" presId="urn:microsoft.com/office/officeart/2005/8/layout/hierarchy1"/>
    <dgm:cxn modelId="{CBF080DB-8C21-B34C-B466-54A3332B7BA9}" type="presParOf" srcId="{8949596F-53E9-494D-A0EC-8D9AA8AC2F45}" destId="{343FCDCF-8422-F746-8D06-AF41EA869092}" srcOrd="2" destOrd="0" presId="urn:microsoft.com/office/officeart/2005/8/layout/hierarchy1"/>
    <dgm:cxn modelId="{FCB1C4E8-7DDC-3142-B808-F79EC8DF336C}" type="presParOf" srcId="{343FCDCF-8422-F746-8D06-AF41EA869092}" destId="{7BF085A3-691E-0E4F-999E-A18FECFAB2B3}" srcOrd="0" destOrd="0" presId="urn:microsoft.com/office/officeart/2005/8/layout/hierarchy1"/>
    <dgm:cxn modelId="{AA5D4574-CA1C-4B48-A78E-92E6D1F79A18}" type="presParOf" srcId="{7BF085A3-691E-0E4F-999E-A18FECFAB2B3}" destId="{3EDD6606-43A1-ED4E-8A62-19B316A66921}" srcOrd="0" destOrd="0" presId="urn:microsoft.com/office/officeart/2005/8/layout/hierarchy1"/>
    <dgm:cxn modelId="{E3F2FBEF-D161-D548-A863-83DFB6080274}" type="presParOf" srcId="{7BF085A3-691E-0E4F-999E-A18FECFAB2B3}" destId="{EDF6FEA5-AAFE-A74B-BE05-98F39F6FDFA2}" srcOrd="1" destOrd="0" presId="urn:microsoft.com/office/officeart/2005/8/layout/hierarchy1"/>
    <dgm:cxn modelId="{D81BE551-EC3F-6844-B591-8A7A5126F743}" type="presParOf" srcId="{343FCDCF-8422-F746-8D06-AF41EA869092}" destId="{39772E75-12B9-CE4B-A744-DFF210F64D8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1A76644-293C-4012-B72F-C7CC9B76899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FA010E6-8A9E-4C56-A8AF-10994586E9DE}">
      <dgm:prSet/>
      <dgm:spPr/>
      <dgm:t>
        <a:bodyPr/>
        <a:lstStyle/>
        <a:p>
          <a:r>
            <a:rPr lang="vi-VN" dirty="0">
              <a:latin typeface="Calibri" panose="020F0502020204030204" pitchFamily="34" charset="0"/>
              <a:cs typeface="Calibri" panose="020F0502020204030204" pitchFamily="34" charset="0"/>
            </a:rPr>
            <a:t>﻿1- F</a:t>
          </a:r>
          <a:r>
            <a:rPr lang="en-US" dirty="0" err="1">
              <a:latin typeface="Calibri" panose="020F0502020204030204" pitchFamily="34" charset="0"/>
              <a:cs typeface="Calibri" panose="020F0502020204030204" pitchFamily="34" charset="0"/>
            </a:rPr>
            <a:t>ocus</a:t>
          </a:r>
          <a:r>
            <a:rPr lang="en-US" dirty="0">
              <a:latin typeface="Calibri" panose="020F0502020204030204" pitchFamily="34" charset="0"/>
              <a:cs typeface="Calibri" panose="020F0502020204030204" pitchFamily="34" charset="0"/>
            </a:rPr>
            <a:t> on achieving course goals rather than technology</a:t>
          </a:r>
        </a:p>
      </dgm:t>
    </dgm:pt>
    <dgm:pt modelId="{966D3A25-BB14-4652-BBF1-D42BAF79C301}" type="parTrans" cxnId="{A7A6113C-580B-424A-A330-52C543E9A802}">
      <dgm:prSet/>
      <dgm:spPr/>
      <dgm:t>
        <a:bodyPr/>
        <a:lstStyle/>
        <a:p>
          <a:endParaRPr lang="en-US">
            <a:latin typeface="Calibri" panose="020F0502020204030204" pitchFamily="34" charset="0"/>
            <a:cs typeface="Calibri" panose="020F0502020204030204" pitchFamily="34" charset="0"/>
          </a:endParaRPr>
        </a:p>
      </dgm:t>
    </dgm:pt>
    <dgm:pt modelId="{72A69B25-0CB1-4EB5-B4DE-D1C3700FD560}" type="sibTrans" cxnId="{A7A6113C-580B-424A-A330-52C543E9A802}">
      <dgm:prSet/>
      <dgm:spPr/>
      <dgm:t>
        <a:bodyPr/>
        <a:lstStyle/>
        <a:p>
          <a:endParaRPr lang="en-US">
            <a:latin typeface="Calibri" panose="020F0502020204030204" pitchFamily="34" charset="0"/>
            <a:cs typeface="Calibri" panose="020F0502020204030204" pitchFamily="34" charset="0"/>
          </a:endParaRPr>
        </a:p>
      </dgm:t>
    </dgm:pt>
    <dgm:pt modelId="{FA7939C7-AA11-40B2-BAC3-B3F575526C7E}">
      <dgm:prSet/>
      <dgm:spPr/>
      <dgm:t>
        <a:bodyPr/>
        <a:lstStyle/>
        <a:p>
          <a:r>
            <a:rPr lang="vi-VN" dirty="0">
              <a:latin typeface="Calibri" panose="020F0502020204030204" pitchFamily="34" charset="0"/>
              <a:cs typeface="Calibri" panose="020F0502020204030204" pitchFamily="34" charset="0"/>
            </a:rPr>
            <a:t>2- S</a:t>
          </a:r>
          <a:r>
            <a:rPr lang="en-US" dirty="0" err="1">
              <a:latin typeface="Calibri" panose="020F0502020204030204" pitchFamily="34" charset="0"/>
              <a:cs typeface="Calibri" panose="020F0502020204030204" pitchFamily="34" charset="0"/>
            </a:rPr>
            <a:t>upport</a:t>
          </a:r>
          <a:r>
            <a:rPr lang="en-US" dirty="0">
              <a:latin typeface="Calibri" panose="020F0502020204030204" pitchFamily="34" charset="0"/>
              <a:cs typeface="Calibri" panose="020F0502020204030204" pitchFamily="34" charset="0"/>
            </a:rPr>
            <a:t> personalized learning</a:t>
          </a:r>
        </a:p>
      </dgm:t>
    </dgm:pt>
    <dgm:pt modelId="{838BF1EB-89DB-4946-9604-105D69C444D0}" type="parTrans" cxnId="{A8825BF4-827B-45F9-9590-89362694A758}">
      <dgm:prSet/>
      <dgm:spPr/>
      <dgm:t>
        <a:bodyPr/>
        <a:lstStyle/>
        <a:p>
          <a:endParaRPr lang="en-US">
            <a:latin typeface="Calibri" panose="020F0502020204030204" pitchFamily="34" charset="0"/>
            <a:cs typeface="Calibri" panose="020F0502020204030204" pitchFamily="34" charset="0"/>
          </a:endParaRPr>
        </a:p>
      </dgm:t>
    </dgm:pt>
    <dgm:pt modelId="{2AEA6777-AFB3-4F78-9EAD-BEA3A969071B}" type="sibTrans" cxnId="{A8825BF4-827B-45F9-9590-89362694A758}">
      <dgm:prSet/>
      <dgm:spPr/>
      <dgm:t>
        <a:bodyPr/>
        <a:lstStyle/>
        <a:p>
          <a:endParaRPr lang="en-US">
            <a:latin typeface="Calibri" panose="020F0502020204030204" pitchFamily="34" charset="0"/>
            <a:cs typeface="Calibri" panose="020F0502020204030204" pitchFamily="34" charset="0"/>
          </a:endParaRPr>
        </a:p>
      </dgm:t>
    </dgm:pt>
    <dgm:pt modelId="{6BF38363-0DD0-44A5-BCFB-9613FE9902C0}">
      <dgm:prSet/>
      <dgm:spPr/>
      <dgm:t>
        <a:bodyPr/>
        <a:lstStyle/>
        <a:p>
          <a:r>
            <a:rPr lang="vi-VN" dirty="0">
              <a:latin typeface="Calibri" panose="020F0502020204030204" pitchFamily="34" charset="0"/>
              <a:cs typeface="Calibri" panose="020F0502020204030204" pitchFamily="34" charset="0"/>
            </a:rPr>
            <a:t>3- C</a:t>
          </a:r>
          <a:r>
            <a:rPr lang="en-US" dirty="0" err="1">
              <a:latin typeface="Calibri" panose="020F0502020204030204" pitchFamily="34" charset="0"/>
              <a:cs typeface="Calibri" panose="020F0502020204030204" pitchFamily="34" charset="0"/>
            </a:rPr>
            <a:t>lassroom</a:t>
          </a:r>
          <a:r>
            <a:rPr lang="en-US" dirty="0">
              <a:latin typeface="Calibri" panose="020F0502020204030204" pitchFamily="34" charset="0"/>
              <a:cs typeface="Calibri" panose="020F0502020204030204" pitchFamily="34" charset="0"/>
            </a:rPr>
            <a:t> and online activities complement each other and increase classroom interaction</a:t>
          </a:r>
        </a:p>
      </dgm:t>
    </dgm:pt>
    <dgm:pt modelId="{7756960B-8734-483B-B275-B7294AF7B2FC}" type="parTrans" cxnId="{240C1B7D-20EA-4585-BDCB-E9F579AF38EA}">
      <dgm:prSet/>
      <dgm:spPr/>
      <dgm:t>
        <a:bodyPr/>
        <a:lstStyle/>
        <a:p>
          <a:endParaRPr lang="en-US">
            <a:latin typeface="Calibri" panose="020F0502020204030204" pitchFamily="34" charset="0"/>
            <a:cs typeface="Calibri" panose="020F0502020204030204" pitchFamily="34" charset="0"/>
          </a:endParaRPr>
        </a:p>
      </dgm:t>
    </dgm:pt>
    <dgm:pt modelId="{77EA1F82-94CA-4C6D-97C5-54907EB15D43}" type="sibTrans" cxnId="{240C1B7D-20EA-4585-BDCB-E9F579AF38EA}">
      <dgm:prSet/>
      <dgm:spPr/>
      <dgm:t>
        <a:bodyPr/>
        <a:lstStyle/>
        <a:p>
          <a:endParaRPr lang="en-US">
            <a:latin typeface="Calibri" panose="020F0502020204030204" pitchFamily="34" charset="0"/>
            <a:cs typeface="Calibri" panose="020F0502020204030204" pitchFamily="34" charset="0"/>
          </a:endParaRPr>
        </a:p>
      </dgm:t>
    </dgm:pt>
    <dgm:pt modelId="{85A6D743-7A07-47C2-9326-445D7639E47F}">
      <dgm:prSet/>
      <dgm:spPr/>
      <dgm:t>
        <a:bodyPr/>
        <a:lstStyle/>
        <a:p>
          <a:r>
            <a:rPr lang="vi-VN" dirty="0">
              <a:latin typeface="Calibri" panose="020F0502020204030204" pitchFamily="34" charset="0"/>
              <a:cs typeface="Calibri" panose="020F0502020204030204" pitchFamily="34" charset="0"/>
            </a:rPr>
            <a:t>4- D</a:t>
          </a:r>
          <a:r>
            <a:rPr lang="en-US" dirty="0" err="1">
              <a:latin typeface="Calibri" panose="020F0502020204030204" pitchFamily="34" charset="0"/>
              <a:cs typeface="Calibri" panose="020F0502020204030204" pitchFamily="34" charset="0"/>
            </a:rPr>
            <a:t>esign</a:t>
          </a:r>
          <a:r>
            <a:rPr lang="en-US" dirty="0">
              <a:latin typeface="Calibri" panose="020F0502020204030204" pitchFamily="34" charset="0"/>
              <a:cs typeface="Calibri" panose="020F0502020204030204" pitchFamily="34" charset="0"/>
            </a:rPr>
            <a:t> learning materials suitable for online form</a:t>
          </a:r>
        </a:p>
      </dgm:t>
    </dgm:pt>
    <dgm:pt modelId="{D804A1E2-9112-4445-991A-778109DBF7E9}" type="parTrans" cxnId="{4BAD0C92-FBFF-4F4B-9625-40A9361342A7}">
      <dgm:prSet/>
      <dgm:spPr/>
      <dgm:t>
        <a:bodyPr/>
        <a:lstStyle/>
        <a:p>
          <a:endParaRPr lang="en-US">
            <a:latin typeface="Calibri" panose="020F0502020204030204" pitchFamily="34" charset="0"/>
            <a:cs typeface="Calibri" panose="020F0502020204030204" pitchFamily="34" charset="0"/>
          </a:endParaRPr>
        </a:p>
      </dgm:t>
    </dgm:pt>
    <dgm:pt modelId="{DBE645D6-265D-4564-BFF5-420C73C6EDC7}" type="sibTrans" cxnId="{4BAD0C92-FBFF-4F4B-9625-40A9361342A7}">
      <dgm:prSet/>
      <dgm:spPr/>
      <dgm:t>
        <a:bodyPr/>
        <a:lstStyle/>
        <a:p>
          <a:endParaRPr lang="en-US">
            <a:latin typeface="Calibri" panose="020F0502020204030204" pitchFamily="34" charset="0"/>
            <a:cs typeface="Calibri" panose="020F0502020204030204" pitchFamily="34" charset="0"/>
          </a:endParaRPr>
        </a:p>
      </dgm:t>
    </dgm:pt>
    <dgm:pt modelId="{087930F1-098E-4337-BCA6-838F4277B8AB}">
      <dgm:prSet/>
      <dgm:spPr/>
      <dgm:t>
        <a:bodyPr/>
        <a:lstStyle/>
        <a:p>
          <a:r>
            <a:rPr lang="vi-VN" dirty="0">
              <a:latin typeface="Calibri" panose="020F0502020204030204" pitchFamily="34" charset="0"/>
              <a:cs typeface="Calibri" panose="020F0502020204030204" pitchFamily="34" charset="0"/>
            </a:rPr>
            <a:t>5- P</a:t>
          </a:r>
          <a:r>
            <a:rPr lang="en-US" dirty="0" err="1">
              <a:latin typeface="Calibri" panose="020F0502020204030204" pitchFamily="34" charset="0"/>
              <a:cs typeface="Calibri" panose="020F0502020204030204" pitchFamily="34" charset="0"/>
            </a:rPr>
            <a:t>rovide</a:t>
          </a:r>
          <a:r>
            <a:rPr lang="en-US" dirty="0">
              <a:latin typeface="Calibri" panose="020F0502020204030204" pitchFamily="34" charset="0"/>
              <a:cs typeface="Calibri" panose="020F0502020204030204" pitchFamily="34" charset="0"/>
            </a:rPr>
            <a:t> self-assessment tools and methods for learners</a:t>
          </a:r>
        </a:p>
      </dgm:t>
    </dgm:pt>
    <dgm:pt modelId="{31044380-D186-4DED-A4C7-96D6C5458486}" type="parTrans" cxnId="{1E5D03D8-53E8-461E-879C-AADC210CDF5A}">
      <dgm:prSet/>
      <dgm:spPr/>
      <dgm:t>
        <a:bodyPr/>
        <a:lstStyle/>
        <a:p>
          <a:endParaRPr lang="en-US">
            <a:latin typeface="Calibri" panose="020F0502020204030204" pitchFamily="34" charset="0"/>
            <a:cs typeface="Calibri" panose="020F0502020204030204" pitchFamily="34" charset="0"/>
          </a:endParaRPr>
        </a:p>
      </dgm:t>
    </dgm:pt>
    <dgm:pt modelId="{A78A32A4-48D8-4145-BD9B-A4D7031484FF}" type="sibTrans" cxnId="{1E5D03D8-53E8-461E-879C-AADC210CDF5A}">
      <dgm:prSet/>
      <dgm:spPr/>
      <dgm:t>
        <a:bodyPr/>
        <a:lstStyle/>
        <a:p>
          <a:endParaRPr lang="en-US">
            <a:latin typeface="Calibri" panose="020F0502020204030204" pitchFamily="34" charset="0"/>
            <a:cs typeface="Calibri" panose="020F0502020204030204" pitchFamily="34" charset="0"/>
          </a:endParaRPr>
        </a:p>
      </dgm:t>
    </dgm:pt>
    <dgm:pt modelId="{50DAE3A6-CA78-884D-9CC2-70573F8BD804}" type="pres">
      <dgm:prSet presAssocID="{D1A76644-293C-4012-B72F-C7CC9B768999}" presName="vert0" presStyleCnt="0">
        <dgm:presLayoutVars>
          <dgm:dir/>
          <dgm:animOne val="branch"/>
          <dgm:animLvl val="lvl"/>
        </dgm:presLayoutVars>
      </dgm:prSet>
      <dgm:spPr/>
    </dgm:pt>
    <dgm:pt modelId="{9F5B6F0F-8266-6349-94A2-298D188EA93C}" type="pres">
      <dgm:prSet presAssocID="{5FA010E6-8A9E-4C56-A8AF-10994586E9DE}" presName="thickLine" presStyleLbl="alignNode1" presStyleIdx="0" presStyleCnt="5"/>
      <dgm:spPr/>
    </dgm:pt>
    <dgm:pt modelId="{D7B4C5CD-4900-7340-B4D1-B64BA3CF9356}" type="pres">
      <dgm:prSet presAssocID="{5FA010E6-8A9E-4C56-A8AF-10994586E9DE}" presName="horz1" presStyleCnt="0"/>
      <dgm:spPr/>
    </dgm:pt>
    <dgm:pt modelId="{4C235DEE-3A5D-CE4D-8C6D-2D3E6D2BA649}" type="pres">
      <dgm:prSet presAssocID="{5FA010E6-8A9E-4C56-A8AF-10994586E9DE}" presName="tx1" presStyleLbl="revTx" presStyleIdx="0" presStyleCnt="5"/>
      <dgm:spPr/>
    </dgm:pt>
    <dgm:pt modelId="{94ACFC25-16C3-1B4F-B17A-B66CE8C5EE34}" type="pres">
      <dgm:prSet presAssocID="{5FA010E6-8A9E-4C56-A8AF-10994586E9DE}" presName="vert1" presStyleCnt="0"/>
      <dgm:spPr/>
    </dgm:pt>
    <dgm:pt modelId="{1663E288-BD61-DC45-BDA5-7C45B8D5128E}" type="pres">
      <dgm:prSet presAssocID="{FA7939C7-AA11-40B2-BAC3-B3F575526C7E}" presName="thickLine" presStyleLbl="alignNode1" presStyleIdx="1" presStyleCnt="5"/>
      <dgm:spPr/>
    </dgm:pt>
    <dgm:pt modelId="{159FD462-EF48-1B4B-92C3-4F0A6982EEEA}" type="pres">
      <dgm:prSet presAssocID="{FA7939C7-AA11-40B2-BAC3-B3F575526C7E}" presName="horz1" presStyleCnt="0"/>
      <dgm:spPr/>
    </dgm:pt>
    <dgm:pt modelId="{A9C6F1C6-3D7C-5C43-8CE9-3FA2C59A3956}" type="pres">
      <dgm:prSet presAssocID="{FA7939C7-AA11-40B2-BAC3-B3F575526C7E}" presName="tx1" presStyleLbl="revTx" presStyleIdx="1" presStyleCnt="5"/>
      <dgm:spPr/>
    </dgm:pt>
    <dgm:pt modelId="{A45454F8-4C6E-7147-B2B7-6F51ED8B441C}" type="pres">
      <dgm:prSet presAssocID="{FA7939C7-AA11-40B2-BAC3-B3F575526C7E}" presName="vert1" presStyleCnt="0"/>
      <dgm:spPr/>
    </dgm:pt>
    <dgm:pt modelId="{1CFF5F0F-7393-0249-8A74-FC8BDED6DFA2}" type="pres">
      <dgm:prSet presAssocID="{6BF38363-0DD0-44A5-BCFB-9613FE9902C0}" presName="thickLine" presStyleLbl="alignNode1" presStyleIdx="2" presStyleCnt="5"/>
      <dgm:spPr/>
    </dgm:pt>
    <dgm:pt modelId="{25A1E8F5-D6D2-9B4A-BF08-7A9EA2D9D367}" type="pres">
      <dgm:prSet presAssocID="{6BF38363-0DD0-44A5-BCFB-9613FE9902C0}" presName="horz1" presStyleCnt="0"/>
      <dgm:spPr/>
    </dgm:pt>
    <dgm:pt modelId="{2C58D7A0-3227-0C46-B104-5AE6C688C6E9}" type="pres">
      <dgm:prSet presAssocID="{6BF38363-0DD0-44A5-BCFB-9613FE9902C0}" presName="tx1" presStyleLbl="revTx" presStyleIdx="2" presStyleCnt="5"/>
      <dgm:spPr/>
    </dgm:pt>
    <dgm:pt modelId="{E607D225-4CBB-C243-8C4E-3FB2EA1B7B65}" type="pres">
      <dgm:prSet presAssocID="{6BF38363-0DD0-44A5-BCFB-9613FE9902C0}" presName="vert1" presStyleCnt="0"/>
      <dgm:spPr/>
    </dgm:pt>
    <dgm:pt modelId="{C75D272C-22F9-734A-912C-C7263392DF8A}" type="pres">
      <dgm:prSet presAssocID="{85A6D743-7A07-47C2-9326-445D7639E47F}" presName="thickLine" presStyleLbl="alignNode1" presStyleIdx="3" presStyleCnt="5"/>
      <dgm:spPr/>
    </dgm:pt>
    <dgm:pt modelId="{9012CB86-C994-E248-83C0-90FB317D468C}" type="pres">
      <dgm:prSet presAssocID="{85A6D743-7A07-47C2-9326-445D7639E47F}" presName="horz1" presStyleCnt="0"/>
      <dgm:spPr/>
    </dgm:pt>
    <dgm:pt modelId="{AA11A093-F04E-8C4C-A1DE-3556B0CDD8AA}" type="pres">
      <dgm:prSet presAssocID="{85A6D743-7A07-47C2-9326-445D7639E47F}" presName="tx1" presStyleLbl="revTx" presStyleIdx="3" presStyleCnt="5"/>
      <dgm:spPr/>
    </dgm:pt>
    <dgm:pt modelId="{459860DB-21D9-9445-94AA-217967FCE8A4}" type="pres">
      <dgm:prSet presAssocID="{85A6D743-7A07-47C2-9326-445D7639E47F}" presName="vert1" presStyleCnt="0"/>
      <dgm:spPr/>
    </dgm:pt>
    <dgm:pt modelId="{465A8D21-A0BC-3B42-A109-A9A55BB8CA7D}" type="pres">
      <dgm:prSet presAssocID="{087930F1-098E-4337-BCA6-838F4277B8AB}" presName="thickLine" presStyleLbl="alignNode1" presStyleIdx="4" presStyleCnt="5"/>
      <dgm:spPr/>
    </dgm:pt>
    <dgm:pt modelId="{4F42ACC6-43F4-3748-B85A-25DECCDE7B89}" type="pres">
      <dgm:prSet presAssocID="{087930F1-098E-4337-BCA6-838F4277B8AB}" presName="horz1" presStyleCnt="0"/>
      <dgm:spPr/>
    </dgm:pt>
    <dgm:pt modelId="{9B66F8BA-A897-654C-89BA-BA64B2937AD5}" type="pres">
      <dgm:prSet presAssocID="{087930F1-098E-4337-BCA6-838F4277B8AB}" presName="tx1" presStyleLbl="revTx" presStyleIdx="4" presStyleCnt="5"/>
      <dgm:spPr/>
    </dgm:pt>
    <dgm:pt modelId="{24A4A43B-786A-FE42-A7FD-DC49D4AE4B64}" type="pres">
      <dgm:prSet presAssocID="{087930F1-098E-4337-BCA6-838F4277B8AB}" presName="vert1" presStyleCnt="0"/>
      <dgm:spPr/>
    </dgm:pt>
  </dgm:ptLst>
  <dgm:cxnLst>
    <dgm:cxn modelId="{3F0B9501-346C-044E-B42A-678E2C2BA33D}" type="presOf" srcId="{85A6D743-7A07-47C2-9326-445D7639E47F}" destId="{AA11A093-F04E-8C4C-A1DE-3556B0CDD8AA}" srcOrd="0" destOrd="0" presId="urn:microsoft.com/office/officeart/2008/layout/LinedList"/>
    <dgm:cxn modelId="{5B304C11-80B5-8D4B-A799-C85A16D568F2}" type="presOf" srcId="{5FA010E6-8A9E-4C56-A8AF-10994586E9DE}" destId="{4C235DEE-3A5D-CE4D-8C6D-2D3E6D2BA649}" srcOrd="0" destOrd="0" presId="urn:microsoft.com/office/officeart/2008/layout/LinedList"/>
    <dgm:cxn modelId="{A7A6113C-580B-424A-A330-52C543E9A802}" srcId="{D1A76644-293C-4012-B72F-C7CC9B768999}" destId="{5FA010E6-8A9E-4C56-A8AF-10994586E9DE}" srcOrd="0" destOrd="0" parTransId="{966D3A25-BB14-4652-BBF1-D42BAF79C301}" sibTransId="{72A69B25-0CB1-4EB5-B4DE-D1C3700FD560}"/>
    <dgm:cxn modelId="{1EAFB23D-D520-4C47-942D-1FD64C245661}" type="presOf" srcId="{D1A76644-293C-4012-B72F-C7CC9B768999}" destId="{50DAE3A6-CA78-884D-9CC2-70573F8BD804}" srcOrd="0" destOrd="0" presId="urn:microsoft.com/office/officeart/2008/layout/LinedList"/>
    <dgm:cxn modelId="{0C550778-2906-C54B-A54A-FB54E5FC6C37}" type="presOf" srcId="{6BF38363-0DD0-44A5-BCFB-9613FE9902C0}" destId="{2C58D7A0-3227-0C46-B104-5AE6C688C6E9}" srcOrd="0" destOrd="0" presId="urn:microsoft.com/office/officeart/2008/layout/LinedList"/>
    <dgm:cxn modelId="{240C1B7D-20EA-4585-BDCB-E9F579AF38EA}" srcId="{D1A76644-293C-4012-B72F-C7CC9B768999}" destId="{6BF38363-0DD0-44A5-BCFB-9613FE9902C0}" srcOrd="2" destOrd="0" parTransId="{7756960B-8734-483B-B275-B7294AF7B2FC}" sibTransId="{77EA1F82-94CA-4C6D-97C5-54907EB15D43}"/>
    <dgm:cxn modelId="{6A2C3B81-9453-D041-A523-FE2ABA8543CC}" type="presOf" srcId="{087930F1-098E-4337-BCA6-838F4277B8AB}" destId="{9B66F8BA-A897-654C-89BA-BA64B2937AD5}" srcOrd="0" destOrd="0" presId="urn:microsoft.com/office/officeart/2008/layout/LinedList"/>
    <dgm:cxn modelId="{4BAD0C92-FBFF-4F4B-9625-40A9361342A7}" srcId="{D1A76644-293C-4012-B72F-C7CC9B768999}" destId="{85A6D743-7A07-47C2-9326-445D7639E47F}" srcOrd="3" destOrd="0" parTransId="{D804A1E2-9112-4445-991A-778109DBF7E9}" sibTransId="{DBE645D6-265D-4564-BFF5-420C73C6EDC7}"/>
    <dgm:cxn modelId="{1E5D03D8-53E8-461E-879C-AADC210CDF5A}" srcId="{D1A76644-293C-4012-B72F-C7CC9B768999}" destId="{087930F1-098E-4337-BCA6-838F4277B8AB}" srcOrd="4" destOrd="0" parTransId="{31044380-D186-4DED-A4C7-96D6C5458486}" sibTransId="{A78A32A4-48D8-4145-BD9B-A4D7031484FF}"/>
    <dgm:cxn modelId="{636E5EF0-8B37-9F4E-9262-BB037C2AADB5}" type="presOf" srcId="{FA7939C7-AA11-40B2-BAC3-B3F575526C7E}" destId="{A9C6F1C6-3D7C-5C43-8CE9-3FA2C59A3956}" srcOrd="0" destOrd="0" presId="urn:microsoft.com/office/officeart/2008/layout/LinedList"/>
    <dgm:cxn modelId="{A8825BF4-827B-45F9-9590-89362694A758}" srcId="{D1A76644-293C-4012-B72F-C7CC9B768999}" destId="{FA7939C7-AA11-40B2-BAC3-B3F575526C7E}" srcOrd="1" destOrd="0" parTransId="{838BF1EB-89DB-4946-9604-105D69C444D0}" sibTransId="{2AEA6777-AFB3-4F78-9EAD-BEA3A969071B}"/>
    <dgm:cxn modelId="{6752658E-72DA-5543-9183-19A372195575}" type="presParOf" srcId="{50DAE3A6-CA78-884D-9CC2-70573F8BD804}" destId="{9F5B6F0F-8266-6349-94A2-298D188EA93C}" srcOrd="0" destOrd="0" presId="urn:microsoft.com/office/officeart/2008/layout/LinedList"/>
    <dgm:cxn modelId="{57E19EF6-9983-BB4C-A141-E3C9C08C3204}" type="presParOf" srcId="{50DAE3A6-CA78-884D-9CC2-70573F8BD804}" destId="{D7B4C5CD-4900-7340-B4D1-B64BA3CF9356}" srcOrd="1" destOrd="0" presId="urn:microsoft.com/office/officeart/2008/layout/LinedList"/>
    <dgm:cxn modelId="{33861511-B8F7-3C49-AD37-3630961EFFE5}" type="presParOf" srcId="{D7B4C5CD-4900-7340-B4D1-B64BA3CF9356}" destId="{4C235DEE-3A5D-CE4D-8C6D-2D3E6D2BA649}" srcOrd="0" destOrd="0" presId="urn:microsoft.com/office/officeart/2008/layout/LinedList"/>
    <dgm:cxn modelId="{66B45094-57CC-5A4D-BE10-18462B160AFF}" type="presParOf" srcId="{D7B4C5CD-4900-7340-B4D1-B64BA3CF9356}" destId="{94ACFC25-16C3-1B4F-B17A-B66CE8C5EE34}" srcOrd="1" destOrd="0" presId="urn:microsoft.com/office/officeart/2008/layout/LinedList"/>
    <dgm:cxn modelId="{124AEA22-1B07-604F-BDEF-6DD9089FC912}" type="presParOf" srcId="{50DAE3A6-CA78-884D-9CC2-70573F8BD804}" destId="{1663E288-BD61-DC45-BDA5-7C45B8D5128E}" srcOrd="2" destOrd="0" presId="urn:microsoft.com/office/officeart/2008/layout/LinedList"/>
    <dgm:cxn modelId="{F2922E62-8296-BB42-A4A9-C10803057A4E}" type="presParOf" srcId="{50DAE3A6-CA78-884D-9CC2-70573F8BD804}" destId="{159FD462-EF48-1B4B-92C3-4F0A6982EEEA}" srcOrd="3" destOrd="0" presId="urn:microsoft.com/office/officeart/2008/layout/LinedList"/>
    <dgm:cxn modelId="{07E9C025-D30F-714A-AD34-B8E230C932F8}" type="presParOf" srcId="{159FD462-EF48-1B4B-92C3-4F0A6982EEEA}" destId="{A9C6F1C6-3D7C-5C43-8CE9-3FA2C59A3956}" srcOrd="0" destOrd="0" presId="urn:microsoft.com/office/officeart/2008/layout/LinedList"/>
    <dgm:cxn modelId="{1A1FF1FF-1B7B-8149-B3F3-0BFBF8A76ADF}" type="presParOf" srcId="{159FD462-EF48-1B4B-92C3-4F0A6982EEEA}" destId="{A45454F8-4C6E-7147-B2B7-6F51ED8B441C}" srcOrd="1" destOrd="0" presId="urn:microsoft.com/office/officeart/2008/layout/LinedList"/>
    <dgm:cxn modelId="{C3DE9886-0C60-4A4A-B423-75504818C4DA}" type="presParOf" srcId="{50DAE3A6-CA78-884D-9CC2-70573F8BD804}" destId="{1CFF5F0F-7393-0249-8A74-FC8BDED6DFA2}" srcOrd="4" destOrd="0" presId="urn:microsoft.com/office/officeart/2008/layout/LinedList"/>
    <dgm:cxn modelId="{A4584929-3585-184D-AE2E-3CF2C2BBBD5E}" type="presParOf" srcId="{50DAE3A6-CA78-884D-9CC2-70573F8BD804}" destId="{25A1E8F5-D6D2-9B4A-BF08-7A9EA2D9D367}" srcOrd="5" destOrd="0" presId="urn:microsoft.com/office/officeart/2008/layout/LinedList"/>
    <dgm:cxn modelId="{E6395596-6C17-8E40-9236-3E6EBB514D9A}" type="presParOf" srcId="{25A1E8F5-D6D2-9B4A-BF08-7A9EA2D9D367}" destId="{2C58D7A0-3227-0C46-B104-5AE6C688C6E9}" srcOrd="0" destOrd="0" presId="urn:microsoft.com/office/officeart/2008/layout/LinedList"/>
    <dgm:cxn modelId="{5A93EE58-C609-114D-8A62-94D83D7BE7E9}" type="presParOf" srcId="{25A1E8F5-D6D2-9B4A-BF08-7A9EA2D9D367}" destId="{E607D225-4CBB-C243-8C4E-3FB2EA1B7B65}" srcOrd="1" destOrd="0" presId="urn:microsoft.com/office/officeart/2008/layout/LinedList"/>
    <dgm:cxn modelId="{9268EE59-156A-ED47-9FB6-FE1D2834B7B1}" type="presParOf" srcId="{50DAE3A6-CA78-884D-9CC2-70573F8BD804}" destId="{C75D272C-22F9-734A-912C-C7263392DF8A}" srcOrd="6" destOrd="0" presId="urn:microsoft.com/office/officeart/2008/layout/LinedList"/>
    <dgm:cxn modelId="{6ABE325D-B03D-004A-8A79-33037D04031D}" type="presParOf" srcId="{50DAE3A6-CA78-884D-9CC2-70573F8BD804}" destId="{9012CB86-C994-E248-83C0-90FB317D468C}" srcOrd="7" destOrd="0" presId="urn:microsoft.com/office/officeart/2008/layout/LinedList"/>
    <dgm:cxn modelId="{F7107E90-16C3-3748-B843-6C61EE812AA2}" type="presParOf" srcId="{9012CB86-C994-E248-83C0-90FB317D468C}" destId="{AA11A093-F04E-8C4C-A1DE-3556B0CDD8AA}" srcOrd="0" destOrd="0" presId="urn:microsoft.com/office/officeart/2008/layout/LinedList"/>
    <dgm:cxn modelId="{50854302-8621-F740-839B-211B397BBADE}" type="presParOf" srcId="{9012CB86-C994-E248-83C0-90FB317D468C}" destId="{459860DB-21D9-9445-94AA-217967FCE8A4}" srcOrd="1" destOrd="0" presId="urn:microsoft.com/office/officeart/2008/layout/LinedList"/>
    <dgm:cxn modelId="{06E5A2E1-60FF-8643-812E-47268ADEE578}" type="presParOf" srcId="{50DAE3A6-CA78-884D-9CC2-70573F8BD804}" destId="{465A8D21-A0BC-3B42-A109-A9A55BB8CA7D}" srcOrd="8" destOrd="0" presId="urn:microsoft.com/office/officeart/2008/layout/LinedList"/>
    <dgm:cxn modelId="{213CD94A-71DE-FA43-8509-C011E3BA861E}" type="presParOf" srcId="{50DAE3A6-CA78-884D-9CC2-70573F8BD804}" destId="{4F42ACC6-43F4-3748-B85A-25DECCDE7B89}" srcOrd="9" destOrd="0" presId="urn:microsoft.com/office/officeart/2008/layout/LinedList"/>
    <dgm:cxn modelId="{0D81F560-B6A2-514D-86E6-180BAD24B026}" type="presParOf" srcId="{4F42ACC6-43F4-3748-B85A-25DECCDE7B89}" destId="{9B66F8BA-A897-654C-89BA-BA64B2937AD5}" srcOrd="0" destOrd="0" presId="urn:microsoft.com/office/officeart/2008/layout/LinedList"/>
    <dgm:cxn modelId="{EA674D18-A2DD-D446-8EAB-E6D84CF827D0}" type="presParOf" srcId="{4F42ACC6-43F4-3748-B85A-25DECCDE7B89}" destId="{24A4A43B-786A-FE42-A7FD-DC49D4AE4B6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821949E-0990-4597-9E94-DE0E692E67AA}"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D60924C9-4F09-414E-822B-1FACBD07A9BF}">
      <dgm:prSet custT="1"/>
      <dgm:spPr/>
      <dgm:t>
        <a:bodyPr/>
        <a:lstStyle/>
        <a:p>
          <a:r>
            <a:rPr lang="vi-VN" sz="1800" dirty="0">
              <a:latin typeface="Calibri" panose="020F0502020204030204" pitchFamily="34" charset="0"/>
              <a:cs typeface="Calibri" panose="020F0502020204030204" pitchFamily="34" charset="0"/>
            </a:rPr>
            <a:t>Step 1: Identify course objectives</a:t>
          </a:r>
          <a:endParaRPr lang="en-US" sz="1800" dirty="0">
            <a:latin typeface="Calibri" panose="020F0502020204030204" pitchFamily="34" charset="0"/>
            <a:cs typeface="Calibri" panose="020F0502020204030204" pitchFamily="34" charset="0"/>
          </a:endParaRPr>
        </a:p>
      </dgm:t>
    </dgm:pt>
    <dgm:pt modelId="{82B3A903-AD2D-42B1-8F02-4A7A3F622951}" type="parTrans" cxnId="{AF2BAF2D-BA4E-4F1D-8FBA-532CF98366D8}">
      <dgm:prSet/>
      <dgm:spPr/>
      <dgm:t>
        <a:bodyPr/>
        <a:lstStyle/>
        <a:p>
          <a:endParaRPr lang="en-US" sz="1800">
            <a:latin typeface="Calibri" panose="020F0502020204030204" pitchFamily="34" charset="0"/>
            <a:cs typeface="Calibri" panose="020F0502020204030204" pitchFamily="34" charset="0"/>
          </a:endParaRPr>
        </a:p>
      </dgm:t>
    </dgm:pt>
    <dgm:pt modelId="{9DBF4FD5-DC98-4BB2-9CC9-F9893E89B6B0}" type="sibTrans" cxnId="{AF2BAF2D-BA4E-4F1D-8FBA-532CF98366D8}">
      <dgm:prSet/>
      <dgm:spPr/>
      <dgm:t>
        <a:bodyPr/>
        <a:lstStyle/>
        <a:p>
          <a:endParaRPr lang="en-US" sz="1800">
            <a:latin typeface="Calibri" panose="020F0502020204030204" pitchFamily="34" charset="0"/>
            <a:cs typeface="Calibri" panose="020F0502020204030204" pitchFamily="34" charset="0"/>
          </a:endParaRPr>
        </a:p>
      </dgm:t>
    </dgm:pt>
    <dgm:pt modelId="{E2126D87-6F77-4B78-864D-477983BBDC72}">
      <dgm:prSet custT="1"/>
      <dgm:spPr/>
      <dgm:t>
        <a:bodyPr/>
        <a:lstStyle/>
        <a:p>
          <a:r>
            <a:rPr lang="vi-VN" sz="1800" dirty="0">
              <a:latin typeface="Calibri" panose="020F0502020204030204" pitchFamily="34" charset="0"/>
              <a:cs typeface="Calibri" panose="020F0502020204030204" pitchFamily="34" charset="0"/>
            </a:rPr>
            <a:t>Step 2: D</a:t>
          </a:r>
          <a:r>
            <a:rPr lang="en-US" sz="1800" dirty="0" err="1">
              <a:latin typeface="Calibri" panose="020F0502020204030204" pitchFamily="34" charset="0"/>
              <a:cs typeface="Calibri" panose="020F0502020204030204" pitchFamily="34" charset="0"/>
            </a:rPr>
            <a:t>etermine</a:t>
          </a:r>
          <a:r>
            <a:rPr lang="en-US" sz="1800" dirty="0">
              <a:latin typeface="Calibri" panose="020F0502020204030204" pitchFamily="34" charset="0"/>
              <a:cs typeface="Calibri" panose="020F0502020204030204" pitchFamily="34" charset="0"/>
            </a:rPr>
            <a:t> the appropriate and feasible form and content of testing and assessment</a:t>
          </a:r>
        </a:p>
      </dgm:t>
    </dgm:pt>
    <dgm:pt modelId="{CFA30831-F673-4B27-9E89-350166BE31D5}" type="parTrans" cxnId="{89D708DB-3B27-4082-9924-72C506DE7944}">
      <dgm:prSet/>
      <dgm:spPr/>
      <dgm:t>
        <a:bodyPr/>
        <a:lstStyle/>
        <a:p>
          <a:endParaRPr lang="en-US" sz="1800">
            <a:latin typeface="Calibri" panose="020F0502020204030204" pitchFamily="34" charset="0"/>
            <a:cs typeface="Calibri" panose="020F0502020204030204" pitchFamily="34" charset="0"/>
          </a:endParaRPr>
        </a:p>
      </dgm:t>
    </dgm:pt>
    <dgm:pt modelId="{FB6AA52F-7D76-4AA4-8E4B-AFF53744B36E}" type="sibTrans" cxnId="{89D708DB-3B27-4082-9924-72C506DE7944}">
      <dgm:prSet/>
      <dgm:spPr/>
      <dgm:t>
        <a:bodyPr/>
        <a:lstStyle/>
        <a:p>
          <a:endParaRPr lang="en-US" sz="1800">
            <a:latin typeface="Calibri" panose="020F0502020204030204" pitchFamily="34" charset="0"/>
            <a:cs typeface="Calibri" panose="020F0502020204030204" pitchFamily="34" charset="0"/>
          </a:endParaRPr>
        </a:p>
      </dgm:t>
    </dgm:pt>
    <dgm:pt modelId="{12EE2D81-730E-4460-836D-BCAFDBB44F19}">
      <dgm:prSet custT="1"/>
      <dgm:spPr/>
      <dgm:t>
        <a:bodyPr/>
        <a:lstStyle/>
        <a:p>
          <a:r>
            <a:rPr lang="vi-VN" sz="1800" dirty="0">
              <a:latin typeface="Calibri" panose="020F0502020204030204" pitchFamily="34" charset="0"/>
              <a:cs typeface="Calibri" panose="020F0502020204030204" pitchFamily="34" charset="0"/>
            </a:rPr>
            <a:t>Step 3: I</a:t>
          </a:r>
          <a:r>
            <a:rPr lang="en-US" sz="1800" dirty="0" err="1">
              <a:latin typeface="Calibri" panose="020F0502020204030204" pitchFamily="34" charset="0"/>
              <a:cs typeface="Calibri" panose="020F0502020204030204" pitchFamily="34" charset="0"/>
            </a:rPr>
            <a:t>dentify</a:t>
          </a:r>
          <a:r>
            <a:rPr lang="en-US" sz="1800" dirty="0">
              <a:latin typeface="Calibri" panose="020F0502020204030204" pitchFamily="34" charset="0"/>
              <a:cs typeface="Calibri" panose="020F0502020204030204" pitchFamily="34" charset="0"/>
            </a:rPr>
            <a:t> learning content and activities to achieve the set goals</a:t>
          </a:r>
          <a:r>
            <a:rPr lang="vi-VN" sz="1800" dirty="0">
              <a:latin typeface="Calibri" panose="020F0502020204030204" pitchFamily="34" charset="0"/>
              <a:cs typeface="Calibri" panose="020F0502020204030204" pitchFamily="34" charset="0"/>
            </a:rPr>
            <a:t>ra</a:t>
          </a:r>
          <a:endParaRPr lang="en-US" sz="1800" dirty="0">
            <a:latin typeface="Calibri" panose="020F0502020204030204" pitchFamily="34" charset="0"/>
            <a:cs typeface="Calibri" panose="020F0502020204030204" pitchFamily="34" charset="0"/>
          </a:endParaRPr>
        </a:p>
      </dgm:t>
    </dgm:pt>
    <dgm:pt modelId="{6D65D665-1ED9-472C-8C62-6BD414391B0A}" type="parTrans" cxnId="{3FFF73EB-531C-41B1-A5F1-3E220F7FC38A}">
      <dgm:prSet/>
      <dgm:spPr/>
      <dgm:t>
        <a:bodyPr/>
        <a:lstStyle/>
        <a:p>
          <a:endParaRPr lang="en-US" sz="1800">
            <a:latin typeface="Calibri" panose="020F0502020204030204" pitchFamily="34" charset="0"/>
            <a:cs typeface="Calibri" panose="020F0502020204030204" pitchFamily="34" charset="0"/>
          </a:endParaRPr>
        </a:p>
      </dgm:t>
    </dgm:pt>
    <dgm:pt modelId="{A468AA80-A3AC-4BC9-8F24-9E28156CDF4F}" type="sibTrans" cxnId="{3FFF73EB-531C-41B1-A5F1-3E220F7FC38A}">
      <dgm:prSet/>
      <dgm:spPr/>
      <dgm:t>
        <a:bodyPr/>
        <a:lstStyle/>
        <a:p>
          <a:endParaRPr lang="en-US" sz="1800">
            <a:latin typeface="Calibri" panose="020F0502020204030204" pitchFamily="34" charset="0"/>
            <a:cs typeface="Calibri" panose="020F0502020204030204" pitchFamily="34" charset="0"/>
          </a:endParaRPr>
        </a:p>
      </dgm:t>
    </dgm:pt>
    <dgm:pt modelId="{9297B00A-BA52-4F82-97D5-6C70E1C8C398}">
      <dgm:prSet custT="1"/>
      <dgm:spPr/>
      <dgm:t>
        <a:bodyPr/>
        <a:lstStyle/>
        <a:p>
          <a:r>
            <a:rPr lang="vi-VN" sz="1800" dirty="0">
              <a:latin typeface="Calibri" panose="020F0502020204030204" pitchFamily="34" charset="0"/>
              <a:cs typeface="Calibri" panose="020F0502020204030204" pitchFamily="34" charset="0"/>
            </a:rPr>
            <a:t>Step 4: D</a:t>
          </a:r>
          <a:r>
            <a:rPr lang="en-US" sz="1800" dirty="0" err="1">
              <a:latin typeface="Calibri" panose="020F0502020204030204" pitchFamily="34" charset="0"/>
              <a:cs typeface="Calibri" panose="020F0502020204030204" pitchFamily="34" charset="0"/>
            </a:rPr>
            <a:t>etermine</a:t>
          </a:r>
          <a:r>
            <a:rPr lang="en-US" sz="1800" dirty="0">
              <a:latin typeface="Calibri" panose="020F0502020204030204" pitchFamily="34" charset="0"/>
              <a:cs typeface="Calibri" panose="020F0502020204030204" pitchFamily="34" charset="0"/>
            </a:rPr>
            <a:t> teaching methods and forms (face-to-face or online) suitable for each learning content and activity</a:t>
          </a:r>
        </a:p>
      </dgm:t>
    </dgm:pt>
    <dgm:pt modelId="{26E33C26-E551-480C-A967-D3F0CCA0889E}" type="parTrans" cxnId="{6A7DD702-28BC-4B66-B8A4-ECE0EE58D25B}">
      <dgm:prSet/>
      <dgm:spPr/>
      <dgm:t>
        <a:bodyPr/>
        <a:lstStyle/>
        <a:p>
          <a:endParaRPr lang="en-US" sz="1800">
            <a:latin typeface="Calibri" panose="020F0502020204030204" pitchFamily="34" charset="0"/>
            <a:cs typeface="Calibri" panose="020F0502020204030204" pitchFamily="34" charset="0"/>
          </a:endParaRPr>
        </a:p>
      </dgm:t>
    </dgm:pt>
    <dgm:pt modelId="{9E42CD81-5DD2-40AD-B4D6-4A602584F010}" type="sibTrans" cxnId="{6A7DD702-28BC-4B66-B8A4-ECE0EE58D25B}">
      <dgm:prSet/>
      <dgm:spPr/>
      <dgm:t>
        <a:bodyPr/>
        <a:lstStyle/>
        <a:p>
          <a:endParaRPr lang="en-US" sz="1800">
            <a:latin typeface="Calibri" panose="020F0502020204030204" pitchFamily="34" charset="0"/>
            <a:cs typeface="Calibri" panose="020F0502020204030204" pitchFamily="34" charset="0"/>
          </a:endParaRPr>
        </a:p>
      </dgm:t>
    </dgm:pt>
    <dgm:pt modelId="{EC6D31A0-53F7-46A1-9C19-73637689CB12}">
      <dgm:prSet custT="1"/>
      <dgm:spPr/>
      <dgm:t>
        <a:bodyPr/>
        <a:lstStyle/>
        <a:p>
          <a:r>
            <a:rPr lang="vi-VN" sz="1800" dirty="0">
              <a:latin typeface="Calibri" panose="020F0502020204030204" pitchFamily="34" charset="0"/>
              <a:cs typeface="Calibri" panose="020F0502020204030204" pitchFamily="34" charset="0"/>
            </a:rPr>
            <a:t>Step 5: I</a:t>
          </a:r>
          <a:r>
            <a:rPr lang="en-US" sz="1800" dirty="0" err="1">
              <a:latin typeface="Calibri" panose="020F0502020204030204" pitchFamily="34" charset="0"/>
              <a:cs typeface="Calibri" panose="020F0502020204030204" pitchFamily="34" charset="0"/>
            </a:rPr>
            <a:t>dentify</a:t>
          </a:r>
          <a:r>
            <a:rPr lang="en-US" sz="1800" dirty="0">
              <a:latin typeface="Calibri" panose="020F0502020204030204" pitchFamily="34" charset="0"/>
              <a:cs typeface="Calibri" panose="020F0502020204030204" pitchFamily="34" charset="0"/>
            </a:rPr>
            <a:t> technological tools (LMS learning management system, applications, software, recording support system,...) that can be exploited in the context of each specific educational institution ( online teaching aids)</a:t>
          </a:r>
        </a:p>
      </dgm:t>
    </dgm:pt>
    <dgm:pt modelId="{A6D36408-9038-4188-9787-FD4E868C3B3D}" type="parTrans" cxnId="{E36324CA-4179-4DB9-B68E-9B39B216E83B}">
      <dgm:prSet/>
      <dgm:spPr/>
      <dgm:t>
        <a:bodyPr/>
        <a:lstStyle/>
        <a:p>
          <a:endParaRPr lang="en-US" sz="1800">
            <a:latin typeface="Calibri" panose="020F0502020204030204" pitchFamily="34" charset="0"/>
            <a:cs typeface="Calibri" panose="020F0502020204030204" pitchFamily="34" charset="0"/>
          </a:endParaRPr>
        </a:p>
      </dgm:t>
    </dgm:pt>
    <dgm:pt modelId="{D7710866-135A-451B-AC35-BEFDD72775AE}" type="sibTrans" cxnId="{E36324CA-4179-4DB9-B68E-9B39B216E83B}">
      <dgm:prSet/>
      <dgm:spPr/>
      <dgm:t>
        <a:bodyPr/>
        <a:lstStyle/>
        <a:p>
          <a:endParaRPr lang="en-US" sz="1800">
            <a:latin typeface="Calibri" panose="020F0502020204030204" pitchFamily="34" charset="0"/>
            <a:cs typeface="Calibri" panose="020F0502020204030204" pitchFamily="34" charset="0"/>
          </a:endParaRPr>
        </a:p>
      </dgm:t>
    </dgm:pt>
    <dgm:pt modelId="{234ED783-A5EE-4E01-B2AA-073C7DD8F688}">
      <dgm:prSet custT="1"/>
      <dgm:spPr/>
      <dgm:t>
        <a:bodyPr/>
        <a:lstStyle/>
        <a:p>
          <a:r>
            <a:rPr lang="vi-VN" sz="1800" dirty="0">
              <a:latin typeface="Calibri" panose="020F0502020204030204" pitchFamily="34" charset="0"/>
              <a:cs typeface="Calibri" panose="020F0502020204030204" pitchFamily="34" charset="0"/>
            </a:rPr>
            <a:t>Step 6: D</a:t>
          </a:r>
          <a:r>
            <a:rPr lang="en-US" sz="1800" dirty="0" err="1">
              <a:latin typeface="Calibri" panose="020F0502020204030204" pitchFamily="34" charset="0"/>
              <a:cs typeface="Calibri" panose="020F0502020204030204" pitchFamily="34" charset="0"/>
            </a:rPr>
            <a:t>esign</a:t>
          </a:r>
          <a:r>
            <a:rPr lang="en-US" sz="1800" dirty="0">
              <a:latin typeface="Calibri" panose="020F0502020204030204" pitchFamily="34" charset="0"/>
              <a:cs typeface="Calibri" panose="020F0502020204030204" pitchFamily="34" charset="0"/>
            </a:rPr>
            <a:t> and produce the necessary learning materials for the course</a:t>
          </a:r>
        </a:p>
      </dgm:t>
    </dgm:pt>
    <dgm:pt modelId="{2899464D-9FEA-4119-A2C0-2BEB77D82FA2}" type="parTrans" cxnId="{DBE188BD-0717-41BB-8A28-5EA11D264B43}">
      <dgm:prSet/>
      <dgm:spPr/>
      <dgm:t>
        <a:bodyPr/>
        <a:lstStyle/>
        <a:p>
          <a:endParaRPr lang="en-US" sz="1800">
            <a:latin typeface="Calibri" panose="020F0502020204030204" pitchFamily="34" charset="0"/>
            <a:cs typeface="Calibri" panose="020F0502020204030204" pitchFamily="34" charset="0"/>
          </a:endParaRPr>
        </a:p>
      </dgm:t>
    </dgm:pt>
    <dgm:pt modelId="{4B7EF6C8-D8B0-4C6A-AB0E-51106DD9F401}" type="sibTrans" cxnId="{DBE188BD-0717-41BB-8A28-5EA11D264B43}">
      <dgm:prSet/>
      <dgm:spPr/>
      <dgm:t>
        <a:bodyPr/>
        <a:lstStyle/>
        <a:p>
          <a:endParaRPr lang="en-US" sz="1800">
            <a:latin typeface="Calibri" panose="020F0502020204030204" pitchFamily="34" charset="0"/>
            <a:cs typeface="Calibri" panose="020F0502020204030204" pitchFamily="34" charset="0"/>
          </a:endParaRPr>
        </a:p>
      </dgm:t>
    </dgm:pt>
    <dgm:pt modelId="{52D2E324-C2E3-364B-B18A-D6A526C32A16}" type="pres">
      <dgm:prSet presAssocID="{A821949E-0990-4597-9E94-DE0E692E67AA}" presName="vert0" presStyleCnt="0">
        <dgm:presLayoutVars>
          <dgm:dir/>
          <dgm:animOne val="branch"/>
          <dgm:animLvl val="lvl"/>
        </dgm:presLayoutVars>
      </dgm:prSet>
      <dgm:spPr/>
    </dgm:pt>
    <dgm:pt modelId="{07B5C78E-9930-5E45-A8BF-ABD56A4544DB}" type="pres">
      <dgm:prSet presAssocID="{D60924C9-4F09-414E-822B-1FACBD07A9BF}" presName="thickLine" presStyleLbl="alignNode1" presStyleIdx="0" presStyleCnt="6"/>
      <dgm:spPr/>
    </dgm:pt>
    <dgm:pt modelId="{B6EDF539-FB13-6744-AF1D-F77E04D22F30}" type="pres">
      <dgm:prSet presAssocID="{D60924C9-4F09-414E-822B-1FACBD07A9BF}" presName="horz1" presStyleCnt="0"/>
      <dgm:spPr/>
    </dgm:pt>
    <dgm:pt modelId="{3684E78A-9650-1C45-A44E-AD739A64842A}" type="pres">
      <dgm:prSet presAssocID="{D60924C9-4F09-414E-822B-1FACBD07A9BF}" presName="tx1" presStyleLbl="revTx" presStyleIdx="0" presStyleCnt="6"/>
      <dgm:spPr/>
    </dgm:pt>
    <dgm:pt modelId="{7A2EBE88-D558-3641-8BAB-CE32363A00A6}" type="pres">
      <dgm:prSet presAssocID="{D60924C9-4F09-414E-822B-1FACBD07A9BF}" presName="vert1" presStyleCnt="0"/>
      <dgm:spPr/>
    </dgm:pt>
    <dgm:pt modelId="{5C090A73-0B0C-4742-BB63-89F543ADB047}" type="pres">
      <dgm:prSet presAssocID="{E2126D87-6F77-4B78-864D-477983BBDC72}" presName="thickLine" presStyleLbl="alignNode1" presStyleIdx="1" presStyleCnt="6"/>
      <dgm:spPr/>
    </dgm:pt>
    <dgm:pt modelId="{67AF9B83-9A26-A84E-B4A8-4177251B9E4F}" type="pres">
      <dgm:prSet presAssocID="{E2126D87-6F77-4B78-864D-477983BBDC72}" presName="horz1" presStyleCnt="0"/>
      <dgm:spPr/>
    </dgm:pt>
    <dgm:pt modelId="{66F6E7AC-151E-7C4F-9018-5B1A8CA9A33C}" type="pres">
      <dgm:prSet presAssocID="{E2126D87-6F77-4B78-864D-477983BBDC72}" presName="tx1" presStyleLbl="revTx" presStyleIdx="1" presStyleCnt="6"/>
      <dgm:spPr/>
    </dgm:pt>
    <dgm:pt modelId="{99B987B7-EABF-7940-B644-87050B9E67A6}" type="pres">
      <dgm:prSet presAssocID="{E2126D87-6F77-4B78-864D-477983BBDC72}" presName="vert1" presStyleCnt="0"/>
      <dgm:spPr/>
    </dgm:pt>
    <dgm:pt modelId="{27FBBA98-8850-7449-AFBF-8955C03BDA5D}" type="pres">
      <dgm:prSet presAssocID="{12EE2D81-730E-4460-836D-BCAFDBB44F19}" presName="thickLine" presStyleLbl="alignNode1" presStyleIdx="2" presStyleCnt="6"/>
      <dgm:spPr/>
    </dgm:pt>
    <dgm:pt modelId="{39A81864-F47C-9C43-AE22-B12987C4DDEA}" type="pres">
      <dgm:prSet presAssocID="{12EE2D81-730E-4460-836D-BCAFDBB44F19}" presName="horz1" presStyleCnt="0"/>
      <dgm:spPr/>
    </dgm:pt>
    <dgm:pt modelId="{6FCBCF98-2794-D043-8AB6-7F6A98036721}" type="pres">
      <dgm:prSet presAssocID="{12EE2D81-730E-4460-836D-BCAFDBB44F19}" presName="tx1" presStyleLbl="revTx" presStyleIdx="2" presStyleCnt="6"/>
      <dgm:spPr/>
    </dgm:pt>
    <dgm:pt modelId="{4B542B66-F5C0-BF4B-9CF1-B2BF9FDBF677}" type="pres">
      <dgm:prSet presAssocID="{12EE2D81-730E-4460-836D-BCAFDBB44F19}" presName="vert1" presStyleCnt="0"/>
      <dgm:spPr/>
    </dgm:pt>
    <dgm:pt modelId="{E2D2771A-3EF8-1340-B9A3-10B99D34AB4B}" type="pres">
      <dgm:prSet presAssocID="{9297B00A-BA52-4F82-97D5-6C70E1C8C398}" presName="thickLine" presStyleLbl="alignNode1" presStyleIdx="3" presStyleCnt="6"/>
      <dgm:spPr/>
    </dgm:pt>
    <dgm:pt modelId="{7BB90A96-4DC6-8441-B357-EDB6CA561675}" type="pres">
      <dgm:prSet presAssocID="{9297B00A-BA52-4F82-97D5-6C70E1C8C398}" presName="horz1" presStyleCnt="0"/>
      <dgm:spPr/>
    </dgm:pt>
    <dgm:pt modelId="{E5956BBA-E0D6-0B4F-A229-C1E392D50103}" type="pres">
      <dgm:prSet presAssocID="{9297B00A-BA52-4F82-97D5-6C70E1C8C398}" presName="tx1" presStyleLbl="revTx" presStyleIdx="3" presStyleCnt="6"/>
      <dgm:spPr/>
    </dgm:pt>
    <dgm:pt modelId="{2D6A9800-7237-DA4C-84AF-A5456CCFA690}" type="pres">
      <dgm:prSet presAssocID="{9297B00A-BA52-4F82-97D5-6C70E1C8C398}" presName="vert1" presStyleCnt="0"/>
      <dgm:spPr/>
    </dgm:pt>
    <dgm:pt modelId="{A59FE760-B89F-2447-8391-295EEBD31A67}" type="pres">
      <dgm:prSet presAssocID="{EC6D31A0-53F7-46A1-9C19-73637689CB12}" presName="thickLine" presStyleLbl="alignNode1" presStyleIdx="4" presStyleCnt="6"/>
      <dgm:spPr/>
    </dgm:pt>
    <dgm:pt modelId="{7A8C2DEB-6146-4540-8218-550A1EBD6AE0}" type="pres">
      <dgm:prSet presAssocID="{EC6D31A0-53F7-46A1-9C19-73637689CB12}" presName="horz1" presStyleCnt="0"/>
      <dgm:spPr/>
    </dgm:pt>
    <dgm:pt modelId="{9FD42C71-5307-D146-A560-367DF7BD01EC}" type="pres">
      <dgm:prSet presAssocID="{EC6D31A0-53F7-46A1-9C19-73637689CB12}" presName="tx1" presStyleLbl="revTx" presStyleIdx="4" presStyleCnt="6"/>
      <dgm:spPr/>
    </dgm:pt>
    <dgm:pt modelId="{4B55C3C9-DE95-C743-B375-D7005B52BC64}" type="pres">
      <dgm:prSet presAssocID="{EC6D31A0-53F7-46A1-9C19-73637689CB12}" presName="vert1" presStyleCnt="0"/>
      <dgm:spPr/>
    </dgm:pt>
    <dgm:pt modelId="{11A137A6-717B-1345-A1F1-56AB9244F965}" type="pres">
      <dgm:prSet presAssocID="{234ED783-A5EE-4E01-B2AA-073C7DD8F688}" presName="thickLine" presStyleLbl="alignNode1" presStyleIdx="5" presStyleCnt="6"/>
      <dgm:spPr/>
    </dgm:pt>
    <dgm:pt modelId="{31E344C5-D548-C548-9BF4-08855DC890DC}" type="pres">
      <dgm:prSet presAssocID="{234ED783-A5EE-4E01-B2AA-073C7DD8F688}" presName="horz1" presStyleCnt="0"/>
      <dgm:spPr/>
    </dgm:pt>
    <dgm:pt modelId="{7DE0ACAA-FCB5-7B47-AE66-079124B61448}" type="pres">
      <dgm:prSet presAssocID="{234ED783-A5EE-4E01-B2AA-073C7DD8F688}" presName="tx1" presStyleLbl="revTx" presStyleIdx="5" presStyleCnt="6"/>
      <dgm:spPr/>
    </dgm:pt>
    <dgm:pt modelId="{7CC665BD-31E2-2441-B7BA-626922976B40}" type="pres">
      <dgm:prSet presAssocID="{234ED783-A5EE-4E01-B2AA-073C7DD8F688}" presName="vert1" presStyleCnt="0"/>
      <dgm:spPr/>
    </dgm:pt>
  </dgm:ptLst>
  <dgm:cxnLst>
    <dgm:cxn modelId="{6A7DD702-28BC-4B66-B8A4-ECE0EE58D25B}" srcId="{A821949E-0990-4597-9E94-DE0E692E67AA}" destId="{9297B00A-BA52-4F82-97D5-6C70E1C8C398}" srcOrd="3" destOrd="0" parTransId="{26E33C26-E551-480C-A967-D3F0CCA0889E}" sibTransId="{9E42CD81-5DD2-40AD-B4D6-4A602584F010}"/>
    <dgm:cxn modelId="{3A54E52C-C5AA-6E42-93A2-2173DFB6526B}" type="presOf" srcId="{D60924C9-4F09-414E-822B-1FACBD07A9BF}" destId="{3684E78A-9650-1C45-A44E-AD739A64842A}" srcOrd="0" destOrd="0" presId="urn:microsoft.com/office/officeart/2008/layout/LinedList"/>
    <dgm:cxn modelId="{AF2BAF2D-BA4E-4F1D-8FBA-532CF98366D8}" srcId="{A821949E-0990-4597-9E94-DE0E692E67AA}" destId="{D60924C9-4F09-414E-822B-1FACBD07A9BF}" srcOrd="0" destOrd="0" parTransId="{82B3A903-AD2D-42B1-8F02-4A7A3F622951}" sibTransId="{9DBF4FD5-DC98-4BB2-9CC9-F9893E89B6B0}"/>
    <dgm:cxn modelId="{1F044D36-A129-704E-8C0D-7C40A5E82E93}" type="presOf" srcId="{E2126D87-6F77-4B78-864D-477983BBDC72}" destId="{66F6E7AC-151E-7C4F-9018-5B1A8CA9A33C}" srcOrd="0" destOrd="0" presId="urn:microsoft.com/office/officeart/2008/layout/LinedList"/>
    <dgm:cxn modelId="{EABC0E4C-AA10-B64C-9787-103BDEF818F6}" type="presOf" srcId="{9297B00A-BA52-4F82-97D5-6C70E1C8C398}" destId="{E5956BBA-E0D6-0B4F-A229-C1E392D50103}" srcOrd="0" destOrd="0" presId="urn:microsoft.com/office/officeart/2008/layout/LinedList"/>
    <dgm:cxn modelId="{5CE42D84-A3AB-9D47-A1F3-95AD9F0BB92A}" type="presOf" srcId="{234ED783-A5EE-4E01-B2AA-073C7DD8F688}" destId="{7DE0ACAA-FCB5-7B47-AE66-079124B61448}" srcOrd="0" destOrd="0" presId="urn:microsoft.com/office/officeart/2008/layout/LinedList"/>
    <dgm:cxn modelId="{0BD08195-50A0-964E-8CF3-DA2A14A0E596}" type="presOf" srcId="{12EE2D81-730E-4460-836D-BCAFDBB44F19}" destId="{6FCBCF98-2794-D043-8AB6-7F6A98036721}" srcOrd="0" destOrd="0" presId="urn:microsoft.com/office/officeart/2008/layout/LinedList"/>
    <dgm:cxn modelId="{DBE188BD-0717-41BB-8A28-5EA11D264B43}" srcId="{A821949E-0990-4597-9E94-DE0E692E67AA}" destId="{234ED783-A5EE-4E01-B2AA-073C7DD8F688}" srcOrd="5" destOrd="0" parTransId="{2899464D-9FEA-4119-A2C0-2BEB77D82FA2}" sibTransId="{4B7EF6C8-D8B0-4C6A-AB0E-51106DD9F401}"/>
    <dgm:cxn modelId="{E36324CA-4179-4DB9-B68E-9B39B216E83B}" srcId="{A821949E-0990-4597-9E94-DE0E692E67AA}" destId="{EC6D31A0-53F7-46A1-9C19-73637689CB12}" srcOrd="4" destOrd="0" parTransId="{A6D36408-9038-4188-9787-FD4E868C3B3D}" sibTransId="{D7710866-135A-451B-AC35-BEFDD72775AE}"/>
    <dgm:cxn modelId="{6E0FD7D2-4A6C-2E47-BAA5-97AB7373E638}" type="presOf" srcId="{A821949E-0990-4597-9E94-DE0E692E67AA}" destId="{52D2E324-C2E3-364B-B18A-D6A526C32A16}" srcOrd="0" destOrd="0" presId="urn:microsoft.com/office/officeart/2008/layout/LinedList"/>
    <dgm:cxn modelId="{89D708DB-3B27-4082-9924-72C506DE7944}" srcId="{A821949E-0990-4597-9E94-DE0E692E67AA}" destId="{E2126D87-6F77-4B78-864D-477983BBDC72}" srcOrd="1" destOrd="0" parTransId="{CFA30831-F673-4B27-9E89-350166BE31D5}" sibTransId="{FB6AA52F-7D76-4AA4-8E4B-AFF53744B36E}"/>
    <dgm:cxn modelId="{BEC864DC-A544-4C4B-AC26-7CE154340748}" type="presOf" srcId="{EC6D31A0-53F7-46A1-9C19-73637689CB12}" destId="{9FD42C71-5307-D146-A560-367DF7BD01EC}" srcOrd="0" destOrd="0" presId="urn:microsoft.com/office/officeart/2008/layout/LinedList"/>
    <dgm:cxn modelId="{3FFF73EB-531C-41B1-A5F1-3E220F7FC38A}" srcId="{A821949E-0990-4597-9E94-DE0E692E67AA}" destId="{12EE2D81-730E-4460-836D-BCAFDBB44F19}" srcOrd="2" destOrd="0" parTransId="{6D65D665-1ED9-472C-8C62-6BD414391B0A}" sibTransId="{A468AA80-A3AC-4BC9-8F24-9E28156CDF4F}"/>
    <dgm:cxn modelId="{3C4F973C-7FF7-F34E-8FD6-CB101A7333E1}" type="presParOf" srcId="{52D2E324-C2E3-364B-B18A-D6A526C32A16}" destId="{07B5C78E-9930-5E45-A8BF-ABD56A4544DB}" srcOrd="0" destOrd="0" presId="urn:microsoft.com/office/officeart/2008/layout/LinedList"/>
    <dgm:cxn modelId="{A4D81F5D-952D-A341-9756-54447659B431}" type="presParOf" srcId="{52D2E324-C2E3-364B-B18A-D6A526C32A16}" destId="{B6EDF539-FB13-6744-AF1D-F77E04D22F30}" srcOrd="1" destOrd="0" presId="urn:microsoft.com/office/officeart/2008/layout/LinedList"/>
    <dgm:cxn modelId="{237660AC-AACE-1A44-9E4D-F5AA25179917}" type="presParOf" srcId="{B6EDF539-FB13-6744-AF1D-F77E04D22F30}" destId="{3684E78A-9650-1C45-A44E-AD739A64842A}" srcOrd="0" destOrd="0" presId="urn:microsoft.com/office/officeart/2008/layout/LinedList"/>
    <dgm:cxn modelId="{D7D27FE5-7E1A-B748-B33B-5F835243F432}" type="presParOf" srcId="{B6EDF539-FB13-6744-AF1D-F77E04D22F30}" destId="{7A2EBE88-D558-3641-8BAB-CE32363A00A6}" srcOrd="1" destOrd="0" presId="urn:microsoft.com/office/officeart/2008/layout/LinedList"/>
    <dgm:cxn modelId="{12109E17-794F-DF44-94F0-208B657002DE}" type="presParOf" srcId="{52D2E324-C2E3-364B-B18A-D6A526C32A16}" destId="{5C090A73-0B0C-4742-BB63-89F543ADB047}" srcOrd="2" destOrd="0" presId="urn:microsoft.com/office/officeart/2008/layout/LinedList"/>
    <dgm:cxn modelId="{FAB27A97-C7A1-B947-ACF3-0B18BE30B68A}" type="presParOf" srcId="{52D2E324-C2E3-364B-B18A-D6A526C32A16}" destId="{67AF9B83-9A26-A84E-B4A8-4177251B9E4F}" srcOrd="3" destOrd="0" presId="urn:microsoft.com/office/officeart/2008/layout/LinedList"/>
    <dgm:cxn modelId="{D97505CD-26C5-E34F-B47F-3E5A08E206F8}" type="presParOf" srcId="{67AF9B83-9A26-A84E-B4A8-4177251B9E4F}" destId="{66F6E7AC-151E-7C4F-9018-5B1A8CA9A33C}" srcOrd="0" destOrd="0" presId="urn:microsoft.com/office/officeart/2008/layout/LinedList"/>
    <dgm:cxn modelId="{1591B690-21C7-B944-B6FF-AA462F7AA57C}" type="presParOf" srcId="{67AF9B83-9A26-A84E-B4A8-4177251B9E4F}" destId="{99B987B7-EABF-7940-B644-87050B9E67A6}" srcOrd="1" destOrd="0" presId="urn:microsoft.com/office/officeart/2008/layout/LinedList"/>
    <dgm:cxn modelId="{CB9AFD52-65B9-C048-AA3C-EE973EC4919F}" type="presParOf" srcId="{52D2E324-C2E3-364B-B18A-D6A526C32A16}" destId="{27FBBA98-8850-7449-AFBF-8955C03BDA5D}" srcOrd="4" destOrd="0" presId="urn:microsoft.com/office/officeart/2008/layout/LinedList"/>
    <dgm:cxn modelId="{0E3AE1E2-B6C6-F347-B779-743613286E37}" type="presParOf" srcId="{52D2E324-C2E3-364B-B18A-D6A526C32A16}" destId="{39A81864-F47C-9C43-AE22-B12987C4DDEA}" srcOrd="5" destOrd="0" presId="urn:microsoft.com/office/officeart/2008/layout/LinedList"/>
    <dgm:cxn modelId="{721A4473-FFA2-3443-AE94-EE35D4939E2F}" type="presParOf" srcId="{39A81864-F47C-9C43-AE22-B12987C4DDEA}" destId="{6FCBCF98-2794-D043-8AB6-7F6A98036721}" srcOrd="0" destOrd="0" presId="urn:microsoft.com/office/officeart/2008/layout/LinedList"/>
    <dgm:cxn modelId="{F0B442BA-3AEA-1F44-A0F1-BA015942EB4C}" type="presParOf" srcId="{39A81864-F47C-9C43-AE22-B12987C4DDEA}" destId="{4B542B66-F5C0-BF4B-9CF1-B2BF9FDBF677}" srcOrd="1" destOrd="0" presId="urn:microsoft.com/office/officeart/2008/layout/LinedList"/>
    <dgm:cxn modelId="{B6EECCBE-A187-204E-89D7-FC8CC8D3BCAB}" type="presParOf" srcId="{52D2E324-C2E3-364B-B18A-D6A526C32A16}" destId="{E2D2771A-3EF8-1340-B9A3-10B99D34AB4B}" srcOrd="6" destOrd="0" presId="urn:microsoft.com/office/officeart/2008/layout/LinedList"/>
    <dgm:cxn modelId="{29BEF20C-EB18-814D-9305-0D0C89703136}" type="presParOf" srcId="{52D2E324-C2E3-364B-B18A-D6A526C32A16}" destId="{7BB90A96-4DC6-8441-B357-EDB6CA561675}" srcOrd="7" destOrd="0" presId="urn:microsoft.com/office/officeart/2008/layout/LinedList"/>
    <dgm:cxn modelId="{43D0A0F1-EC93-7443-AA04-9C27A7EF6251}" type="presParOf" srcId="{7BB90A96-4DC6-8441-B357-EDB6CA561675}" destId="{E5956BBA-E0D6-0B4F-A229-C1E392D50103}" srcOrd="0" destOrd="0" presId="urn:microsoft.com/office/officeart/2008/layout/LinedList"/>
    <dgm:cxn modelId="{3A89F795-808F-0640-9C2E-7FA6E5B97AE3}" type="presParOf" srcId="{7BB90A96-4DC6-8441-B357-EDB6CA561675}" destId="{2D6A9800-7237-DA4C-84AF-A5456CCFA690}" srcOrd="1" destOrd="0" presId="urn:microsoft.com/office/officeart/2008/layout/LinedList"/>
    <dgm:cxn modelId="{48A23A4A-3D5C-B949-B69A-21E7A8CB32DF}" type="presParOf" srcId="{52D2E324-C2E3-364B-B18A-D6A526C32A16}" destId="{A59FE760-B89F-2447-8391-295EEBD31A67}" srcOrd="8" destOrd="0" presId="urn:microsoft.com/office/officeart/2008/layout/LinedList"/>
    <dgm:cxn modelId="{7D731BD8-24D4-074E-8987-AA1E5ACE8C7D}" type="presParOf" srcId="{52D2E324-C2E3-364B-B18A-D6A526C32A16}" destId="{7A8C2DEB-6146-4540-8218-550A1EBD6AE0}" srcOrd="9" destOrd="0" presId="urn:microsoft.com/office/officeart/2008/layout/LinedList"/>
    <dgm:cxn modelId="{776A669D-E2D9-6C44-8A37-F1AB08052A32}" type="presParOf" srcId="{7A8C2DEB-6146-4540-8218-550A1EBD6AE0}" destId="{9FD42C71-5307-D146-A560-367DF7BD01EC}" srcOrd="0" destOrd="0" presId="urn:microsoft.com/office/officeart/2008/layout/LinedList"/>
    <dgm:cxn modelId="{950781C0-7EE7-A542-A37C-C924CD1FAEC5}" type="presParOf" srcId="{7A8C2DEB-6146-4540-8218-550A1EBD6AE0}" destId="{4B55C3C9-DE95-C743-B375-D7005B52BC64}" srcOrd="1" destOrd="0" presId="urn:microsoft.com/office/officeart/2008/layout/LinedList"/>
    <dgm:cxn modelId="{60D574B8-E416-E447-BED0-6DFB6C8B86B2}" type="presParOf" srcId="{52D2E324-C2E3-364B-B18A-D6A526C32A16}" destId="{11A137A6-717B-1345-A1F1-56AB9244F965}" srcOrd="10" destOrd="0" presId="urn:microsoft.com/office/officeart/2008/layout/LinedList"/>
    <dgm:cxn modelId="{2ADEE0AD-3BEE-1C46-B670-EA48611360FE}" type="presParOf" srcId="{52D2E324-C2E3-364B-B18A-D6A526C32A16}" destId="{31E344C5-D548-C548-9BF4-08855DC890DC}" srcOrd="11" destOrd="0" presId="urn:microsoft.com/office/officeart/2008/layout/LinedList"/>
    <dgm:cxn modelId="{706FC9A8-09C0-1244-9007-32EFC3F65E87}" type="presParOf" srcId="{31E344C5-D548-C548-9BF4-08855DC890DC}" destId="{7DE0ACAA-FCB5-7B47-AE66-079124B61448}" srcOrd="0" destOrd="0" presId="urn:microsoft.com/office/officeart/2008/layout/LinedList"/>
    <dgm:cxn modelId="{F14FE7F9-92A7-624F-86E1-BDF49031FF1B}" type="presParOf" srcId="{31E344C5-D548-C548-9BF4-08855DC890DC}" destId="{7CC665BD-31E2-2441-B7BA-626922976B4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D6FD71-94FB-4D4F-846A-0773CF2081CD}"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A5855A92-7554-4B48-A295-A8ECDC8365FE}">
      <dgm:prSet/>
      <dgm:spPr/>
      <dgm:t>
        <a:bodyPr/>
        <a:lstStyle/>
        <a:p>
          <a:r>
            <a:rPr lang="en-US" dirty="0"/>
            <a:t>Building a shared source of learning materials based on educational scientific research and teaching practice</a:t>
          </a:r>
        </a:p>
      </dgm:t>
    </dgm:pt>
    <dgm:pt modelId="{0A4D1DFD-8E47-4C85-80A6-8804D561311F}" type="parTrans" cxnId="{8CFC5161-2C25-4608-AFBA-0D71CB505E3C}">
      <dgm:prSet/>
      <dgm:spPr/>
      <dgm:t>
        <a:bodyPr/>
        <a:lstStyle/>
        <a:p>
          <a:endParaRPr lang="en-US"/>
        </a:p>
      </dgm:t>
    </dgm:pt>
    <dgm:pt modelId="{B1FC58B9-8DE3-4F39-9C54-0A73DA9A8C47}" type="sibTrans" cxnId="{8CFC5161-2C25-4608-AFBA-0D71CB505E3C}">
      <dgm:prSet/>
      <dgm:spPr/>
      <dgm:t>
        <a:bodyPr/>
        <a:lstStyle/>
        <a:p>
          <a:endParaRPr lang="en-US"/>
        </a:p>
      </dgm:t>
    </dgm:pt>
    <dgm:pt modelId="{54ADCC22-4E15-4048-B83B-D3EDDFD0911B}">
      <dgm:prSet/>
      <dgm:spPr/>
      <dgm:t>
        <a:bodyPr/>
        <a:lstStyle/>
        <a:p>
          <a:r>
            <a:rPr lang="en-US" dirty="0"/>
            <a:t>Using different resources in the development of learning materials</a:t>
          </a:r>
        </a:p>
      </dgm:t>
    </dgm:pt>
    <dgm:pt modelId="{6D61D90A-C306-476D-90A5-B557B13342D4}" type="parTrans" cxnId="{FCEA29F9-F06B-486D-85ED-D7AA65483124}">
      <dgm:prSet/>
      <dgm:spPr/>
      <dgm:t>
        <a:bodyPr/>
        <a:lstStyle/>
        <a:p>
          <a:endParaRPr lang="en-US"/>
        </a:p>
      </dgm:t>
    </dgm:pt>
    <dgm:pt modelId="{A2785CE3-F8EE-4C4E-A2BF-A152DF0905AE}" type="sibTrans" cxnId="{FCEA29F9-F06B-486D-85ED-D7AA65483124}">
      <dgm:prSet/>
      <dgm:spPr/>
      <dgm:t>
        <a:bodyPr/>
        <a:lstStyle/>
        <a:p>
          <a:endParaRPr lang="en-US"/>
        </a:p>
      </dgm:t>
    </dgm:pt>
    <dgm:pt modelId="{5B23AF7F-E443-4492-8C45-43F4138B1737}">
      <dgm:prSet/>
      <dgm:spPr/>
      <dgm:t>
        <a:bodyPr/>
        <a:lstStyle/>
        <a:p>
          <a:r>
            <a:rPr lang="en-US" dirty="0"/>
            <a:t>Create guiding standards for teachers to develop themselves and organize combined teaching</a:t>
          </a:r>
        </a:p>
      </dgm:t>
    </dgm:pt>
    <dgm:pt modelId="{64FED024-AC3D-4D61-90A8-489B59D59CD7}" type="parTrans" cxnId="{AB97F602-0571-4504-B68B-77386A03A21B}">
      <dgm:prSet/>
      <dgm:spPr/>
      <dgm:t>
        <a:bodyPr/>
        <a:lstStyle/>
        <a:p>
          <a:endParaRPr lang="en-US"/>
        </a:p>
      </dgm:t>
    </dgm:pt>
    <dgm:pt modelId="{6CEF1653-5CA9-454A-B8F6-EB8B514D4767}" type="sibTrans" cxnId="{AB97F602-0571-4504-B68B-77386A03A21B}">
      <dgm:prSet/>
      <dgm:spPr/>
      <dgm:t>
        <a:bodyPr/>
        <a:lstStyle/>
        <a:p>
          <a:endParaRPr lang="en-US"/>
        </a:p>
      </dgm:t>
    </dgm:pt>
    <dgm:pt modelId="{6070C2CC-F803-4ABF-A6D4-89FD8F9811DF}">
      <dgm:prSet/>
      <dgm:spPr/>
      <dgm:t>
        <a:bodyPr/>
        <a:lstStyle/>
        <a:p>
          <a:r>
            <a:rPr lang="en-US" dirty="0"/>
            <a:t>Training teachers on blended learning and the use of technology tools</a:t>
          </a:r>
        </a:p>
      </dgm:t>
    </dgm:pt>
    <dgm:pt modelId="{77D6EF22-2D37-4194-A3D7-67D5EE2858BD}" type="parTrans" cxnId="{6BC87AA4-20B2-49A5-A216-76D4C2DBD0BC}">
      <dgm:prSet/>
      <dgm:spPr/>
      <dgm:t>
        <a:bodyPr/>
        <a:lstStyle/>
        <a:p>
          <a:endParaRPr lang="en-US"/>
        </a:p>
      </dgm:t>
    </dgm:pt>
    <dgm:pt modelId="{C68F9D74-4DDA-43C2-AB36-72AC4101459D}" type="sibTrans" cxnId="{6BC87AA4-20B2-49A5-A216-76D4C2DBD0BC}">
      <dgm:prSet/>
      <dgm:spPr/>
      <dgm:t>
        <a:bodyPr/>
        <a:lstStyle/>
        <a:p>
          <a:endParaRPr lang="en-US"/>
        </a:p>
      </dgm:t>
    </dgm:pt>
    <dgm:pt modelId="{1CDEE496-8AA5-49A1-96A4-5FF72B7C079E}">
      <dgm:prSet/>
      <dgm:spPr/>
      <dgm:t>
        <a:bodyPr/>
        <a:lstStyle/>
        <a:p>
          <a:r>
            <a:rPr lang="en-US" dirty="0"/>
            <a:t>Being flexibility in applying combined models by subject, area and time</a:t>
          </a:r>
        </a:p>
      </dgm:t>
    </dgm:pt>
    <dgm:pt modelId="{14C0E36C-0F52-4537-8075-86B44739B31D}" type="parTrans" cxnId="{4C438FCB-85AF-4895-8011-A2ADDF8DB844}">
      <dgm:prSet/>
      <dgm:spPr/>
      <dgm:t>
        <a:bodyPr/>
        <a:lstStyle/>
        <a:p>
          <a:endParaRPr lang="en-US"/>
        </a:p>
      </dgm:t>
    </dgm:pt>
    <dgm:pt modelId="{25DCF6E3-906D-4C14-810D-DB1A342C4EC0}" type="sibTrans" cxnId="{4C438FCB-85AF-4895-8011-A2ADDF8DB844}">
      <dgm:prSet/>
      <dgm:spPr/>
      <dgm:t>
        <a:bodyPr/>
        <a:lstStyle/>
        <a:p>
          <a:endParaRPr lang="en-US"/>
        </a:p>
      </dgm:t>
    </dgm:pt>
    <dgm:pt modelId="{B22B993D-BF25-4929-8979-AC7164B69363}">
      <dgm:prSet/>
      <dgm:spPr/>
      <dgm:t>
        <a:bodyPr/>
        <a:lstStyle/>
        <a:p>
          <a:r>
            <a:rPr lang="en-US" dirty="0"/>
            <a:t>Unifying roles and responsibilities between families and schools on blended learning</a:t>
          </a:r>
        </a:p>
      </dgm:t>
    </dgm:pt>
    <dgm:pt modelId="{7E436ECA-45A1-4E3A-9288-73F51BFC1529}" type="parTrans" cxnId="{D1AABF40-A293-4FD9-B57B-1C92A4A88D43}">
      <dgm:prSet/>
      <dgm:spPr/>
      <dgm:t>
        <a:bodyPr/>
        <a:lstStyle/>
        <a:p>
          <a:endParaRPr lang="en-US"/>
        </a:p>
      </dgm:t>
    </dgm:pt>
    <dgm:pt modelId="{A24E79C0-E727-4486-9E00-729F1F3B527D}" type="sibTrans" cxnId="{D1AABF40-A293-4FD9-B57B-1C92A4A88D43}">
      <dgm:prSet/>
      <dgm:spPr/>
      <dgm:t>
        <a:bodyPr/>
        <a:lstStyle/>
        <a:p>
          <a:endParaRPr lang="en-US"/>
        </a:p>
      </dgm:t>
    </dgm:pt>
    <dgm:pt modelId="{B92A3BD2-9BC1-1242-B223-E3148680615F}" type="pres">
      <dgm:prSet presAssocID="{3CD6FD71-94FB-4D4F-846A-0773CF2081CD}" presName="diagram" presStyleCnt="0">
        <dgm:presLayoutVars>
          <dgm:dir/>
          <dgm:resizeHandles val="exact"/>
        </dgm:presLayoutVars>
      </dgm:prSet>
      <dgm:spPr/>
    </dgm:pt>
    <dgm:pt modelId="{6468EEE8-1882-1B48-8228-32C021278C02}" type="pres">
      <dgm:prSet presAssocID="{A5855A92-7554-4B48-A295-A8ECDC8365FE}" presName="node" presStyleLbl="node1" presStyleIdx="0" presStyleCnt="6">
        <dgm:presLayoutVars>
          <dgm:bulletEnabled val="1"/>
        </dgm:presLayoutVars>
      </dgm:prSet>
      <dgm:spPr/>
    </dgm:pt>
    <dgm:pt modelId="{C21BBEFE-0E6D-9748-8419-1BF8350F77F4}" type="pres">
      <dgm:prSet presAssocID="{B1FC58B9-8DE3-4F39-9C54-0A73DA9A8C47}" presName="sibTrans" presStyleCnt="0"/>
      <dgm:spPr/>
    </dgm:pt>
    <dgm:pt modelId="{A776DEC9-1023-D34A-9B7B-7B5761249C4A}" type="pres">
      <dgm:prSet presAssocID="{54ADCC22-4E15-4048-B83B-D3EDDFD0911B}" presName="node" presStyleLbl="node1" presStyleIdx="1" presStyleCnt="6">
        <dgm:presLayoutVars>
          <dgm:bulletEnabled val="1"/>
        </dgm:presLayoutVars>
      </dgm:prSet>
      <dgm:spPr/>
    </dgm:pt>
    <dgm:pt modelId="{C19AAD74-4881-E047-95B7-918FCA9F3583}" type="pres">
      <dgm:prSet presAssocID="{A2785CE3-F8EE-4C4E-A2BF-A152DF0905AE}" presName="sibTrans" presStyleCnt="0"/>
      <dgm:spPr/>
    </dgm:pt>
    <dgm:pt modelId="{058C4247-5410-354E-B78A-5DBCACA8B7F4}" type="pres">
      <dgm:prSet presAssocID="{5B23AF7F-E443-4492-8C45-43F4138B1737}" presName="node" presStyleLbl="node1" presStyleIdx="2" presStyleCnt="6">
        <dgm:presLayoutVars>
          <dgm:bulletEnabled val="1"/>
        </dgm:presLayoutVars>
      </dgm:prSet>
      <dgm:spPr/>
    </dgm:pt>
    <dgm:pt modelId="{80C77F35-AE38-484F-8B57-1E39057B3FC5}" type="pres">
      <dgm:prSet presAssocID="{6CEF1653-5CA9-454A-B8F6-EB8B514D4767}" presName="sibTrans" presStyleCnt="0"/>
      <dgm:spPr/>
    </dgm:pt>
    <dgm:pt modelId="{1DB1159E-C7E6-8648-A368-790F3509E4FC}" type="pres">
      <dgm:prSet presAssocID="{6070C2CC-F803-4ABF-A6D4-89FD8F9811DF}" presName="node" presStyleLbl="node1" presStyleIdx="3" presStyleCnt="6">
        <dgm:presLayoutVars>
          <dgm:bulletEnabled val="1"/>
        </dgm:presLayoutVars>
      </dgm:prSet>
      <dgm:spPr/>
    </dgm:pt>
    <dgm:pt modelId="{33ACCF97-D93A-8541-BEDC-00CB4623827E}" type="pres">
      <dgm:prSet presAssocID="{C68F9D74-4DDA-43C2-AB36-72AC4101459D}" presName="sibTrans" presStyleCnt="0"/>
      <dgm:spPr/>
    </dgm:pt>
    <dgm:pt modelId="{32655C79-95FF-D24C-BFDB-92ECF38F16AA}" type="pres">
      <dgm:prSet presAssocID="{1CDEE496-8AA5-49A1-96A4-5FF72B7C079E}" presName="node" presStyleLbl="node1" presStyleIdx="4" presStyleCnt="6">
        <dgm:presLayoutVars>
          <dgm:bulletEnabled val="1"/>
        </dgm:presLayoutVars>
      </dgm:prSet>
      <dgm:spPr/>
    </dgm:pt>
    <dgm:pt modelId="{86AB478D-FBEE-A445-B289-5F668A7EAE71}" type="pres">
      <dgm:prSet presAssocID="{25DCF6E3-906D-4C14-810D-DB1A342C4EC0}" presName="sibTrans" presStyleCnt="0"/>
      <dgm:spPr/>
    </dgm:pt>
    <dgm:pt modelId="{765D5BA1-A851-4D49-85EB-919CCF9510A9}" type="pres">
      <dgm:prSet presAssocID="{B22B993D-BF25-4929-8979-AC7164B69363}" presName="node" presStyleLbl="node1" presStyleIdx="5" presStyleCnt="6">
        <dgm:presLayoutVars>
          <dgm:bulletEnabled val="1"/>
        </dgm:presLayoutVars>
      </dgm:prSet>
      <dgm:spPr/>
    </dgm:pt>
  </dgm:ptLst>
  <dgm:cxnLst>
    <dgm:cxn modelId="{AB97F602-0571-4504-B68B-77386A03A21B}" srcId="{3CD6FD71-94FB-4D4F-846A-0773CF2081CD}" destId="{5B23AF7F-E443-4492-8C45-43F4138B1737}" srcOrd="2" destOrd="0" parTransId="{64FED024-AC3D-4D61-90A8-489B59D59CD7}" sibTransId="{6CEF1653-5CA9-454A-B8F6-EB8B514D4767}"/>
    <dgm:cxn modelId="{0C53791B-562D-2E44-9098-E24AB9BC3210}" type="presOf" srcId="{A5855A92-7554-4B48-A295-A8ECDC8365FE}" destId="{6468EEE8-1882-1B48-8228-32C021278C02}" srcOrd="0" destOrd="0" presId="urn:microsoft.com/office/officeart/2005/8/layout/default"/>
    <dgm:cxn modelId="{75A83E27-5B06-E748-B61F-3378CD736344}" type="presOf" srcId="{B22B993D-BF25-4929-8979-AC7164B69363}" destId="{765D5BA1-A851-4D49-85EB-919CCF9510A9}" srcOrd="0" destOrd="0" presId="urn:microsoft.com/office/officeart/2005/8/layout/default"/>
    <dgm:cxn modelId="{28E98534-0496-C24B-8710-9FE97534B32F}" type="presOf" srcId="{54ADCC22-4E15-4048-B83B-D3EDDFD0911B}" destId="{A776DEC9-1023-D34A-9B7B-7B5761249C4A}" srcOrd="0" destOrd="0" presId="urn:microsoft.com/office/officeart/2005/8/layout/default"/>
    <dgm:cxn modelId="{450F7138-D4B3-864F-B70D-76E8A070A785}" type="presOf" srcId="{6070C2CC-F803-4ABF-A6D4-89FD8F9811DF}" destId="{1DB1159E-C7E6-8648-A368-790F3509E4FC}" srcOrd="0" destOrd="0" presId="urn:microsoft.com/office/officeart/2005/8/layout/default"/>
    <dgm:cxn modelId="{2A544F3A-46D6-DD41-9B94-8FC210586ECB}" type="presOf" srcId="{1CDEE496-8AA5-49A1-96A4-5FF72B7C079E}" destId="{32655C79-95FF-D24C-BFDB-92ECF38F16AA}" srcOrd="0" destOrd="0" presId="urn:microsoft.com/office/officeart/2005/8/layout/default"/>
    <dgm:cxn modelId="{D1AABF40-A293-4FD9-B57B-1C92A4A88D43}" srcId="{3CD6FD71-94FB-4D4F-846A-0773CF2081CD}" destId="{B22B993D-BF25-4929-8979-AC7164B69363}" srcOrd="5" destOrd="0" parTransId="{7E436ECA-45A1-4E3A-9288-73F51BFC1529}" sibTransId="{A24E79C0-E727-4486-9E00-729F1F3B527D}"/>
    <dgm:cxn modelId="{A76CE35A-5FD8-CB40-B8B3-A3E8BDFA70B7}" type="presOf" srcId="{3CD6FD71-94FB-4D4F-846A-0773CF2081CD}" destId="{B92A3BD2-9BC1-1242-B223-E3148680615F}" srcOrd="0" destOrd="0" presId="urn:microsoft.com/office/officeart/2005/8/layout/default"/>
    <dgm:cxn modelId="{8CFC5161-2C25-4608-AFBA-0D71CB505E3C}" srcId="{3CD6FD71-94FB-4D4F-846A-0773CF2081CD}" destId="{A5855A92-7554-4B48-A295-A8ECDC8365FE}" srcOrd="0" destOrd="0" parTransId="{0A4D1DFD-8E47-4C85-80A6-8804D561311F}" sibTransId="{B1FC58B9-8DE3-4F39-9C54-0A73DA9A8C47}"/>
    <dgm:cxn modelId="{6BC87AA4-20B2-49A5-A216-76D4C2DBD0BC}" srcId="{3CD6FD71-94FB-4D4F-846A-0773CF2081CD}" destId="{6070C2CC-F803-4ABF-A6D4-89FD8F9811DF}" srcOrd="3" destOrd="0" parTransId="{77D6EF22-2D37-4194-A3D7-67D5EE2858BD}" sibTransId="{C68F9D74-4DDA-43C2-AB36-72AC4101459D}"/>
    <dgm:cxn modelId="{9B8645BE-88BE-DA46-B670-E61C3970635F}" type="presOf" srcId="{5B23AF7F-E443-4492-8C45-43F4138B1737}" destId="{058C4247-5410-354E-B78A-5DBCACA8B7F4}" srcOrd="0" destOrd="0" presId="urn:microsoft.com/office/officeart/2005/8/layout/default"/>
    <dgm:cxn modelId="{4C438FCB-85AF-4895-8011-A2ADDF8DB844}" srcId="{3CD6FD71-94FB-4D4F-846A-0773CF2081CD}" destId="{1CDEE496-8AA5-49A1-96A4-5FF72B7C079E}" srcOrd="4" destOrd="0" parTransId="{14C0E36C-0F52-4537-8075-86B44739B31D}" sibTransId="{25DCF6E3-906D-4C14-810D-DB1A342C4EC0}"/>
    <dgm:cxn modelId="{FCEA29F9-F06B-486D-85ED-D7AA65483124}" srcId="{3CD6FD71-94FB-4D4F-846A-0773CF2081CD}" destId="{54ADCC22-4E15-4048-B83B-D3EDDFD0911B}" srcOrd="1" destOrd="0" parTransId="{6D61D90A-C306-476D-90A5-B557B13342D4}" sibTransId="{A2785CE3-F8EE-4C4E-A2BF-A152DF0905AE}"/>
    <dgm:cxn modelId="{E8A32F96-5AF2-614C-9AE0-9F8B28637ECC}" type="presParOf" srcId="{B92A3BD2-9BC1-1242-B223-E3148680615F}" destId="{6468EEE8-1882-1B48-8228-32C021278C02}" srcOrd="0" destOrd="0" presId="urn:microsoft.com/office/officeart/2005/8/layout/default"/>
    <dgm:cxn modelId="{36BF0A3C-BF8B-6945-B7AC-1B0D1AACEB6C}" type="presParOf" srcId="{B92A3BD2-9BC1-1242-B223-E3148680615F}" destId="{C21BBEFE-0E6D-9748-8419-1BF8350F77F4}" srcOrd="1" destOrd="0" presId="urn:microsoft.com/office/officeart/2005/8/layout/default"/>
    <dgm:cxn modelId="{BBD3B2E7-27D5-DE4A-B5E3-954C3A2EF57A}" type="presParOf" srcId="{B92A3BD2-9BC1-1242-B223-E3148680615F}" destId="{A776DEC9-1023-D34A-9B7B-7B5761249C4A}" srcOrd="2" destOrd="0" presId="urn:microsoft.com/office/officeart/2005/8/layout/default"/>
    <dgm:cxn modelId="{C77EEC38-A559-864D-BCF4-F45B1672C377}" type="presParOf" srcId="{B92A3BD2-9BC1-1242-B223-E3148680615F}" destId="{C19AAD74-4881-E047-95B7-918FCA9F3583}" srcOrd="3" destOrd="0" presId="urn:microsoft.com/office/officeart/2005/8/layout/default"/>
    <dgm:cxn modelId="{E27EC467-6AB6-9349-824F-4A91227DC9F4}" type="presParOf" srcId="{B92A3BD2-9BC1-1242-B223-E3148680615F}" destId="{058C4247-5410-354E-B78A-5DBCACA8B7F4}" srcOrd="4" destOrd="0" presId="urn:microsoft.com/office/officeart/2005/8/layout/default"/>
    <dgm:cxn modelId="{FCD0E928-F64D-3144-82A3-6080D8C0E1F0}" type="presParOf" srcId="{B92A3BD2-9BC1-1242-B223-E3148680615F}" destId="{80C77F35-AE38-484F-8B57-1E39057B3FC5}" srcOrd="5" destOrd="0" presId="urn:microsoft.com/office/officeart/2005/8/layout/default"/>
    <dgm:cxn modelId="{C53C615C-49E8-A146-8946-36F5691537AC}" type="presParOf" srcId="{B92A3BD2-9BC1-1242-B223-E3148680615F}" destId="{1DB1159E-C7E6-8648-A368-790F3509E4FC}" srcOrd="6" destOrd="0" presId="urn:microsoft.com/office/officeart/2005/8/layout/default"/>
    <dgm:cxn modelId="{FB910217-D0A6-6544-96D2-9B0D8652996A}" type="presParOf" srcId="{B92A3BD2-9BC1-1242-B223-E3148680615F}" destId="{33ACCF97-D93A-8541-BEDC-00CB4623827E}" srcOrd="7" destOrd="0" presId="urn:microsoft.com/office/officeart/2005/8/layout/default"/>
    <dgm:cxn modelId="{35E19511-845C-4849-B1D9-DAB0D9E1F958}" type="presParOf" srcId="{B92A3BD2-9BC1-1242-B223-E3148680615F}" destId="{32655C79-95FF-D24C-BFDB-92ECF38F16AA}" srcOrd="8" destOrd="0" presId="urn:microsoft.com/office/officeart/2005/8/layout/default"/>
    <dgm:cxn modelId="{4F16E822-0FDA-7D41-B4FC-A8E443A97098}" type="presParOf" srcId="{B92A3BD2-9BC1-1242-B223-E3148680615F}" destId="{86AB478D-FBEE-A445-B289-5F668A7EAE71}" srcOrd="9" destOrd="0" presId="urn:microsoft.com/office/officeart/2005/8/layout/default"/>
    <dgm:cxn modelId="{40E311DC-7D61-7446-B2E4-66B7031B0ED6}" type="presParOf" srcId="{B92A3BD2-9BC1-1242-B223-E3148680615F}" destId="{765D5BA1-A851-4D49-85EB-919CCF9510A9}"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E805B37-B117-43E9-879A-3170CA119DA6}"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3A9E9CFD-A41B-4754-92BF-F99E3487307A}">
      <dgm:prSet/>
      <dgm:spPr/>
      <dgm:t>
        <a:bodyPr/>
        <a:lstStyle/>
        <a:p>
          <a:r>
            <a:rPr lang="en-US" dirty="0"/>
            <a:t>Online and offline coordination</a:t>
          </a:r>
        </a:p>
      </dgm:t>
    </dgm:pt>
    <dgm:pt modelId="{E228C086-2D02-4479-9E74-A2A580CA3C85}" type="parTrans" cxnId="{F120E27E-70EE-4BC1-85DE-3704BCE600C7}">
      <dgm:prSet/>
      <dgm:spPr/>
      <dgm:t>
        <a:bodyPr/>
        <a:lstStyle/>
        <a:p>
          <a:endParaRPr lang="en-US"/>
        </a:p>
      </dgm:t>
    </dgm:pt>
    <dgm:pt modelId="{D071E9BE-0A4B-4C85-8A24-CEBC3C3443C5}" type="sibTrans" cxnId="{F120E27E-70EE-4BC1-85DE-3704BCE600C7}">
      <dgm:prSet/>
      <dgm:spPr/>
      <dgm:t>
        <a:bodyPr/>
        <a:lstStyle/>
        <a:p>
          <a:endParaRPr lang="en-US"/>
        </a:p>
      </dgm:t>
    </dgm:pt>
    <dgm:pt modelId="{AEA29760-9979-46AE-B731-1F6D87428F5B}">
      <dgm:prSet/>
      <dgm:spPr/>
      <dgm:t>
        <a:bodyPr/>
        <a:lstStyle/>
        <a:p>
          <a:r>
            <a:rPr lang="en-US" dirty="0"/>
            <a:t>Ratio of time online/offline</a:t>
          </a:r>
        </a:p>
      </dgm:t>
    </dgm:pt>
    <dgm:pt modelId="{06477830-BEE7-434C-A6AD-537857B4220D}" type="parTrans" cxnId="{50A01B7F-3CE1-4249-B1B1-E8C9B48F8997}">
      <dgm:prSet/>
      <dgm:spPr/>
      <dgm:t>
        <a:bodyPr/>
        <a:lstStyle/>
        <a:p>
          <a:endParaRPr lang="en-US"/>
        </a:p>
      </dgm:t>
    </dgm:pt>
    <dgm:pt modelId="{34300884-7CE8-4276-9D09-C71ADD87717C}" type="sibTrans" cxnId="{50A01B7F-3CE1-4249-B1B1-E8C9B48F8997}">
      <dgm:prSet/>
      <dgm:spPr/>
      <dgm:t>
        <a:bodyPr/>
        <a:lstStyle/>
        <a:p>
          <a:endParaRPr lang="en-US"/>
        </a:p>
      </dgm:t>
    </dgm:pt>
    <dgm:pt modelId="{65A7A8CD-93AA-42B1-868E-7B91EA24579D}">
      <dgm:prSet/>
      <dgm:spPr/>
      <dgm:t>
        <a:bodyPr/>
        <a:lstStyle/>
        <a:p>
          <a:r>
            <a:rPr lang="en-US" dirty="0"/>
            <a:t>Types of learning activities</a:t>
          </a:r>
        </a:p>
      </dgm:t>
    </dgm:pt>
    <dgm:pt modelId="{9EA50299-0A4F-49AB-8B13-BD65C1635D4B}" type="parTrans" cxnId="{A398FB7A-377B-4B7E-B164-A1370C4ECB11}">
      <dgm:prSet/>
      <dgm:spPr/>
      <dgm:t>
        <a:bodyPr/>
        <a:lstStyle/>
        <a:p>
          <a:endParaRPr lang="en-US"/>
        </a:p>
      </dgm:t>
    </dgm:pt>
    <dgm:pt modelId="{4E842AD1-4A92-46D4-96B0-2C71A032E744}" type="sibTrans" cxnId="{A398FB7A-377B-4B7E-B164-A1370C4ECB11}">
      <dgm:prSet/>
      <dgm:spPr/>
      <dgm:t>
        <a:bodyPr/>
        <a:lstStyle/>
        <a:p>
          <a:endParaRPr lang="en-US"/>
        </a:p>
      </dgm:t>
    </dgm:pt>
    <dgm:pt modelId="{DE5C394E-E4AB-4691-B9FD-ACCADD752AB9}">
      <dgm:prSet/>
      <dgm:spPr/>
      <dgm:t>
        <a:bodyPr/>
        <a:lstStyle/>
        <a:p>
          <a:r>
            <a:rPr lang="en-US" dirty="0"/>
            <a:t>Steps to design a blended learning course</a:t>
          </a:r>
        </a:p>
      </dgm:t>
    </dgm:pt>
    <dgm:pt modelId="{0E3DDF21-850D-40FA-842E-B32023BA9C82}" type="parTrans" cxnId="{4E6671FD-1E0E-4245-AE68-256DB275179A}">
      <dgm:prSet/>
      <dgm:spPr/>
      <dgm:t>
        <a:bodyPr/>
        <a:lstStyle/>
        <a:p>
          <a:endParaRPr lang="en-US"/>
        </a:p>
      </dgm:t>
    </dgm:pt>
    <dgm:pt modelId="{857F5BF0-9EA7-478C-91B9-94C0E93594AA}" type="sibTrans" cxnId="{4E6671FD-1E0E-4245-AE68-256DB275179A}">
      <dgm:prSet/>
      <dgm:spPr/>
      <dgm:t>
        <a:bodyPr/>
        <a:lstStyle/>
        <a:p>
          <a:endParaRPr lang="en-US"/>
        </a:p>
      </dgm:t>
    </dgm:pt>
    <dgm:pt modelId="{DD39287C-B71E-4A3F-A56F-A7945395360A}">
      <dgm:prSet/>
      <dgm:spPr/>
      <dgm:t>
        <a:bodyPr/>
        <a:lstStyle/>
        <a:p>
          <a:r>
            <a:rPr lang="en-US" dirty="0"/>
            <a:t>Principles of designing blended courses</a:t>
          </a:r>
        </a:p>
      </dgm:t>
    </dgm:pt>
    <dgm:pt modelId="{6DED9BD6-BDBC-45BD-B0F2-9AA968E3F5FC}" type="parTrans" cxnId="{95A8776C-7BEF-4EB9-867E-1EDC6F0DF34F}">
      <dgm:prSet/>
      <dgm:spPr/>
      <dgm:t>
        <a:bodyPr/>
        <a:lstStyle/>
        <a:p>
          <a:endParaRPr lang="en-US"/>
        </a:p>
      </dgm:t>
    </dgm:pt>
    <dgm:pt modelId="{D44EE5D0-20DE-49A2-A373-5D7283275AFB}" type="sibTrans" cxnId="{95A8776C-7BEF-4EB9-867E-1EDC6F0DF34F}">
      <dgm:prSet/>
      <dgm:spPr/>
      <dgm:t>
        <a:bodyPr/>
        <a:lstStyle/>
        <a:p>
          <a:endParaRPr lang="en-US"/>
        </a:p>
      </dgm:t>
    </dgm:pt>
    <dgm:pt modelId="{E8992251-7D85-4EBB-BD95-55A3BC2E9634}">
      <dgm:prSet/>
      <dgm:spPr/>
      <dgm:t>
        <a:bodyPr/>
        <a:lstStyle/>
        <a:p>
          <a:r>
            <a:rPr lang="en-US" dirty="0"/>
            <a:t>Notes when organizing blended learning</a:t>
          </a:r>
        </a:p>
      </dgm:t>
    </dgm:pt>
    <dgm:pt modelId="{4E099382-D42A-4CB2-83DC-A25C7714FFF9}" type="parTrans" cxnId="{A7E48CC0-F290-41BA-A465-F21B232E9546}">
      <dgm:prSet/>
      <dgm:spPr/>
      <dgm:t>
        <a:bodyPr/>
        <a:lstStyle/>
        <a:p>
          <a:endParaRPr lang="en-US"/>
        </a:p>
      </dgm:t>
    </dgm:pt>
    <dgm:pt modelId="{EAA7A483-79BB-4FD3-BD88-0A4AA1F874A6}" type="sibTrans" cxnId="{A7E48CC0-F290-41BA-A465-F21B232E9546}">
      <dgm:prSet/>
      <dgm:spPr/>
      <dgm:t>
        <a:bodyPr/>
        <a:lstStyle/>
        <a:p>
          <a:endParaRPr lang="en-US"/>
        </a:p>
      </dgm:t>
    </dgm:pt>
    <dgm:pt modelId="{131C40FE-7922-4262-B91D-5655272422CF}">
      <dgm:prSet/>
      <dgm:spPr/>
      <dgm:t>
        <a:bodyPr/>
        <a:lstStyle/>
        <a:p>
          <a:r>
            <a:rPr lang="en-US" dirty="0"/>
            <a:t>Assessment method</a:t>
          </a:r>
        </a:p>
      </dgm:t>
    </dgm:pt>
    <dgm:pt modelId="{B091C1F7-C312-4D05-8B28-3667AB4FBC0E}" type="parTrans" cxnId="{2BBC3DF9-D152-4134-BC2B-5A6438C6C58C}">
      <dgm:prSet/>
      <dgm:spPr/>
      <dgm:t>
        <a:bodyPr/>
        <a:lstStyle/>
        <a:p>
          <a:endParaRPr lang="en-US"/>
        </a:p>
      </dgm:t>
    </dgm:pt>
    <dgm:pt modelId="{E30A9ECB-B26D-4870-8026-478521F4E539}" type="sibTrans" cxnId="{2BBC3DF9-D152-4134-BC2B-5A6438C6C58C}">
      <dgm:prSet/>
      <dgm:spPr/>
      <dgm:t>
        <a:bodyPr/>
        <a:lstStyle/>
        <a:p>
          <a:endParaRPr lang="en-US"/>
        </a:p>
      </dgm:t>
    </dgm:pt>
    <dgm:pt modelId="{FF37A34E-C5C3-49B4-B80E-82FEB1C07234}">
      <dgm:prSet/>
      <dgm:spPr/>
      <dgm:t>
        <a:bodyPr/>
        <a:lstStyle/>
        <a:p>
          <a:r>
            <a:rPr lang="en-US" dirty="0"/>
            <a:t>Decentralization in the construction of shared materials</a:t>
          </a:r>
        </a:p>
      </dgm:t>
    </dgm:pt>
    <dgm:pt modelId="{A28F407F-F5C6-4697-880E-824840B8DE04}" type="parTrans" cxnId="{D3C43C5A-40E1-4074-A082-AD60B832D1E8}">
      <dgm:prSet/>
      <dgm:spPr/>
      <dgm:t>
        <a:bodyPr/>
        <a:lstStyle/>
        <a:p>
          <a:endParaRPr lang="en-US"/>
        </a:p>
      </dgm:t>
    </dgm:pt>
    <dgm:pt modelId="{7EFB38A4-C493-4DD8-98D1-27BCD4164955}" type="sibTrans" cxnId="{D3C43C5A-40E1-4074-A082-AD60B832D1E8}">
      <dgm:prSet/>
      <dgm:spPr/>
      <dgm:t>
        <a:bodyPr/>
        <a:lstStyle/>
        <a:p>
          <a:endParaRPr lang="en-US"/>
        </a:p>
      </dgm:t>
    </dgm:pt>
    <dgm:pt modelId="{7B8611DC-BDB6-EE43-A379-867480A3849B}" type="pres">
      <dgm:prSet presAssocID="{2E805B37-B117-43E9-879A-3170CA119DA6}" presName="vert0" presStyleCnt="0">
        <dgm:presLayoutVars>
          <dgm:dir/>
          <dgm:animOne val="branch"/>
          <dgm:animLvl val="lvl"/>
        </dgm:presLayoutVars>
      </dgm:prSet>
      <dgm:spPr/>
    </dgm:pt>
    <dgm:pt modelId="{303B9E0F-873F-254A-A3C4-32FE131268B1}" type="pres">
      <dgm:prSet presAssocID="{3A9E9CFD-A41B-4754-92BF-F99E3487307A}" presName="thickLine" presStyleLbl="alignNode1" presStyleIdx="0" presStyleCnt="8"/>
      <dgm:spPr/>
    </dgm:pt>
    <dgm:pt modelId="{6B9E2E8B-BB83-5F45-BD12-BEFC29977E93}" type="pres">
      <dgm:prSet presAssocID="{3A9E9CFD-A41B-4754-92BF-F99E3487307A}" presName="horz1" presStyleCnt="0"/>
      <dgm:spPr/>
    </dgm:pt>
    <dgm:pt modelId="{FBE4FCCA-D5C2-4342-9C7B-B1F990FDAF7F}" type="pres">
      <dgm:prSet presAssocID="{3A9E9CFD-A41B-4754-92BF-F99E3487307A}" presName="tx1" presStyleLbl="revTx" presStyleIdx="0" presStyleCnt="8"/>
      <dgm:spPr/>
    </dgm:pt>
    <dgm:pt modelId="{6889E3C0-CE4F-1447-B96C-18516E7886DC}" type="pres">
      <dgm:prSet presAssocID="{3A9E9CFD-A41B-4754-92BF-F99E3487307A}" presName="vert1" presStyleCnt="0"/>
      <dgm:spPr/>
    </dgm:pt>
    <dgm:pt modelId="{BA2C3BA9-C4AB-3F4C-A388-32BAAB3E6A10}" type="pres">
      <dgm:prSet presAssocID="{AEA29760-9979-46AE-B731-1F6D87428F5B}" presName="thickLine" presStyleLbl="alignNode1" presStyleIdx="1" presStyleCnt="8"/>
      <dgm:spPr/>
    </dgm:pt>
    <dgm:pt modelId="{D9559C76-62B6-3446-B41B-DF148A432024}" type="pres">
      <dgm:prSet presAssocID="{AEA29760-9979-46AE-B731-1F6D87428F5B}" presName="horz1" presStyleCnt="0"/>
      <dgm:spPr/>
    </dgm:pt>
    <dgm:pt modelId="{75B8A35A-6BA1-374F-A74B-55B2960E3C2C}" type="pres">
      <dgm:prSet presAssocID="{AEA29760-9979-46AE-B731-1F6D87428F5B}" presName="tx1" presStyleLbl="revTx" presStyleIdx="1" presStyleCnt="8"/>
      <dgm:spPr/>
    </dgm:pt>
    <dgm:pt modelId="{0EA49BB4-6368-E04A-AE0C-7EC6B957BADA}" type="pres">
      <dgm:prSet presAssocID="{AEA29760-9979-46AE-B731-1F6D87428F5B}" presName="vert1" presStyleCnt="0"/>
      <dgm:spPr/>
    </dgm:pt>
    <dgm:pt modelId="{A917BC16-CB06-2C4D-A8C5-472217273DCA}" type="pres">
      <dgm:prSet presAssocID="{65A7A8CD-93AA-42B1-868E-7B91EA24579D}" presName="thickLine" presStyleLbl="alignNode1" presStyleIdx="2" presStyleCnt="8"/>
      <dgm:spPr/>
    </dgm:pt>
    <dgm:pt modelId="{F18FE9BD-8220-6642-9505-FEBAA5C315F0}" type="pres">
      <dgm:prSet presAssocID="{65A7A8CD-93AA-42B1-868E-7B91EA24579D}" presName="horz1" presStyleCnt="0"/>
      <dgm:spPr/>
    </dgm:pt>
    <dgm:pt modelId="{5CA16E02-6FBF-D64A-BE11-C3E512073C0B}" type="pres">
      <dgm:prSet presAssocID="{65A7A8CD-93AA-42B1-868E-7B91EA24579D}" presName="tx1" presStyleLbl="revTx" presStyleIdx="2" presStyleCnt="8"/>
      <dgm:spPr/>
    </dgm:pt>
    <dgm:pt modelId="{ADD75D15-A379-E846-8B11-F0D72A9014E2}" type="pres">
      <dgm:prSet presAssocID="{65A7A8CD-93AA-42B1-868E-7B91EA24579D}" presName="vert1" presStyleCnt="0"/>
      <dgm:spPr/>
    </dgm:pt>
    <dgm:pt modelId="{D6C9DC68-811A-A543-BF4F-EEA0091214A3}" type="pres">
      <dgm:prSet presAssocID="{DE5C394E-E4AB-4691-B9FD-ACCADD752AB9}" presName="thickLine" presStyleLbl="alignNode1" presStyleIdx="3" presStyleCnt="8"/>
      <dgm:spPr/>
    </dgm:pt>
    <dgm:pt modelId="{61F22007-15CC-1B4B-A1DB-E691B0A663E9}" type="pres">
      <dgm:prSet presAssocID="{DE5C394E-E4AB-4691-B9FD-ACCADD752AB9}" presName="horz1" presStyleCnt="0"/>
      <dgm:spPr/>
    </dgm:pt>
    <dgm:pt modelId="{F9917F91-3F28-6041-9BF2-ABC181FA5576}" type="pres">
      <dgm:prSet presAssocID="{DE5C394E-E4AB-4691-B9FD-ACCADD752AB9}" presName="tx1" presStyleLbl="revTx" presStyleIdx="3" presStyleCnt="8"/>
      <dgm:spPr/>
    </dgm:pt>
    <dgm:pt modelId="{C1FC7F5D-04CE-EF4E-977E-C86B06097480}" type="pres">
      <dgm:prSet presAssocID="{DE5C394E-E4AB-4691-B9FD-ACCADD752AB9}" presName="vert1" presStyleCnt="0"/>
      <dgm:spPr/>
    </dgm:pt>
    <dgm:pt modelId="{610654B5-8009-F640-AF77-9813BA682C8C}" type="pres">
      <dgm:prSet presAssocID="{DD39287C-B71E-4A3F-A56F-A7945395360A}" presName="thickLine" presStyleLbl="alignNode1" presStyleIdx="4" presStyleCnt="8"/>
      <dgm:spPr/>
    </dgm:pt>
    <dgm:pt modelId="{806AB22A-EFB0-A347-A572-C182E8F2D86B}" type="pres">
      <dgm:prSet presAssocID="{DD39287C-B71E-4A3F-A56F-A7945395360A}" presName="horz1" presStyleCnt="0"/>
      <dgm:spPr/>
    </dgm:pt>
    <dgm:pt modelId="{369B9309-0E4C-4045-B1DC-FB8DCBA835B3}" type="pres">
      <dgm:prSet presAssocID="{DD39287C-B71E-4A3F-A56F-A7945395360A}" presName="tx1" presStyleLbl="revTx" presStyleIdx="4" presStyleCnt="8"/>
      <dgm:spPr/>
    </dgm:pt>
    <dgm:pt modelId="{3CD2AC55-F28F-DB46-932D-36674965F564}" type="pres">
      <dgm:prSet presAssocID="{DD39287C-B71E-4A3F-A56F-A7945395360A}" presName="vert1" presStyleCnt="0"/>
      <dgm:spPr/>
    </dgm:pt>
    <dgm:pt modelId="{15DBD18A-FB77-ED4C-A7C1-B0411A156603}" type="pres">
      <dgm:prSet presAssocID="{E8992251-7D85-4EBB-BD95-55A3BC2E9634}" presName="thickLine" presStyleLbl="alignNode1" presStyleIdx="5" presStyleCnt="8"/>
      <dgm:spPr/>
    </dgm:pt>
    <dgm:pt modelId="{2D612B73-8410-FD47-B718-4A5C38CAFDB9}" type="pres">
      <dgm:prSet presAssocID="{E8992251-7D85-4EBB-BD95-55A3BC2E9634}" presName="horz1" presStyleCnt="0"/>
      <dgm:spPr/>
    </dgm:pt>
    <dgm:pt modelId="{BAE97914-68C8-3D4A-8464-4151911C0F18}" type="pres">
      <dgm:prSet presAssocID="{E8992251-7D85-4EBB-BD95-55A3BC2E9634}" presName="tx1" presStyleLbl="revTx" presStyleIdx="5" presStyleCnt="8"/>
      <dgm:spPr/>
    </dgm:pt>
    <dgm:pt modelId="{EE769431-B714-0A46-9E96-13A717E01928}" type="pres">
      <dgm:prSet presAssocID="{E8992251-7D85-4EBB-BD95-55A3BC2E9634}" presName="vert1" presStyleCnt="0"/>
      <dgm:spPr/>
    </dgm:pt>
    <dgm:pt modelId="{2C459456-4333-7B4B-BA4C-9C36F77B42FB}" type="pres">
      <dgm:prSet presAssocID="{131C40FE-7922-4262-B91D-5655272422CF}" presName="thickLine" presStyleLbl="alignNode1" presStyleIdx="6" presStyleCnt="8"/>
      <dgm:spPr/>
    </dgm:pt>
    <dgm:pt modelId="{4B40C092-81F5-0147-B0FB-FB350DC0AA92}" type="pres">
      <dgm:prSet presAssocID="{131C40FE-7922-4262-B91D-5655272422CF}" presName="horz1" presStyleCnt="0"/>
      <dgm:spPr/>
    </dgm:pt>
    <dgm:pt modelId="{AF46320E-405C-674D-85AF-C278998BCEF6}" type="pres">
      <dgm:prSet presAssocID="{131C40FE-7922-4262-B91D-5655272422CF}" presName="tx1" presStyleLbl="revTx" presStyleIdx="6" presStyleCnt="8"/>
      <dgm:spPr/>
    </dgm:pt>
    <dgm:pt modelId="{39B5A7B9-D375-C344-8E15-30F489D84930}" type="pres">
      <dgm:prSet presAssocID="{131C40FE-7922-4262-B91D-5655272422CF}" presName="vert1" presStyleCnt="0"/>
      <dgm:spPr/>
    </dgm:pt>
    <dgm:pt modelId="{54D43C25-A3AA-AA48-8AAA-4A829E977DC2}" type="pres">
      <dgm:prSet presAssocID="{FF37A34E-C5C3-49B4-B80E-82FEB1C07234}" presName="thickLine" presStyleLbl="alignNode1" presStyleIdx="7" presStyleCnt="8"/>
      <dgm:spPr/>
    </dgm:pt>
    <dgm:pt modelId="{797CD01E-2F6D-864E-B35E-D1C881C3D98F}" type="pres">
      <dgm:prSet presAssocID="{FF37A34E-C5C3-49B4-B80E-82FEB1C07234}" presName="horz1" presStyleCnt="0"/>
      <dgm:spPr/>
    </dgm:pt>
    <dgm:pt modelId="{03262D3F-166E-3443-9E71-260A090C4F9E}" type="pres">
      <dgm:prSet presAssocID="{FF37A34E-C5C3-49B4-B80E-82FEB1C07234}" presName="tx1" presStyleLbl="revTx" presStyleIdx="7" presStyleCnt="8"/>
      <dgm:spPr/>
    </dgm:pt>
    <dgm:pt modelId="{BB799BE1-C2BD-3647-9CF6-58F512BF2012}" type="pres">
      <dgm:prSet presAssocID="{FF37A34E-C5C3-49B4-B80E-82FEB1C07234}" presName="vert1" presStyleCnt="0"/>
      <dgm:spPr/>
    </dgm:pt>
  </dgm:ptLst>
  <dgm:cxnLst>
    <dgm:cxn modelId="{E6431F44-0FF6-3546-9AA6-C7301D50CDC2}" type="presOf" srcId="{DD39287C-B71E-4A3F-A56F-A7945395360A}" destId="{369B9309-0E4C-4045-B1DC-FB8DCBA835B3}" srcOrd="0" destOrd="0" presId="urn:microsoft.com/office/officeart/2008/layout/LinedList"/>
    <dgm:cxn modelId="{D3C43C5A-40E1-4074-A082-AD60B832D1E8}" srcId="{2E805B37-B117-43E9-879A-3170CA119DA6}" destId="{FF37A34E-C5C3-49B4-B80E-82FEB1C07234}" srcOrd="7" destOrd="0" parTransId="{A28F407F-F5C6-4697-880E-824840B8DE04}" sibTransId="{7EFB38A4-C493-4DD8-98D1-27BCD4164955}"/>
    <dgm:cxn modelId="{95A8776C-7BEF-4EB9-867E-1EDC6F0DF34F}" srcId="{2E805B37-B117-43E9-879A-3170CA119DA6}" destId="{DD39287C-B71E-4A3F-A56F-A7945395360A}" srcOrd="4" destOrd="0" parTransId="{6DED9BD6-BDBC-45BD-B0F2-9AA968E3F5FC}" sibTransId="{D44EE5D0-20DE-49A2-A373-5D7283275AFB}"/>
    <dgm:cxn modelId="{DAC1C977-2B86-2A46-9625-36ADEDB1D2CE}" type="presOf" srcId="{65A7A8CD-93AA-42B1-868E-7B91EA24579D}" destId="{5CA16E02-6FBF-D64A-BE11-C3E512073C0B}" srcOrd="0" destOrd="0" presId="urn:microsoft.com/office/officeart/2008/layout/LinedList"/>
    <dgm:cxn modelId="{A398FB7A-377B-4B7E-B164-A1370C4ECB11}" srcId="{2E805B37-B117-43E9-879A-3170CA119DA6}" destId="{65A7A8CD-93AA-42B1-868E-7B91EA24579D}" srcOrd="2" destOrd="0" parTransId="{9EA50299-0A4F-49AB-8B13-BD65C1635D4B}" sibTransId="{4E842AD1-4A92-46D4-96B0-2C71A032E744}"/>
    <dgm:cxn modelId="{F120E27E-70EE-4BC1-85DE-3704BCE600C7}" srcId="{2E805B37-B117-43E9-879A-3170CA119DA6}" destId="{3A9E9CFD-A41B-4754-92BF-F99E3487307A}" srcOrd="0" destOrd="0" parTransId="{E228C086-2D02-4479-9E74-A2A580CA3C85}" sibTransId="{D071E9BE-0A4B-4C85-8A24-CEBC3C3443C5}"/>
    <dgm:cxn modelId="{50A01B7F-3CE1-4249-B1B1-E8C9B48F8997}" srcId="{2E805B37-B117-43E9-879A-3170CA119DA6}" destId="{AEA29760-9979-46AE-B731-1F6D87428F5B}" srcOrd="1" destOrd="0" parTransId="{06477830-BEE7-434C-A6AD-537857B4220D}" sibTransId="{34300884-7CE8-4276-9D09-C71ADD87717C}"/>
    <dgm:cxn modelId="{698820AE-B474-5F40-BC84-94F331901A03}" type="presOf" srcId="{2E805B37-B117-43E9-879A-3170CA119DA6}" destId="{7B8611DC-BDB6-EE43-A379-867480A3849B}" srcOrd="0" destOrd="0" presId="urn:microsoft.com/office/officeart/2008/layout/LinedList"/>
    <dgm:cxn modelId="{A7E48CC0-F290-41BA-A465-F21B232E9546}" srcId="{2E805B37-B117-43E9-879A-3170CA119DA6}" destId="{E8992251-7D85-4EBB-BD95-55A3BC2E9634}" srcOrd="5" destOrd="0" parTransId="{4E099382-D42A-4CB2-83DC-A25C7714FFF9}" sibTransId="{EAA7A483-79BB-4FD3-BD88-0A4AA1F874A6}"/>
    <dgm:cxn modelId="{601A46CE-810B-CB41-9439-362466641851}" type="presOf" srcId="{AEA29760-9979-46AE-B731-1F6D87428F5B}" destId="{75B8A35A-6BA1-374F-A74B-55B2960E3C2C}" srcOrd="0" destOrd="0" presId="urn:microsoft.com/office/officeart/2008/layout/LinedList"/>
    <dgm:cxn modelId="{A8AABEDF-440C-FE40-B747-13EB92BB8E1C}" type="presOf" srcId="{FF37A34E-C5C3-49B4-B80E-82FEB1C07234}" destId="{03262D3F-166E-3443-9E71-260A090C4F9E}" srcOrd="0" destOrd="0" presId="urn:microsoft.com/office/officeart/2008/layout/LinedList"/>
    <dgm:cxn modelId="{3EE596E6-72C5-A245-AE0C-7D9019D1006F}" type="presOf" srcId="{131C40FE-7922-4262-B91D-5655272422CF}" destId="{AF46320E-405C-674D-85AF-C278998BCEF6}" srcOrd="0" destOrd="0" presId="urn:microsoft.com/office/officeart/2008/layout/LinedList"/>
    <dgm:cxn modelId="{0B3718EA-0008-4A4D-A452-7508A1CA93FB}" type="presOf" srcId="{E8992251-7D85-4EBB-BD95-55A3BC2E9634}" destId="{BAE97914-68C8-3D4A-8464-4151911C0F18}" srcOrd="0" destOrd="0" presId="urn:microsoft.com/office/officeart/2008/layout/LinedList"/>
    <dgm:cxn modelId="{C1454AEB-D5F7-B34B-9D89-BDE7EB44D01D}" type="presOf" srcId="{3A9E9CFD-A41B-4754-92BF-F99E3487307A}" destId="{FBE4FCCA-D5C2-4342-9C7B-B1F990FDAF7F}" srcOrd="0" destOrd="0" presId="urn:microsoft.com/office/officeart/2008/layout/LinedList"/>
    <dgm:cxn modelId="{2BBC3DF9-D152-4134-BC2B-5A6438C6C58C}" srcId="{2E805B37-B117-43E9-879A-3170CA119DA6}" destId="{131C40FE-7922-4262-B91D-5655272422CF}" srcOrd="6" destOrd="0" parTransId="{B091C1F7-C312-4D05-8B28-3667AB4FBC0E}" sibTransId="{E30A9ECB-B26D-4870-8026-478521F4E539}"/>
    <dgm:cxn modelId="{E54A5DFC-B5DB-9140-91A1-7119D8805AC6}" type="presOf" srcId="{DE5C394E-E4AB-4691-B9FD-ACCADD752AB9}" destId="{F9917F91-3F28-6041-9BF2-ABC181FA5576}" srcOrd="0" destOrd="0" presId="urn:microsoft.com/office/officeart/2008/layout/LinedList"/>
    <dgm:cxn modelId="{4E6671FD-1E0E-4245-AE68-256DB275179A}" srcId="{2E805B37-B117-43E9-879A-3170CA119DA6}" destId="{DE5C394E-E4AB-4691-B9FD-ACCADD752AB9}" srcOrd="3" destOrd="0" parTransId="{0E3DDF21-850D-40FA-842E-B32023BA9C82}" sibTransId="{857F5BF0-9EA7-478C-91B9-94C0E93594AA}"/>
    <dgm:cxn modelId="{E9BE166E-BB33-7C45-82D7-258E212B18AC}" type="presParOf" srcId="{7B8611DC-BDB6-EE43-A379-867480A3849B}" destId="{303B9E0F-873F-254A-A3C4-32FE131268B1}" srcOrd="0" destOrd="0" presId="urn:microsoft.com/office/officeart/2008/layout/LinedList"/>
    <dgm:cxn modelId="{8A6945D9-AF23-B747-A338-96418D623709}" type="presParOf" srcId="{7B8611DC-BDB6-EE43-A379-867480A3849B}" destId="{6B9E2E8B-BB83-5F45-BD12-BEFC29977E93}" srcOrd="1" destOrd="0" presId="urn:microsoft.com/office/officeart/2008/layout/LinedList"/>
    <dgm:cxn modelId="{D3F7E54D-BC39-BE4E-8817-6288936D2449}" type="presParOf" srcId="{6B9E2E8B-BB83-5F45-BD12-BEFC29977E93}" destId="{FBE4FCCA-D5C2-4342-9C7B-B1F990FDAF7F}" srcOrd="0" destOrd="0" presId="urn:microsoft.com/office/officeart/2008/layout/LinedList"/>
    <dgm:cxn modelId="{5F2400E6-2D13-0441-8330-956E0DAA1F3C}" type="presParOf" srcId="{6B9E2E8B-BB83-5F45-BD12-BEFC29977E93}" destId="{6889E3C0-CE4F-1447-B96C-18516E7886DC}" srcOrd="1" destOrd="0" presId="urn:microsoft.com/office/officeart/2008/layout/LinedList"/>
    <dgm:cxn modelId="{00B7C254-6696-BE49-8C4D-4E594B38F9E6}" type="presParOf" srcId="{7B8611DC-BDB6-EE43-A379-867480A3849B}" destId="{BA2C3BA9-C4AB-3F4C-A388-32BAAB3E6A10}" srcOrd="2" destOrd="0" presId="urn:microsoft.com/office/officeart/2008/layout/LinedList"/>
    <dgm:cxn modelId="{464191A8-1BA8-454B-B13B-8B675418B43B}" type="presParOf" srcId="{7B8611DC-BDB6-EE43-A379-867480A3849B}" destId="{D9559C76-62B6-3446-B41B-DF148A432024}" srcOrd="3" destOrd="0" presId="urn:microsoft.com/office/officeart/2008/layout/LinedList"/>
    <dgm:cxn modelId="{BDE722ED-5FB1-F94F-B161-A89852E2F28F}" type="presParOf" srcId="{D9559C76-62B6-3446-B41B-DF148A432024}" destId="{75B8A35A-6BA1-374F-A74B-55B2960E3C2C}" srcOrd="0" destOrd="0" presId="urn:microsoft.com/office/officeart/2008/layout/LinedList"/>
    <dgm:cxn modelId="{D0AF00DE-DBB0-3444-90DA-52C61C2015D2}" type="presParOf" srcId="{D9559C76-62B6-3446-B41B-DF148A432024}" destId="{0EA49BB4-6368-E04A-AE0C-7EC6B957BADA}" srcOrd="1" destOrd="0" presId="urn:microsoft.com/office/officeart/2008/layout/LinedList"/>
    <dgm:cxn modelId="{6CBA9AEC-C5A2-C147-83CD-E9D443880F85}" type="presParOf" srcId="{7B8611DC-BDB6-EE43-A379-867480A3849B}" destId="{A917BC16-CB06-2C4D-A8C5-472217273DCA}" srcOrd="4" destOrd="0" presId="urn:microsoft.com/office/officeart/2008/layout/LinedList"/>
    <dgm:cxn modelId="{3D98FFC0-2EB2-0447-BB70-09E72DCCB97A}" type="presParOf" srcId="{7B8611DC-BDB6-EE43-A379-867480A3849B}" destId="{F18FE9BD-8220-6642-9505-FEBAA5C315F0}" srcOrd="5" destOrd="0" presId="urn:microsoft.com/office/officeart/2008/layout/LinedList"/>
    <dgm:cxn modelId="{238672C2-FB48-9A4F-B101-D6BD51631DE7}" type="presParOf" srcId="{F18FE9BD-8220-6642-9505-FEBAA5C315F0}" destId="{5CA16E02-6FBF-D64A-BE11-C3E512073C0B}" srcOrd="0" destOrd="0" presId="urn:microsoft.com/office/officeart/2008/layout/LinedList"/>
    <dgm:cxn modelId="{F0E56379-1708-5C4F-B458-73E8A3B997D2}" type="presParOf" srcId="{F18FE9BD-8220-6642-9505-FEBAA5C315F0}" destId="{ADD75D15-A379-E846-8B11-F0D72A9014E2}" srcOrd="1" destOrd="0" presId="urn:microsoft.com/office/officeart/2008/layout/LinedList"/>
    <dgm:cxn modelId="{F3EA46B1-1BCD-7C47-87C4-4D58FDC007FD}" type="presParOf" srcId="{7B8611DC-BDB6-EE43-A379-867480A3849B}" destId="{D6C9DC68-811A-A543-BF4F-EEA0091214A3}" srcOrd="6" destOrd="0" presId="urn:microsoft.com/office/officeart/2008/layout/LinedList"/>
    <dgm:cxn modelId="{669EAA34-5FB5-1841-AFCD-FDE1B7B06CD3}" type="presParOf" srcId="{7B8611DC-BDB6-EE43-A379-867480A3849B}" destId="{61F22007-15CC-1B4B-A1DB-E691B0A663E9}" srcOrd="7" destOrd="0" presId="urn:microsoft.com/office/officeart/2008/layout/LinedList"/>
    <dgm:cxn modelId="{52DADBEB-E478-0843-A618-AFA5D9EAD3C1}" type="presParOf" srcId="{61F22007-15CC-1B4B-A1DB-E691B0A663E9}" destId="{F9917F91-3F28-6041-9BF2-ABC181FA5576}" srcOrd="0" destOrd="0" presId="urn:microsoft.com/office/officeart/2008/layout/LinedList"/>
    <dgm:cxn modelId="{E7633797-10D6-F04F-8F89-00155B8A3ADF}" type="presParOf" srcId="{61F22007-15CC-1B4B-A1DB-E691B0A663E9}" destId="{C1FC7F5D-04CE-EF4E-977E-C86B06097480}" srcOrd="1" destOrd="0" presId="urn:microsoft.com/office/officeart/2008/layout/LinedList"/>
    <dgm:cxn modelId="{F2D9DBDB-EEDB-1A4E-AB7B-6A168D37418F}" type="presParOf" srcId="{7B8611DC-BDB6-EE43-A379-867480A3849B}" destId="{610654B5-8009-F640-AF77-9813BA682C8C}" srcOrd="8" destOrd="0" presId="urn:microsoft.com/office/officeart/2008/layout/LinedList"/>
    <dgm:cxn modelId="{6E4BBB4F-7464-3440-B28F-8C754C8EB21F}" type="presParOf" srcId="{7B8611DC-BDB6-EE43-A379-867480A3849B}" destId="{806AB22A-EFB0-A347-A572-C182E8F2D86B}" srcOrd="9" destOrd="0" presId="urn:microsoft.com/office/officeart/2008/layout/LinedList"/>
    <dgm:cxn modelId="{63D60575-035A-F543-AD1B-90C7600C074F}" type="presParOf" srcId="{806AB22A-EFB0-A347-A572-C182E8F2D86B}" destId="{369B9309-0E4C-4045-B1DC-FB8DCBA835B3}" srcOrd="0" destOrd="0" presId="urn:microsoft.com/office/officeart/2008/layout/LinedList"/>
    <dgm:cxn modelId="{8641BB0A-C434-684D-BCEF-10DC10FA79BE}" type="presParOf" srcId="{806AB22A-EFB0-A347-A572-C182E8F2D86B}" destId="{3CD2AC55-F28F-DB46-932D-36674965F564}" srcOrd="1" destOrd="0" presId="urn:microsoft.com/office/officeart/2008/layout/LinedList"/>
    <dgm:cxn modelId="{FFFDD699-1E22-5F49-9654-27CB4E0865E4}" type="presParOf" srcId="{7B8611DC-BDB6-EE43-A379-867480A3849B}" destId="{15DBD18A-FB77-ED4C-A7C1-B0411A156603}" srcOrd="10" destOrd="0" presId="urn:microsoft.com/office/officeart/2008/layout/LinedList"/>
    <dgm:cxn modelId="{D5512DE0-F6D0-ED45-A647-7D0C65BFBE48}" type="presParOf" srcId="{7B8611DC-BDB6-EE43-A379-867480A3849B}" destId="{2D612B73-8410-FD47-B718-4A5C38CAFDB9}" srcOrd="11" destOrd="0" presId="urn:microsoft.com/office/officeart/2008/layout/LinedList"/>
    <dgm:cxn modelId="{7B625236-BEE9-D849-BB0F-34F5CF65C906}" type="presParOf" srcId="{2D612B73-8410-FD47-B718-4A5C38CAFDB9}" destId="{BAE97914-68C8-3D4A-8464-4151911C0F18}" srcOrd="0" destOrd="0" presId="urn:microsoft.com/office/officeart/2008/layout/LinedList"/>
    <dgm:cxn modelId="{6667BBD3-5C77-E24A-A972-E7EF845131A2}" type="presParOf" srcId="{2D612B73-8410-FD47-B718-4A5C38CAFDB9}" destId="{EE769431-B714-0A46-9E96-13A717E01928}" srcOrd="1" destOrd="0" presId="urn:microsoft.com/office/officeart/2008/layout/LinedList"/>
    <dgm:cxn modelId="{7071A4E0-7827-CE46-9B48-155F418B4E58}" type="presParOf" srcId="{7B8611DC-BDB6-EE43-A379-867480A3849B}" destId="{2C459456-4333-7B4B-BA4C-9C36F77B42FB}" srcOrd="12" destOrd="0" presId="urn:microsoft.com/office/officeart/2008/layout/LinedList"/>
    <dgm:cxn modelId="{46855BBB-8324-5948-9C99-34293D044D47}" type="presParOf" srcId="{7B8611DC-BDB6-EE43-A379-867480A3849B}" destId="{4B40C092-81F5-0147-B0FB-FB350DC0AA92}" srcOrd="13" destOrd="0" presId="urn:microsoft.com/office/officeart/2008/layout/LinedList"/>
    <dgm:cxn modelId="{476AD282-51DD-8640-A7BD-B3D3F821DF04}" type="presParOf" srcId="{4B40C092-81F5-0147-B0FB-FB350DC0AA92}" destId="{AF46320E-405C-674D-85AF-C278998BCEF6}" srcOrd="0" destOrd="0" presId="urn:microsoft.com/office/officeart/2008/layout/LinedList"/>
    <dgm:cxn modelId="{32DC0907-10A5-5248-BFA3-F16CF24B904E}" type="presParOf" srcId="{4B40C092-81F5-0147-B0FB-FB350DC0AA92}" destId="{39B5A7B9-D375-C344-8E15-30F489D84930}" srcOrd="1" destOrd="0" presId="urn:microsoft.com/office/officeart/2008/layout/LinedList"/>
    <dgm:cxn modelId="{ED0A3E2C-B891-2345-A773-971827A8603C}" type="presParOf" srcId="{7B8611DC-BDB6-EE43-A379-867480A3849B}" destId="{54D43C25-A3AA-AA48-8AAA-4A829E977DC2}" srcOrd="14" destOrd="0" presId="urn:microsoft.com/office/officeart/2008/layout/LinedList"/>
    <dgm:cxn modelId="{1A1D3594-B999-F74A-9D6B-2D63130F15F4}" type="presParOf" srcId="{7B8611DC-BDB6-EE43-A379-867480A3849B}" destId="{797CD01E-2F6D-864E-B35E-D1C881C3D98F}" srcOrd="15" destOrd="0" presId="urn:microsoft.com/office/officeart/2008/layout/LinedList"/>
    <dgm:cxn modelId="{F10F7271-EF9F-8644-A09E-B7BC7D724A43}" type="presParOf" srcId="{797CD01E-2F6D-864E-B35E-D1C881C3D98F}" destId="{03262D3F-166E-3443-9E71-260A090C4F9E}" srcOrd="0" destOrd="0" presId="urn:microsoft.com/office/officeart/2008/layout/LinedList"/>
    <dgm:cxn modelId="{8C3037C7-4345-7049-A988-5ECBAAF2316E}" type="presParOf" srcId="{797CD01E-2F6D-864E-B35E-D1C881C3D98F}" destId="{BB799BE1-C2BD-3647-9CF6-58F512BF201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977709-8582-D746-996F-EC727F7A09A8}">
      <dsp:nvSpPr>
        <dsp:cNvPr id="0" name=""/>
        <dsp:cNvSpPr/>
      </dsp:nvSpPr>
      <dsp:spPr>
        <a:xfrm>
          <a:off x="111494" y="2014363"/>
          <a:ext cx="1668115" cy="549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Face-to-face instruction</a:t>
          </a:r>
          <a:endParaRPr lang="en-VN" sz="1800" kern="1200" dirty="0"/>
        </a:p>
      </dsp:txBody>
      <dsp:txXfrm>
        <a:off x="111494" y="2014363"/>
        <a:ext cx="1668115" cy="549719"/>
      </dsp:txXfrm>
    </dsp:sp>
    <dsp:sp modelId="{8A8C475A-D29E-A443-81FB-04B979EE9831}">
      <dsp:nvSpPr>
        <dsp:cNvPr id="0" name=""/>
        <dsp:cNvSpPr/>
      </dsp:nvSpPr>
      <dsp:spPr>
        <a:xfrm>
          <a:off x="109599" y="1847173"/>
          <a:ext cx="132690" cy="13269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D12C71-A563-9044-AE39-AB5BA5C47603}">
      <dsp:nvSpPr>
        <dsp:cNvPr id="0" name=""/>
        <dsp:cNvSpPr/>
      </dsp:nvSpPr>
      <dsp:spPr>
        <a:xfrm>
          <a:off x="202483" y="1661405"/>
          <a:ext cx="132690" cy="13269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82DAC6-BC5F-3B4C-A762-DC191F29E5F9}">
      <dsp:nvSpPr>
        <dsp:cNvPr id="0" name=""/>
        <dsp:cNvSpPr/>
      </dsp:nvSpPr>
      <dsp:spPr>
        <a:xfrm>
          <a:off x="425403" y="1698559"/>
          <a:ext cx="208514" cy="20851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18B16E-B8FD-CA41-8BBA-AFA4FBE8E9D6}">
      <dsp:nvSpPr>
        <dsp:cNvPr id="0" name=""/>
        <dsp:cNvSpPr/>
      </dsp:nvSpPr>
      <dsp:spPr>
        <a:xfrm>
          <a:off x="611171" y="1494215"/>
          <a:ext cx="132690" cy="13269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3F6E2F-7A70-DB43-8377-CE51B9B774D5}">
      <dsp:nvSpPr>
        <dsp:cNvPr id="0" name=""/>
        <dsp:cNvSpPr/>
      </dsp:nvSpPr>
      <dsp:spPr>
        <a:xfrm>
          <a:off x="852668" y="1419908"/>
          <a:ext cx="132690" cy="13269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A8F1EA-5A8B-0442-9487-B1C578B70DFE}">
      <dsp:nvSpPr>
        <dsp:cNvPr id="0" name=""/>
        <dsp:cNvSpPr/>
      </dsp:nvSpPr>
      <dsp:spPr>
        <a:xfrm>
          <a:off x="1149896" y="1549945"/>
          <a:ext cx="132690" cy="13269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20E279-C80B-4A47-B967-B6BDDF558A03}">
      <dsp:nvSpPr>
        <dsp:cNvPr id="0" name=""/>
        <dsp:cNvSpPr/>
      </dsp:nvSpPr>
      <dsp:spPr>
        <a:xfrm>
          <a:off x="1335664" y="1642829"/>
          <a:ext cx="208514" cy="20851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47531A-1C45-4540-B360-7EB23DD42C5B}">
      <dsp:nvSpPr>
        <dsp:cNvPr id="0" name=""/>
        <dsp:cNvSpPr/>
      </dsp:nvSpPr>
      <dsp:spPr>
        <a:xfrm>
          <a:off x="1595738" y="1847173"/>
          <a:ext cx="132690" cy="13269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F8E1BD-1C4D-EB45-92BD-33E96937AE67}">
      <dsp:nvSpPr>
        <dsp:cNvPr id="0" name=""/>
        <dsp:cNvSpPr/>
      </dsp:nvSpPr>
      <dsp:spPr>
        <a:xfrm>
          <a:off x="1707198" y="2051517"/>
          <a:ext cx="132690" cy="13269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1093C1-8D9F-8D47-8CB1-4F64DE04C54E}">
      <dsp:nvSpPr>
        <dsp:cNvPr id="0" name=""/>
        <dsp:cNvSpPr/>
      </dsp:nvSpPr>
      <dsp:spPr>
        <a:xfrm>
          <a:off x="741208" y="1661405"/>
          <a:ext cx="341205" cy="341205"/>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EB15DF-A5CC-AE44-B3D9-5338F6197BE3}">
      <dsp:nvSpPr>
        <dsp:cNvPr id="0" name=""/>
        <dsp:cNvSpPr/>
      </dsp:nvSpPr>
      <dsp:spPr>
        <a:xfrm>
          <a:off x="16715" y="2367321"/>
          <a:ext cx="132690" cy="13269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55179D-37F4-8E4B-AE2E-2CEA244B121B}">
      <dsp:nvSpPr>
        <dsp:cNvPr id="0" name=""/>
        <dsp:cNvSpPr/>
      </dsp:nvSpPr>
      <dsp:spPr>
        <a:xfrm>
          <a:off x="128176" y="2534512"/>
          <a:ext cx="208514" cy="20851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351481-3592-C045-BE61-6B424036BDAF}">
      <dsp:nvSpPr>
        <dsp:cNvPr id="0" name=""/>
        <dsp:cNvSpPr/>
      </dsp:nvSpPr>
      <dsp:spPr>
        <a:xfrm>
          <a:off x="406827" y="2683126"/>
          <a:ext cx="303293" cy="30329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043493-EC3A-8F4A-8E38-B787944923D2}">
      <dsp:nvSpPr>
        <dsp:cNvPr id="0" name=""/>
        <dsp:cNvSpPr/>
      </dsp:nvSpPr>
      <dsp:spPr>
        <a:xfrm>
          <a:off x="796938" y="2924624"/>
          <a:ext cx="132690" cy="13269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899B36-5AEA-4847-A588-A7D70E87BAAD}">
      <dsp:nvSpPr>
        <dsp:cNvPr id="0" name=""/>
        <dsp:cNvSpPr/>
      </dsp:nvSpPr>
      <dsp:spPr>
        <a:xfrm>
          <a:off x="871245" y="2683126"/>
          <a:ext cx="208514" cy="20851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94684C-0EC4-9C4A-912D-14C8A3CAF7BB}">
      <dsp:nvSpPr>
        <dsp:cNvPr id="0" name=""/>
        <dsp:cNvSpPr/>
      </dsp:nvSpPr>
      <dsp:spPr>
        <a:xfrm>
          <a:off x="1057013" y="2943200"/>
          <a:ext cx="132690" cy="13269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AE1360-143D-5442-A1CD-1B4EC1770128}">
      <dsp:nvSpPr>
        <dsp:cNvPr id="0" name=""/>
        <dsp:cNvSpPr/>
      </dsp:nvSpPr>
      <dsp:spPr>
        <a:xfrm>
          <a:off x="1224203" y="2645972"/>
          <a:ext cx="303293" cy="30329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B43D2D-6173-9449-9189-4847630689D3}">
      <dsp:nvSpPr>
        <dsp:cNvPr id="0" name=""/>
        <dsp:cNvSpPr/>
      </dsp:nvSpPr>
      <dsp:spPr>
        <a:xfrm>
          <a:off x="1632891" y="2571666"/>
          <a:ext cx="208514" cy="20851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9793BF-058B-2148-BD3A-70EE03045549}">
      <dsp:nvSpPr>
        <dsp:cNvPr id="0" name=""/>
        <dsp:cNvSpPr/>
      </dsp:nvSpPr>
      <dsp:spPr>
        <a:xfrm>
          <a:off x="1841406" y="1698250"/>
          <a:ext cx="612377" cy="1169094"/>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74209E-94FF-8F42-85DF-4F5EB4CA346B}">
      <dsp:nvSpPr>
        <dsp:cNvPr id="0" name=""/>
        <dsp:cNvSpPr/>
      </dsp:nvSpPr>
      <dsp:spPr>
        <a:xfrm>
          <a:off x="2453783" y="1698818"/>
          <a:ext cx="1670119" cy="11690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Direct discussion in classroom</a:t>
          </a:r>
        </a:p>
      </dsp:txBody>
      <dsp:txXfrm>
        <a:off x="2453783" y="1698818"/>
        <a:ext cx="1670119" cy="1169083"/>
      </dsp:txXfrm>
    </dsp:sp>
    <dsp:sp modelId="{FE414604-7096-9C48-B06F-537DCFA149C7}">
      <dsp:nvSpPr>
        <dsp:cNvPr id="0" name=""/>
        <dsp:cNvSpPr/>
      </dsp:nvSpPr>
      <dsp:spPr>
        <a:xfrm>
          <a:off x="4123902" y="1698250"/>
          <a:ext cx="612377" cy="1169094"/>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F873B3D-C84E-054B-8A6E-BD34D2F15EEE}">
      <dsp:nvSpPr>
        <dsp:cNvPr id="0" name=""/>
        <dsp:cNvSpPr/>
      </dsp:nvSpPr>
      <dsp:spPr>
        <a:xfrm>
          <a:off x="4736280" y="1698818"/>
          <a:ext cx="1670119" cy="11690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Individual or group instruction by internet</a:t>
          </a:r>
        </a:p>
      </dsp:txBody>
      <dsp:txXfrm>
        <a:off x="4736280" y="1698818"/>
        <a:ext cx="1670119" cy="1169083"/>
      </dsp:txXfrm>
    </dsp:sp>
    <dsp:sp modelId="{0D53AD8C-6071-1948-9758-785E45F7D710}">
      <dsp:nvSpPr>
        <dsp:cNvPr id="0" name=""/>
        <dsp:cNvSpPr/>
      </dsp:nvSpPr>
      <dsp:spPr>
        <a:xfrm>
          <a:off x="6406399" y="1698250"/>
          <a:ext cx="612377" cy="1169094"/>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47AE4C1-1154-CD49-A43F-2C9FEC9C61A8}">
      <dsp:nvSpPr>
        <dsp:cNvPr id="0" name=""/>
        <dsp:cNvSpPr/>
      </dsp:nvSpPr>
      <dsp:spPr>
        <a:xfrm>
          <a:off x="7018776" y="1698818"/>
          <a:ext cx="1670119" cy="11690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Face-to-face instruction for all students to ensure the concepts</a:t>
          </a:r>
          <a:endParaRPr lang="en-VN" sz="1800" kern="1200" dirty="0"/>
        </a:p>
      </dsp:txBody>
      <dsp:txXfrm>
        <a:off x="7018776" y="1698818"/>
        <a:ext cx="1670119" cy="1169083"/>
      </dsp:txXfrm>
    </dsp:sp>
    <dsp:sp modelId="{5FD7019D-EC29-644B-82D7-1D22DDAF8E9E}">
      <dsp:nvSpPr>
        <dsp:cNvPr id="0" name=""/>
        <dsp:cNvSpPr/>
      </dsp:nvSpPr>
      <dsp:spPr>
        <a:xfrm>
          <a:off x="8688896" y="1698250"/>
          <a:ext cx="612377" cy="1169094"/>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1B08CED-C969-5B43-854E-DA7923574404}">
      <dsp:nvSpPr>
        <dsp:cNvPr id="0" name=""/>
        <dsp:cNvSpPr/>
      </dsp:nvSpPr>
      <dsp:spPr>
        <a:xfrm>
          <a:off x="9368078" y="1601633"/>
          <a:ext cx="1419601" cy="1419601"/>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a:t>﻿</a:t>
          </a:r>
          <a:endParaRPr lang="en-VN" sz="1800" kern="1200" dirty="0"/>
        </a:p>
      </dsp:txBody>
      <dsp:txXfrm>
        <a:off x="9575974" y="1809529"/>
        <a:ext cx="1003809" cy="10038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15C84F-75BA-5645-B054-227F394167B8}">
      <dsp:nvSpPr>
        <dsp:cNvPr id="0" name=""/>
        <dsp:cNvSpPr/>
      </dsp:nvSpPr>
      <dsp:spPr>
        <a:xfrm>
          <a:off x="7073" y="924972"/>
          <a:ext cx="1653659" cy="1653659"/>
        </a:xfrm>
        <a:prstGeom prst="roundRect">
          <a:avLst>
            <a:gd name="adj" fmla="val 1000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38B2AC-FF92-2E43-B4D2-F3465D5AC986}">
      <dsp:nvSpPr>
        <dsp:cNvPr id="0" name=""/>
        <dsp:cNvSpPr/>
      </dsp:nvSpPr>
      <dsp:spPr>
        <a:xfrm>
          <a:off x="276273" y="1917168"/>
          <a:ext cx="1653659" cy="165365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rPr>
            <a:t>Start with lesson objectives introduction (by teachers) </a:t>
          </a:r>
          <a:endParaRPr lang="en-VN" sz="1500" kern="1200" dirty="0">
            <a:solidFill>
              <a:schemeClr val="tx1"/>
            </a:solidFill>
          </a:endParaRPr>
        </a:p>
      </dsp:txBody>
      <dsp:txXfrm>
        <a:off x="324707" y="1965602"/>
        <a:ext cx="1556791" cy="1556791"/>
      </dsp:txXfrm>
    </dsp:sp>
    <dsp:sp modelId="{2E747F05-4DC6-3845-AB5D-A8A7F872A330}">
      <dsp:nvSpPr>
        <dsp:cNvPr id="0" name=""/>
        <dsp:cNvSpPr/>
      </dsp:nvSpPr>
      <dsp:spPr>
        <a:xfrm>
          <a:off x="1979263" y="1553126"/>
          <a:ext cx="318531" cy="3973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solidFill>
              <a:schemeClr val="tx1"/>
            </a:solidFill>
          </a:endParaRPr>
        </a:p>
      </dsp:txBody>
      <dsp:txXfrm>
        <a:off x="1979263" y="1632596"/>
        <a:ext cx="222972" cy="238411"/>
      </dsp:txXfrm>
    </dsp:sp>
    <dsp:sp modelId="{96EEE7DF-027D-3944-A164-F1365137C9D1}">
      <dsp:nvSpPr>
        <dsp:cNvPr id="0" name=""/>
        <dsp:cNvSpPr/>
      </dsp:nvSpPr>
      <dsp:spPr>
        <a:xfrm>
          <a:off x="2570822" y="924972"/>
          <a:ext cx="1653659" cy="1653659"/>
        </a:xfrm>
        <a:prstGeom prst="roundRect">
          <a:avLst>
            <a:gd name="adj" fmla="val 1000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B62686-9746-1A43-A29F-77EDD5EA6707}">
      <dsp:nvSpPr>
        <dsp:cNvPr id="0" name=""/>
        <dsp:cNvSpPr/>
      </dsp:nvSpPr>
      <dsp:spPr>
        <a:xfrm>
          <a:off x="2840022" y="1917168"/>
          <a:ext cx="1653659" cy="165365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rPr>
            <a:t>Content learning (face-to-face) </a:t>
          </a:r>
          <a:endParaRPr lang="en-VN" sz="1500" kern="1200" dirty="0">
            <a:solidFill>
              <a:schemeClr val="tx1"/>
            </a:solidFill>
          </a:endParaRPr>
        </a:p>
      </dsp:txBody>
      <dsp:txXfrm>
        <a:off x="2888456" y="1965602"/>
        <a:ext cx="1556791" cy="1556791"/>
      </dsp:txXfrm>
    </dsp:sp>
    <dsp:sp modelId="{F429CEA1-F5C9-E742-880F-A4F67AA8CEB2}">
      <dsp:nvSpPr>
        <dsp:cNvPr id="0" name=""/>
        <dsp:cNvSpPr/>
      </dsp:nvSpPr>
      <dsp:spPr>
        <a:xfrm>
          <a:off x="4543012" y="1553126"/>
          <a:ext cx="318531" cy="3973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solidFill>
              <a:schemeClr val="tx1"/>
            </a:solidFill>
          </a:endParaRPr>
        </a:p>
      </dsp:txBody>
      <dsp:txXfrm>
        <a:off x="4543012" y="1632596"/>
        <a:ext cx="222972" cy="238411"/>
      </dsp:txXfrm>
    </dsp:sp>
    <dsp:sp modelId="{3BAD28C2-34F6-D048-8337-F84305913C1F}">
      <dsp:nvSpPr>
        <dsp:cNvPr id="0" name=""/>
        <dsp:cNvSpPr/>
      </dsp:nvSpPr>
      <dsp:spPr>
        <a:xfrm>
          <a:off x="5134570" y="924972"/>
          <a:ext cx="1653659" cy="1653659"/>
        </a:xfrm>
        <a:prstGeom prst="roundRect">
          <a:avLst>
            <a:gd name="adj" fmla="val 1000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0B2590-13D1-7B41-B582-81C0681AFF3C}">
      <dsp:nvSpPr>
        <dsp:cNvPr id="0" name=""/>
        <dsp:cNvSpPr/>
      </dsp:nvSpPr>
      <dsp:spPr>
        <a:xfrm>
          <a:off x="5403771" y="1917168"/>
          <a:ext cx="1653659" cy="165365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rPr>
            <a:t>Achieve Remembering, </a:t>
          </a:r>
          <a:r>
            <a:rPr lang="en-US" sz="1500" kern="1200" dirty="0" err="1">
              <a:solidFill>
                <a:schemeClr val="tx1"/>
              </a:solidFill>
            </a:rPr>
            <a:t>Understading</a:t>
          </a:r>
          <a:r>
            <a:rPr lang="en-US" sz="1500" kern="1200" dirty="0">
              <a:solidFill>
                <a:schemeClr val="tx1"/>
              </a:solidFill>
            </a:rPr>
            <a:t> level (by internet)</a:t>
          </a:r>
          <a:endParaRPr lang="en-VN" sz="1500" kern="1200" dirty="0">
            <a:solidFill>
              <a:schemeClr val="tx1"/>
            </a:solidFill>
          </a:endParaRPr>
        </a:p>
      </dsp:txBody>
      <dsp:txXfrm>
        <a:off x="5452205" y="1965602"/>
        <a:ext cx="1556791" cy="1556791"/>
      </dsp:txXfrm>
    </dsp:sp>
    <dsp:sp modelId="{D90C2D03-A709-2145-9915-114AAEAB924B}">
      <dsp:nvSpPr>
        <dsp:cNvPr id="0" name=""/>
        <dsp:cNvSpPr/>
      </dsp:nvSpPr>
      <dsp:spPr>
        <a:xfrm>
          <a:off x="7106761" y="1553126"/>
          <a:ext cx="318531" cy="3973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solidFill>
              <a:schemeClr val="tx1"/>
            </a:solidFill>
          </a:endParaRPr>
        </a:p>
      </dsp:txBody>
      <dsp:txXfrm>
        <a:off x="7106761" y="1632596"/>
        <a:ext cx="222972" cy="238411"/>
      </dsp:txXfrm>
    </dsp:sp>
    <dsp:sp modelId="{5ED666D4-6C87-DE44-809B-8EEED771FB3A}">
      <dsp:nvSpPr>
        <dsp:cNvPr id="0" name=""/>
        <dsp:cNvSpPr/>
      </dsp:nvSpPr>
      <dsp:spPr>
        <a:xfrm>
          <a:off x="7698319" y="924972"/>
          <a:ext cx="1653659" cy="1653659"/>
        </a:xfrm>
        <a:prstGeom prst="roundRect">
          <a:avLst>
            <a:gd name="adj" fmla="val 1000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65B37F-0FA8-9E48-BAF7-C805B8A7E7E8}">
      <dsp:nvSpPr>
        <dsp:cNvPr id="0" name=""/>
        <dsp:cNvSpPr/>
      </dsp:nvSpPr>
      <dsp:spPr>
        <a:xfrm>
          <a:off x="7967519" y="1917168"/>
          <a:ext cx="1653659" cy="165365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rPr>
            <a:t>Achieve Applying, Analyzing, Evaluating, Creating level (in classroom with teachers’ instruction)</a:t>
          </a:r>
          <a:endParaRPr lang="en-VN" sz="1500" kern="1200" dirty="0">
            <a:solidFill>
              <a:schemeClr val="tx1"/>
            </a:solidFill>
          </a:endParaRPr>
        </a:p>
      </dsp:txBody>
      <dsp:txXfrm>
        <a:off x="8015953" y="1965602"/>
        <a:ext cx="1556791" cy="1556791"/>
      </dsp:txXfrm>
    </dsp:sp>
    <dsp:sp modelId="{C9CDFF3B-B2A4-D746-9BA3-23987A6509AD}">
      <dsp:nvSpPr>
        <dsp:cNvPr id="0" name=""/>
        <dsp:cNvSpPr/>
      </dsp:nvSpPr>
      <dsp:spPr>
        <a:xfrm>
          <a:off x="9670509" y="1553126"/>
          <a:ext cx="318531" cy="3973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solidFill>
              <a:schemeClr val="tx1"/>
            </a:solidFill>
          </a:endParaRPr>
        </a:p>
      </dsp:txBody>
      <dsp:txXfrm>
        <a:off x="9670509" y="1632596"/>
        <a:ext cx="222972" cy="238411"/>
      </dsp:txXfrm>
    </dsp:sp>
    <dsp:sp modelId="{82ED825E-7CA5-AC40-BC68-0F00E1A5C19F}">
      <dsp:nvSpPr>
        <dsp:cNvPr id="0" name=""/>
        <dsp:cNvSpPr/>
      </dsp:nvSpPr>
      <dsp:spPr>
        <a:xfrm>
          <a:off x="10262067" y="924972"/>
          <a:ext cx="1653659" cy="1653659"/>
        </a:xfrm>
        <a:prstGeom prst="roundRect">
          <a:avLst>
            <a:gd name="adj" fmla="val 1000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D37E08-334D-C848-B5A8-684582C40E0D}">
      <dsp:nvSpPr>
        <dsp:cNvPr id="0" name=""/>
        <dsp:cNvSpPr/>
      </dsp:nvSpPr>
      <dsp:spPr>
        <a:xfrm>
          <a:off x="10531268" y="1917168"/>
          <a:ext cx="1653659" cy="165365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1"/>
              </a:solidFill>
            </a:rPr>
            <a:t>Evaluating (by teachers and students)</a:t>
          </a:r>
          <a:endParaRPr lang="en-VN" sz="1500" kern="1200" dirty="0">
            <a:solidFill>
              <a:schemeClr val="tx1"/>
            </a:solidFill>
          </a:endParaRPr>
        </a:p>
      </dsp:txBody>
      <dsp:txXfrm>
        <a:off x="10579702" y="1965602"/>
        <a:ext cx="1556791" cy="15567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64419C-270A-6844-8A8F-9E28021069E5}">
      <dsp:nvSpPr>
        <dsp:cNvPr id="0" name=""/>
        <dsp:cNvSpPr/>
      </dsp:nvSpPr>
      <dsp:spPr>
        <a:xfrm>
          <a:off x="3927189" y="62865"/>
          <a:ext cx="3017520" cy="3017520"/>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b="1" kern="1200" dirty="0"/>
            <a:t>Lesson</a:t>
          </a:r>
        </a:p>
        <a:p>
          <a:pPr marL="0" lvl="0" indent="0" algn="ctr" defTabSz="1066800">
            <a:lnSpc>
              <a:spcPct val="90000"/>
            </a:lnSpc>
            <a:spcBef>
              <a:spcPct val="0"/>
            </a:spcBef>
            <a:spcAft>
              <a:spcPct val="35000"/>
            </a:spcAft>
            <a:buNone/>
          </a:pPr>
          <a:r>
            <a:rPr lang="en-US" sz="1600" kern="1200" dirty="0"/>
            <a:t>Discussion, debate</a:t>
          </a:r>
        </a:p>
        <a:p>
          <a:pPr marL="0" lvl="0" indent="0" algn="ctr" defTabSz="1066800">
            <a:lnSpc>
              <a:spcPct val="90000"/>
            </a:lnSpc>
            <a:spcBef>
              <a:spcPct val="0"/>
            </a:spcBef>
            <a:spcAft>
              <a:spcPct val="35000"/>
            </a:spcAft>
            <a:buNone/>
          </a:pPr>
          <a:r>
            <a:rPr lang="en-US" sz="1600" kern="1200" dirty="0"/>
            <a:t>Collaborate</a:t>
          </a:r>
        </a:p>
        <a:p>
          <a:pPr marL="0" lvl="0" indent="0" algn="ctr" defTabSz="1066800">
            <a:lnSpc>
              <a:spcPct val="90000"/>
            </a:lnSpc>
            <a:spcBef>
              <a:spcPct val="0"/>
            </a:spcBef>
            <a:spcAft>
              <a:spcPct val="35000"/>
            </a:spcAft>
            <a:buNone/>
          </a:pPr>
          <a:r>
            <a:rPr lang="en-US" sz="1600" kern="1200" dirty="0"/>
            <a:t>Share</a:t>
          </a:r>
        </a:p>
      </dsp:txBody>
      <dsp:txXfrm>
        <a:off x="4329525" y="590931"/>
        <a:ext cx="2212848" cy="1357884"/>
      </dsp:txXfrm>
    </dsp:sp>
    <dsp:sp modelId="{6357C4D8-BFDC-9144-924A-47916310FC59}">
      <dsp:nvSpPr>
        <dsp:cNvPr id="0" name=""/>
        <dsp:cNvSpPr/>
      </dsp:nvSpPr>
      <dsp:spPr>
        <a:xfrm>
          <a:off x="5016011" y="1948815"/>
          <a:ext cx="3017520" cy="3017520"/>
        </a:xfrm>
        <a:prstGeom prst="ellipse">
          <a:avLst/>
        </a:prstGeom>
        <a:solidFill>
          <a:schemeClr val="bg1">
            <a:lumMod val="85000"/>
            <a:alpha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b="1" kern="1200" dirty="0"/>
            <a:t>Post lesson</a:t>
          </a:r>
        </a:p>
        <a:p>
          <a:pPr marL="0" lvl="0" indent="0" algn="ctr" defTabSz="1066800">
            <a:lnSpc>
              <a:spcPct val="90000"/>
            </a:lnSpc>
            <a:spcBef>
              <a:spcPct val="0"/>
            </a:spcBef>
            <a:spcAft>
              <a:spcPct val="35000"/>
            </a:spcAft>
            <a:buNone/>
          </a:pPr>
          <a:r>
            <a:rPr lang="en-US" sz="1600" kern="1200" dirty="0"/>
            <a:t>Practice, reinforce</a:t>
          </a:r>
        </a:p>
        <a:p>
          <a:pPr marL="0" lvl="0" indent="0" algn="ctr" defTabSz="1066800">
            <a:lnSpc>
              <a:spcPct val="90000"/>
            </a:lnSpc>
            <a:spcBef>
              <a:spcPct val="0"/>
            </a:spcBef>
            <a:spcAft>
              <a:spcPct val="35000"/>
            </a:spcAft>
            <a:buNone/>
          </a:pPr>
          <a:r>
            <a:rPr lang="en-US" sz="1600" kern="1200" dirty="0"/>
            <a:t>Reports, academic records</a:t>
          </a:r>
        </a:p>
        <a:p>
          <a:pPr marL="0" lvl="0" indent="0" algn="ctr" defTabSz="1066800">
            <a:lnSpc>
              <a:spcPct val="90000"/>
            </a:lnSpc>
            <a:spcBef>
              <a:spcPct val="0"/>
            </a:spcBef>
            <a:spcAft>
              <a:spcPct val="35000"/>
            </a:spcAft>
            <a:buNone/>
          </a:pPr>
          <a:r>
            <a:rPr lang="en-US" sz="1600" kern="1200" dirty="0"/>
            <a:t>Self-study</a:t>
          </a:r>
        </a:p>
      </dsp:txBody>
      <dsp:txXfrm>
        <a:off x="5938869" y="2728341"/>
        <a:ext cx="1810512" cy="1659636"/>
      </dsp:txXfrm>
    </dsp:sp>
    <dsp:sp modelId="{B712719B-D61A-2548-9143-620C1A2B3D16}">
      <dsp:nvSpPr>
        <dsp:cNvPr id="0" name=""/>
        <dsp:cNvSpPr/>
      </dsp:nvSpPr>
      <dsp:spPr>
        <a:xfrm>
          <a:off x="2838367" y="1948815"/>
          <a:ext cx="3017520" cy="3017520"/>
        </a:xfrm>
        <a:prstGeom prst="ellipse">
          <a:avLst/>
        </a:prstGeom>
        <a:solidFill>
          <a:schemeClr val="bg1">
            <a:lumMod val="85000"/>
            <a:alpha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b="1" kern="1200" dirty="0"/>
            <a:t>Prior to lesson</a:t>
          </a:r>
        </a:p>
        <a:p>
          <a:pPr marL="0" lvl="0" indent="0" algn="ctr" defTabSz="889000">
            <a:lnSpc>
              <a:spcPct val="90000"/>
            </a:lnSpc>
            <a:spcBef>
              <a:spcPct val="0"/>
            </a:spcBef>
            <a:spcAft>
              <a:spcPct val="35000"/>
            </a:spcAft>
            <a:buNone/>
          </a:pPr>
          <a:r>
            <a:rPr lang="en-US" sz="1600" kern="1200" dirty="0"/>
            <a:t>Self-study</a:t>
          </a:r>
        </a:p>
        <a:p>
          <a:pPr marL="0" lvl="0" indent="0" algn="ctr" defTabSz="889000">
            <a:lnSpc>
              <a:spcPct val="90000"/>
            </a:lnSpc>
            <a:spcBef>
              <a:spcPct val="0"/>
            </a:spcBef>
            <a:spcAft>
              <a:spcPct val="35000"/>
            </a:spcAft>
            <a:buNone/>
          </a:pPr>
          <a:r>
            <a:rPr lang="en-US" sz="1600" kern="1200" dirty="0"/>
            <a:t>Online discussion</a:t>
          </a:r>
        </a:p>
        <a:p>
          <a:pPr marL="0" lvl="0" indent="0" algn="ctr" defTabSz="889000">
            <a:lnSpc>
              <a:spcPct val="90000"/>
            </a:lnSpc>
            <a:spcBef>
              <a:spcPct val="0"/>
            </a:spcBef>
            <a:spcAft>
              <a:spcPct val="35000"/>
            </a:spcAft>
            <a:buNone/>
          </a:pPr>
          <a:r>
            <a:rPr lang="en-US" sz="1600" kern="1200" dirty="0"/>
            <a:t>Self-evaluate</a:t>
          </a:r>
        </a:p>
      </dsp:txBody>
      <dsp:txXfrm>
        <a:off x="3122517" y="2728341"/>
        <a:ext cx="1810512" cy="16596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36D038-9D83-BF4A-A6B0-80AA16DA47B8}">
      <dsp:nvSpPr>
        <dsp:cNvPr id="0" name=""/>
        <dsp:cNvSpPr/>
      </dsp:nvSpPr>
      <dsp:spPr>
        <a:xfrm>
          <a:off x="815339" y="0"/>
          <a:ext cx="9240520" cy="44958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F5B164-C38F-244C-BA30-944C75A7D2BF}">
      <dsp:nvSpPr>
        <dsp:cNvPr id="0" name=""/>
        <dsp:cNvSpPr/>
      </dsp:nvSpPr>
      <dsp:spPr>
        <a:xfrm>
          <a:off x="5739" y="1348740"/>
          <a:ext cx="2571409" cy="17983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vi-VN" sz="3500" kern="1200" dirty="0"/>
            <a:t>Learning activities</a:t>
          </a:r>
          <a:endParaRPr lang="en-VN" sz="3500" kern="1200" dirty="0"/>
        </a:p>
      </dsp:txBody>
      <dsp:txXfrm>
        <a:off x="93526" y="1436527"/>
        <a:ext cx="2395835" cy="1622746"/>
      </dsp:txXfrm>
    </dsp:sp>
    <dsp:sp modelId="{537DDAAC-57E4-ED4C-81A7-32606CD382AE}">
      <dsp:nvSpPr>
        <dsp:cNvPr id="0" name=""/>
        <dsp:cNvSpPr/>
      </dsp:nvSpPr>
      <dsp:spPr>
        <a:xfrm>
          <a:off x="2768509" y="1348740"/>
          <a:ext cx="2571409" cy="17983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vi-VN" sz="3500" kern="1200" dirty="0"/>
            <a:t>Course</a:t>
          </a:r>
          <a:endParaRPr lang="en-VN" sz="3500" kern="1200" dirty="0"/>
        </a:p>
      </dsp:txBody>
      <dsp:txXfrm>
        <a:off x="2856296" y="1436527"/>
        <a:ext cx="2395835" cy="1622746"/>
      </dsp:txXfrm>
    </dsp:sp>
    <dsp:sp modelId="{C2E69E83-73CC-3B4C-BF54-FC31C0E72FB1}">
      <dsp:nvSpPr>
        <dsp:cNvPr id="0" name=""/>
        <dsp:cNvSpPr/>
      </dsp:nvSpPr>
      <dsp:spPr>
        <a:xfrm>
          <a:off x="5531280" y="1348740"/>
          <a:ext cx="2571409" cy="17983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vi-VN" sz="3500" kern="1200" dirty="0"/>
            <a:t>Curriculum</a:t>
          </a:r>
          <a:endParaRPr lang="en-VN" sz="3500" kern="1200" dirty="0"/>
        </a:p>
      </dsp:txBody>
      <dsp:txXfrm>
        <a:off x="5619067" y="1436527"/>
        <a:ext cx="2395835" cy="1622746"/>
      </dsp:txXfrm>
    </dsp:sp>
    <dsp:sp modelId="{68047018-F55E-C84B-99A4-4E28C20843D7}">
      <dsp:nvSpPr>
        <dsp:cNvPr id="0" name=""/>
        <dsp:cNvSpPr/>
      </dsp:nvSpPr>
      <dsp:spPr>
        <a:xfrm>
          <a:off x="8294050" y="1348740"/>
          <a:ext cx="2571409" cy="17983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VN" sz="3500" kern="1200" dirty="0"/>
            <a:t>School - level</a:t>
          </a:r>
        </a:p>
      </dsp:txBody>
      <dsp:txXfrm>
        <a:off x="8381837" y="1436527"/>
        <a:ext cx="2395835" cy="16227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CEAE84-FF16-D340-8A3F-6920CF28F925}">
      <dsp:nvSpPr>
        <dsp:cNvPr id="0" name=""/>
        <dsp:cNvSpPr/>
      </dsp:nvSpPr>
      <dsp:spPr>
        <a:xfrm>
          <a:off x="0" y="1115766"/>
          <a:ext cx="3057524" cy="194152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951628-FECB-5B47-95B8-2AF25052D2B2}">
      <dsp:nvSpPr>
        <dsp:cNvPr id="0" name=""/>
        <dsp:cNvSpPr/>
      </dsp:nvSpPr>
      <dsp:spPr>
        <a:xfrm>
          <a:off x="339725" y="1438505"/>
          <a:ext cx="3057524" cy="194152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Providing knowledge</a:t>
          </a:r>
        </a:p>
      </dsp:txBody>
      <dsp:txXfrm>
        <a:off x="396590" y="1495370"/>
        <a:ext cx="2943794" cy="1827798"/>
      </dsp:txXfrm>
    </dsp:sp>
    <dsp:sp modelId="{58DF0872-7CB2-3244-B619-62CC3FC4D6D3}">
      <dsp:nvSpPr>
        <dsp:cNvPr id="0" name=""/>
        <dsp:cNvSpPr/>
      </dsp:nvSpPr>
      <dsp:spPr>
        <a:xfrm>
          <a:off x="3736975" y="1115766"/>
          <a:ext cx="3057524" cy="194152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5ABFDA-0249-9A42-9D11-EFF630D3774E}">
      <dsp:nvSpPr>
        <dsp:cNvPr id="0" name=""/>
        <dsp:cNvSpPr/>
      </dsp:nvSpPr>
      <dsp:spPr>
        <a:xfrm>
          <a:off x="4076700" y="1438505"/>
          <a:ext cx="3057524" cy="194152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Communication: Blogs; social networks, wikis</a:t>
          </a:r>
        </a:p>
      </dsp:txBody>
      <dsp:txXfrm>
        <a:off x="4133565" y="1495370"/>
        <a:ext cx="2943794" cy="1827798"/>
      </dsp:txXfrm>
    </dsp:sp>
    <dsp:sp modelId="{3EDD6606-43A1-ED4E-8A62-19B316A66921}">
      <dsp:nvSpPr>
        <dsp:cNvPr id="0" name=""/>
        <dsp:cNvSpPr/>
      </dsp:nvSpPr>
      <dsp:spPr>
        <a:xfrm>
          <a:off x="7473949" y="1115766"/>
          <a:ext cx="3057524" cy="194152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F6FEA5-AAFE-A74B-BE05-98F39F6FDFA2}">
      <dsp:nvSpPr>
        <dsp:cNvPr id="0" name=""/>
        <dsp:cNvSpPr/>
      </dsp:nvSpPr>
      <dsp:spPr>
        <a:xfrm>
          <a:off x="7813674" y="1438505"/>
          <a:ext cx="3057524" cy="194152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Evaluation: self-evaluation, rubrics, Quiz</a:t>
          </a:r>
        </a:p>
      </dsp:txBody>
      <dsp:txXfrm>
        <a:off x="7870539" y="1495370"/>
        <a:ext cx="2943794" cy="18277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5B6F0F-8266-6349-94A2-298D188EA93C}">
      <dsp:nvSpPr>
        <dsp:cNvPr id="0" name=""/>
        <dsp:cNvSpPr/>
      </dsp:nvSpPr>
      <dsp:spPr>
        <a:xfrm>
          <a:off x="0" y="514"/>
          <a:ext cx="108712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235DEE-3A5D-CE4D-8C6D-2D3E6D2BA649}">
      <dsp:nvSpPr>
        <dsp:cNvPr id="0" name=""/>
        <dsp:cNvSpPr/>
      </dsp:nvSpPr>
      <dsp:spPr>
        <a:xfrm>
          <a:off x="0" y="514"/>
          <a:ext cx="10871200" cy="843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vi-VN" sz="2300" kern="1200" dirty="0">
              <a:latin typeface="Calibri" panose="020F0502020204030204" pitchFamily="34" charset="0"/>
              <a:cs typeface="Calibri" panose="020F0502020204030204" pitchFamily="34" charset="0"/>
            </a:rPr>
            <a:t>﻿1- F</a:t>
          </a:r>
          <a:r>
            <a:rPr lang="en-US" sz="2300" kern="1200" dirty="0" err="1">
              <a:latin typeface="Calibri" panose="020F0502020204030204" pitchFamily="34" charset="0"/>
              <a:cs typeface="Calibri" panose="020F0502020204030204" pitchFamily="34" charset="0"/>
            </a:rPr>
            <a:t>ocus</a:t>
          </a:r>
          <a:r>
            <a:rPr lang="en-US" sz="2300" kern="1200" dirty="0">
              <a:latin typeface="Calibri" panose="020F0502020204030204" pitchFamily="34" charset="0"/>
              <a:cs typeface="Calibri" panose="020F0502020204030204" pitchFamily="34" charset="0"/>
            </a:rPr>
            <a:t> on achieving course goals rather than technology</a:t>
          </a:r>
        </a:p>
      </dsp:txBody>
      <dsp:txXfrm>
        <a:off x="0" y="514"/>
        <a:ext cx="10871200" cy="843436"/>
      </dsp:txXfrm>
    </dsp:sp>
    <dsp:sp modelId="{1663E288-BD61-DC45-BDA5-7C45B8D5128E}">
      <dsp:nvSpPr>
        <dsp:cNvPr id="0" name=""/>
        <dsp:cNvSpPr/>
      </dsp:nvSpPr>
      <dsp:spPr>
        <a:xfrm>
          <a:off x="0" y="843951"/>
          <a:ext cx="108712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C6F1C6-3D7C-5C43-8CE9-3FA2C59A3956}">
      <dsp:nvSpPr>
        <dsp:cNvPr id="0" name=""/>
        <dsp:cNvSpPr/>
      </dsp:nvSpPr>
      <dsp:spPr>
        <a:xfrm>
          <a:off x="0" y="843951"/>
          <a:ext cx="10871200" cy="843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vi-VN" sz="2300" kern="1200" dirty="0">
              <a:latin typeface="Calibri" panose="020F0502020204030204" pitchFamily="34" charset="0"/>
              <a:cs typeface="Calibri" panose="020F0502020204030204" pitchFamily="34" charset="0"/>
            </a:rPr>
            <a:t>2- S</a:t>
          </a:r>
          <a:r>
            <a:rPr lang="en-US" sz="2300" kern="1200" dirty="0" err="1">
              <a:latin typeface="Calibri" panose="020F0502020204030204" pitchFamily="34" charset="0"/>
              <a:cs typeface="Calibri" panose="020F0502020204030204" pitchFamily="34" charset="0"/>
            </a:rPr>
            <a:t>upport</a:t>
          </a:r>
          <a:r>
            <a:rPr lang="en-US" sz="2300" kern="1200" dirty="0">
              <a:latin typeface="Calibri" panose="020F0502020204030204" pitchFamily="34" charset="0"/>
              <a:cs typeface="Calibri" panose="020F0502020204030204" pitchFamily="34" charset="0"/>
            </a:rPr>
            <a:t> personalized learning</a:t>
          </a:r>
        </a:p>
      </dsp:txBody>
      <dsp:txXfrm>
        <a:off x="0" y="843951"/>
        <a:ext cx="10871200" cy="843436"/>
      </dsp:txXfrm>
    </dsp:sp>
    <dsp:sp modelId="{1CFF5F0F-7393-0249-8A74-FC8BDED6DFA2}">
      <dsp:nvSpPr>
        <dsp:cNvPr id="0" name=""/>
        <dsp:cNvSpPr/>
      </dsp:nvSpPr>
      <dsp:spPr>
        <a:xfrm>
          <a:off x="0" y="1687388"/>
          <a:ext cx="108712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58D7A0-3227-0C46-B104-5AE6C688C6E9}">
      <dsp:nvSpPr>
        <dsp:cNvPr id="0" name=""/>
        <dsp:cNvSpPr/>
      </dsp:nvSpPr>
      <dsp:spPr>
        <a:xfrm>
          <a:off x="0" y="1687388"/>
          <a:ext cx="10871200" cy="843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vi-VN" sz="2300" kern="1200" dirty="0">
              <a:latin typeface="Calibri" panose="020F0502020204030204" pitchFamily="34" charset="0"/>
              <a:cs typeface="Calibri" panose="020F0502020204030204" pitchFamily="34" charset="0"/>
            </a:rPr>
            <a:t>3- C</a:t>
          </a:r>
          <a:r>
            <a:rPr lang="en-US" sz="2300" kern="1200" dirty="0" err="1">
              <a:latin typeface="Calibri" panose="020F0502020204030204" pitchFamily="34" charset="0"/>
              <a:cs typeface="Calibri" panose="020F0502020204030204" pitchFamily="34" charset="0"/>
            </a:rPr>
            <a:t>lassroom</a:t>
          </a:r>
          <a:r>
            <a:rPr lang="en-US" sz="2300" kern="1200" dirty="0">
              <a:latin typeface="Calibri" panose="020F0502020204030204" pitchFamily="34" charset="0"/>
              <a:cs typeface="Calibri" panose="020F0502020204030204" pitchFamily="34" charset="0"/>
            </a:rPr>
            <a:t> and online activities complement each other and increase classroom interaction</a:t>
          </a:r>
        </a:p>
      </dsp:txBody>
      <dsp:txXfrm>
        <a:off x="0" y="1687388"/>
        <a:ext cx="10871200" cy="843436"/>
      </dsp:txXfrm>
    </dsp:sp>
    <dsp:sp modelId="{C75D272C-22F9-734A-912C-C7263392DF8A}">
      <dsp:nvSpPr>
        <dsp:cNvPr id="0" name=""/>
        <dsp:cNvSpPr/>
      </dsp:nvSpPr>
      <dsp:spPr>
        <a:xfrm>
          <a:off x="0" y="2530825"/>
          <a:ext cx="108712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11A093-F04E-8C4C-A1DE-3556B0CDD8AA}">
      <dsp:nvSpPr>
        <dsp:cNvPr id="0" name=""/>
        <dsp:cNvSpPr/>
      </dsp:nvSpPr>
      <dsp:spPr>
        <a:xfrm>
          <a:off x="0" y="2530825"/>
          <a:ext cx="10871200" cy="843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vi-VN" sz="2300" kern="1200" dirty="0">
              <a:latin typeface="Calibri" panose="020F0502020204030204" pitchFamily="34" charset="0"/>
              <a:cs typeface="Calibri" panose="020F0502020204030204" pitchFamily="34" charset="0"/>
            </a:rPr>
            <a:t>4- D</a:t>
          </a:r>
          <a:r>
            <a:rPr lang="en-US" sz="2300" kern="1200" dirty="0" err="1">
              <a:latin typeface="Calibri" panose="020F0502020204030204" pitchFamily="34" charset="0"/>
              <a:cs typeface="Calibri" panose="020F0502020204030204" pitchFamily="34" charset="0"/>
            </a:rPr>
            <a:t>esign</a:t>
          </a:r>
          <a:r>
            <a:rPr lang="en-US" sz="2300" kern="1200" dirty="0">
              <a:latin typeface="Calibri" panose="020F0502020204030204" pitchFamily="34" charset="0"/>
              <a:cs typeface="Calibri" panose="020F0502020204030204" pitchFamily="34" charset="0"/>
            </a:rPr>
            <a:t> learning materials suitable for online form</a:t>
          </a:r>
        </a:p>
      </dsp:txBody>
      <dsp:txXfrm>
        <a:off x="0" y="2530825"/>
        <a:ext cx="10871200" cy="843436"/>
      </dsp:txXfrm>
    </dsp:sp>
    <dsp:sp modelId="{465A8D21-A0BC-3B42-A109-A9A55BB8CA7D}">
      <dsp:nvSpPr>
        <dsp:cNvPr id="0" name=""/>
        <dsp:cNvSpPr/>
      </dsp:nvSpPr>
      <dsp:spPr>
        <a:xfrm>
          <a:off x="0" y="3374262"/>
          <a:ext cx="108712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66F8BA-A897-654C-89BA-BA64B2937AD5}">
      <dsp:nvSpPr>
        <dsp:cNvPr id="0" name=""/>
        <dsp:cNvSpPr/>
      </dsp:nvSpPr>
      <dsp:spPr>
        <a:xfrm>
          <a:off x="0" y="3374262"/>
          <a:ext cx="10871200" cy="843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vi-VN" sz="2300" kern="1200" dirty="0">
              <a:latin typeface="Calibri" panose="020F0502020204030204" pitchFamily="34" charset="0"/>
              <a:cs typeface="Calibri" panose="020F0502020204030204" pitchFamily="34" charset="0"/>
            </a:rPr>
            <a:t>5- P</a:t>
          </a:r>
          <a:r>
            <a:rPr lang="en-US" sz="2300" kern="1200" dirty="0" err="1">
              <a:latin typeface="Calibri" panose="020F0502020204030204" pitchFamily="34" charset="0"/>
              <a:cs typeface="Calibri" panose="020F0502020204030204" pitchFamily="34" charset="0"/>
            </a:rPr>
            <a:t>rovide</a:t>
          </a:r>
          <a:r>
            <a:rPr lang="en-US" sz="2300" kern="1200" dirty="0">
              <a:latin typeface="Calibri" panose="020F0502020204030204" pitchFamily="34" charset="0"/>
              <a:cs typeface="Calibri" panose="020F0502020204030204" pitchFamily="34" charset="0"/>
            </a:rPr>
            <a:t> self-assessment tools and methods for learners</a:t>
          </a:r>
        </a:p>
      </dsp:txBody>
      <dsp:txXfrm>
        <a:off x="0" y="3374262"/>
        <a:ext cx="10871200" cy="84343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B5C78E-9930-5E45-A8BF-ABD56A4544DB}">
      <dsp:nvSpPr>
        <dsp:cNvPr id="0" name=""/>
        <dsp:cNvSpPr/>
      </dsp:nvSpPr>
      <dsp:spPr>
        <a:xfrm>
          <a:off x="0" y="2195"/>
          <a:ext cx="108712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84E78A-9650-1C45-A44E-AD739A64842A}">
      <dsp:nvSpPr>
        <dsp:cNvPr id="0" name=""/>
        <dsp:cNvSpPr/>
      </dsp:nvSpPr>
      <dsp:spPr>
        <a:xfrm>
          <a:off x="0" y="2195"/>
          <a:ext cx="10871200" cy="748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vi-VN" sz="1800" kern="1200" dirty="0">
              <a:latin typeface="Calibri" panose="020F0502020204030204" pitchFamily="34" charset="0"/>
              <a:cs typeface="Calibri" panose="020F0502020204030204" pitchFamily="34" charset="0"/>
            </a:rPr>
            <a:t>Step 1: Identify course objectives</a:t>
          </a:r>
          <a:endParaRPr lang="en-US" sz="1800" kern="1200" dirty="0">
            <a:latin typeface="Calibri" panose="020F0502020204030204" pitchFamily="34" charset="0"/>
            <a:cs typeface="Calibri" panose="020F0502020204030204" pitchFamily="34" charset="0"/>
          </a:endParaRPr>
        </a:p>
      </dsp:txBody>
      <dsp:txXfrm>
        <a:off x="0" y="2195"/>
        <a:ext cx="10871200" cy="748568"/>
      </dsp:txXfrm>
    </dsp:sp>
    <dsp:sp modelId="{5C090A73-0B0C-4742-BB63-89F543ADB047}">
      <dsp:nvSpPr>
        <dsp:cNvPr id="0" name=""/>
        <dsp:cNvSpPr/>
      </dsp:nvSpPr>
      <dsp:spPr>
        <a:xfrm>
          <a:off x="0" y="750763"/>
          <a:ext cx="108712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F6E7AC-151E-7C4F-9018-5B1A8CA9A33C}">
      <dsp:nvSpPr>
        <dsp:cNvPr id="0" name=""/>
        <dsp:cNvSpPr/>
      </dsp:nvSpPr>
      <dsp:spPr>
        <a:xfrm>
          <a:off x="0" y="750763"/>
          <a:ext cx="10871200" cy="748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vi-VN" sz="1800" kern="1200" dirty="0">
              <a:latin typeface="Calibri" panose="020F0502020204030204" pitchFamily="34" charset="0"/>
              <a:cs typeface="Calibri" panose="020F0502020204030204" pitchFamily="34" charset="0"/>
            </a:rPr>
            <a:t>Step 2: D</a:t>
          </a:r>
          <a:r>
            <a:rPr lang="en-US" sz="1800" kern="1200" dirty="0" err="1">
              <a:latin typeface="Calibri" panose="020F0502020204030204" pitchFamily="34" charset="0"/>
              <a:cs typeface="Calibri" panose="020F0502020204030204" pitchFamily="34" charset="0"/>
            </a:rPr>
            <a:t>etermine</a:t>
          </a:r>
          <a:r>
            <a:rPr lang="en-US" sz="1800" kern="1200" dirty="0">
              <a:latin typeface="Calibri" panose="020F0502020204030204" pitchFamily="34" charset="0"/>
              <a:cs typeface="Calibri" panose="020F0502020204030204" pitchFamily="34" charset="0"/>
            </a:rPr>
            <a:t> the appropriate and feasible form and content of testing and assessment</a:t>
          </a:r>
        </a:p>
      </dsp:txBody>
      <dsp:txXfrm>
        <a:off x="0" y="750763"/>
        <a:ext cx="10871200" cy="748568"/>
      </dsp:txXfrm>
    </dsp:sp>
    <dsp:sp modelId="{27FBBA98-8850-7449-AFBF-8955C03BDA5D}">
      <dsp:nvSpPr>
        <dsp:cNvPr id="0" name=""/>
        <dsp:cNvSpPr/>
      </dsp:nvSpPr>
      <dsp:spPr>
        <a:xfrm>
          <a:off x="0" y="1499331"/>
          <a:ext cx="108712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CBCF98-2794-D043-8AB6-7F6A98036721}">
      <dsp:nvSpPr>
        <dsp:cNvPr id="0" name=""/>
        <dsp:cNvSpPr/>
      </dsp:nvSpPr>
      <dsp:spPr>
        <a:xfrm>
          <a:off x="0" y="1499331"/>
          <a:ext cx="10871200" cy="748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vi-VN" sz="1800" kern="1200" dirty="0">
              <a:latin typeface="Calibri" panose="020F0502020204030204" pitchFamily="34" charset="0"/>
              <a:cs typeface="Calibri" panose="020F0502020204030204" pitchFamily="34" charset="0"/>
            </a:rPr>
            <a:t>Step 3: I</a:t>
          </a:r>
          <a:r>
            <a:rPr lang="en-US" sz="1800" kern="1200" dirty="0" err="1">
              <a:latin typeface="Calibri" panose="020F0502020204030204" pitchFamily="34" charset="0"/>
              <a:cs typeface="Calibri" panose="020F0502020204030204" pitchFamily="34" charset="0"/>
            </a:rPr>
            <a:t>dentify</a:t>
          </a:r>
          <a:r>
            <a:rPr lang="en-US" sz="1800" kern="1200" dirty="0">
              <a:latin typeface="Calibri" panose="020F0502020204030204" pitchFamily="34" charset="0"/>
              <a:cs typeface="Calibri" panose="020F0502020204030204" pitchFamily="34" charset="0"/>
            </a:rPr>
            <a:t> learning content and activities to achieve the set goals</a:t>
          </a:r>
          <a:r>
            <a:rPr lang="vi-VN" sz="1800" kern="1200" dirty="0">
              <a:latin typeface="Calibri" panose="020F0502020204030204" pitchFamily="34" charset="0"/>
              <a:cs typeface="Calibri" panose="020F0502020204030204" pitchFamily="34" charset="0"/>
            </a:rPr>
            <a:t>ra</a:t>
          </a:r>
          <a:endParaRPr lang="en-US" sz="1800" kern="1200" dirty="0">
            <a:latin typeface="Calibri" panose="020F0502020204030204" pitchFamily="34" charset="0"/>
            <a:cs typeface="Calibri" panose="020F0502020204030204" pitchFamily="34" charset="0"/>
          </a:endParaRPr>
        </a:p>
      </dsp:txBody>
      <dsp:txXfrm>
        <a:off x="0" y="1499331"/>
        <a:ext cx="10871200" cy="748568"/>
      </dsp:txXfrm>
    </dsp:sp>
    <dsp:sp modelId="{E2D2771A-3EF8-1340-B9A3-10B99D34AB4B}">
      <dsp:nvSpPr>
        <dsp:cNvPr id="0" name=""/>
        <dsp:cNvSpPr/>
      </dsp:nvSpPr>
      <dsp:spPr>
        <a:xfrm>
          <a:off x="0" y="2247900"/>
          <a:ext cx="108712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956BBA-E0D6-0B4F-A229-C1E392D50103}">
      <dsp:nvSpPr>
        <dsp:cNvPr id="0" name=""/>
        <dsp:cNvSpPr/>
      </dsp:nvSpPr>
      <dsp:spPr>
        <a:xfrm>
          <a:off x="0" y="2247900"/>
          <a:ext cx="10871200" cy="748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vi-VN" sz="1800" kern="1200" dirty="0">
              <a:latin typeface="Calibri" panose="020F0502020204030204" pitchFamily="34" charset="0"/>
              <a:cs typeface="Calibri" panose="020F0502020204030204" pitchFamily="34" charset="0"/>
            </a:rPr>
            <a:t>Step 4: D</a:t>
          </a:r>
          <a:r>
            <a:rPr lang="en-US" sz="1800" kern="1200" dirty="0" err="1">
              <a:latin typeface="Calibri" panose="020F0502020204030204" pitchFamily="34" charset="0"/>
              <a:cs typeface="Calibri" panose="020F0502020204030204" pitchFamily="34" charset="0"/>
            </a:rPr>
            <a:t>etermine</a:t>
          </a:r>
          <a:r>
            <a:rPr lang="en-US" sz="1800" kern="1200" dirty="0">
              <a:latin typeface="Calibri" panose="020F0502020204030204" pitchFamily="34" charset="0"/>
              <a:cs typeface="Calibri" panose="020F0502020204030204" pitchFamily="34" charset="0"/>
            </a:rPr>
            <a:t> teaching methods and forms (face-to-face or online) suitable for each learning content and activity</a:t>
          </a:r>
        </a:p>
      </dsp:txBody>
      <dsp:txXfrm>
        <a:off x="0" y="2247900"/>
        <a:ext cx="10871200" cy="748568"/>
      </dsp:txXfrm>
    </dsp:sp>
    <dsp:sp modelId="{A59FE760-B89F-2447-8391-295EEBD31A67}">
      <dsp:nvSpPr>
        <dsp:cNvPr id="0" name=""/>
        <dsp:cNvSpPr/>
      </dsp:nvSpPr>
      <dsp:spPr>
        <a:xfrm>
          <a:off x="0" y="2996468"/>
          <a:ext cx="108712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D42C71-5307-D146-A560-367DF7BD01EC}">
      <dsp:nvSpPr>
        <dsp:cNvPr id="0" name=""/>
        <dsp:cNvSpPr/>
      </dsp:nvSpPr>
      <dsp:spPr>
        <a:xfrm>
          <a:off x="0" y="2996468"/>
          <a:ext cx="10871200" cy="748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vi-VN" sz="1800" kern="1200" dirty="0">
              <a:latin typeface="Calibri" panose="020F0502020204030204" pitchFamily="34" charset="0"/>
              <a:cs typeface="Calibri" panose="020F0502020204030204" pitchFamily="34" charset="0"/>
            </a:rPr>
            <a:t>Step 5: I</a:t>
          </a:r>
          <a:r>
            <a:rPr lang="en-US" sz="1800" kern="1200" dirty="0" err="1">
              <a:latin typeface="Calibri" panose="020F0502020204030204" pitchFamily="34" charset="0"/>
              <a:cs typeface="Calibri" panose="020F0502020204030204" pitchFamily="34" charset="0"/>
            </a:rPr>
            <a:t>dentify</a:t>
          </a:r>
          <a:r>
            <a:rPr lang="en-US" sz="1800" kern="1200" dirty="0">
              <a:latin typeface="Calibri" panose="020F0502020204030204" pitchFamily="34" charset="0"/>
              <a:cs typeface="Calibri" panose="020F0502020204030204" pitchFamily="34" charset="0"/>
            </a:rPr>
            <a:t> technological tools (LMS learning management system, applications, software, recording support system,...) that can be exploited in the context of each specific educational institution ( online teaching aids)</a:t>
          </a:r>
        </a:p>
      </dsp:txBody>
      <dsp:txXfrm>
        <a:off x="0" y="2996468"/>
        <a:ext cx="10871200" cy="748568"/>
      </dsp:txXfrm>
    </dsp:sp>
    <dsp:sp modelId="{11A137A6-717B-1345-A1F1-56AB9244F965}">
      <dsp:nvSpPr>
        <dsp:cNvPr id="0" name=""/>
        <dsp:cNvSpPr/>
      </dsp:nvSpPr>
      <dsp:spPr>
        <a:xfrm>
          <a:off x="0" y="3745036"/>
          <a:ext cx="108712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E0ACAA-FCB5-7B47-AE66-079124B61448}">
      <dsp:nvSpPr>
        <dsp:cNvPr id="0" name=""/>
        <dsp:cNvSpPr/>
      </dsp:nvSpPr>
      <dsp:spPr>
        <a:xfrm>
          <a:off x="0" y="3745036"/>
          <a:ext cx="10871200" cy="748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vi-VN" sz="1800" kern="1200" dirty="0">
              <a:latin typeface="Calibri" panose="020F0502020204030204" pitchFamily="34" charset="0"/>
              <a:cs typeface="Calibri" panose="020F0502020204030204" pitchFamily="34" charset="0"/>
            </a:rPr>
            <a:t>Step 6: D</a:t>
          </a:r>
          <a:r>
            <a:rPr lang="en-US" sz="1800" kern="1200" dirty="0" err="1">
              <a:latin typeface="Calibri" panose="020F0502020204030204" pitchFamily="34" charset="0"/>
              <a:cs typeface="Calibri" panose="020F0502020204030204" pitchFamily="34" charset="0"/>
            </a:rPr>
            <a:t>esign</a:t>
          </a:r>
          <a:r>
            <a:rPr lang="en-US" sz="1800" kern="1200" dirty="0">
              <a:latin typeface="Calibri" panose="020F0502020204030204" pitchFamily="34" charset="0"/>
              <a:cs typeface="Calibri" panose="020F0502020204030204" pitchFamily="34" charset="0"/>
            </a:rPr>
            <a:t> and produce the necessary learning materials for the course</a:t>
          </a:r>
        </a:p>
      </dsp:txBody>
      <dsp:txXfrm>
        <a:off x="0" y="3745036"/>
        <a:ext cx="10871200" cy="74856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68EEE8-1882-1B48-8228-32C021278C02}">
      <dsp:nvSpPr>
        <dsp:cNvPr id="0" name=""/>
        <dsp:cNvSpPr/>
      </dsp:nvSpPr>
      <dsp:spPr>
        <a:xfrm>
          <a:off x="0" y="39687"/>
          <a:ext cx="3286125" cy="197167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Building a shared source of learning materials based on educational scientific research and teaching practice</a:t>
          </a:r>
        </a:p>
      </dsp:txBody>
      <dsp:txXfrm>
        <a:off x="0" y="39687"/>
        <a:ext cx="3286125" cy="1971675"/>
      </dsp:txXfrm>
    </dsp:sp>
    <dsp:sp modelId="{A776DEC9-1023-D34A-9B7B-7B5761249C4A}">
      <dsp:nvSpPr>
        <dsp:cNvPr id="0" name=""/>
        <dsp:cNvSpPr/>
      </dsp:nvSpPr>
      <dsp:spPr>
        <a:xfrm>
          <a:off x="3614737" y="39687"/>
          <a:ext cx="3286125" cy="1971675"/>
        </a:xfrm>
        <a:prstGeom prst="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Using different resources in the development of learning materials</a:t>
          </a:r>
        </a:p>
      </dsp:txBody>
      <dsp:txXfrm>
        <a:off x="3614737" y="39687"/>
        <a:ext cx="3286125" cy="1971675"/>
      </dsp:txXfrm>
    </dsp:sp>
    <dsp:sp modelId="{058C4247-5410-354E-B78A-5DBCACA8B7F4}">
      <dsp:nvSpPr>
        <dsp:cNvPr id="0" name=""/>
        <dsp:cNvSpPr/>
      </dsp:nvSpPr>
      <dsp:spPr>
        <a:xfrm>
          <a:off x="7229475" y="39687"/>
          <a:ext cx="3286125" cy="1971675"/>
        </a:xfrm>
        <a:prstGeom prst="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Create guiding standards for teachers to develop themselves and organize combined teaching</a:t>
          </a:r>
        </a:p>
      </dsp:txBody>
      <dsp:txXfrm>
        <a:off x="7229475" y="39687"/>
        <a:ext cx="3286125" cy="1971675"/>
      </dsp:txXfrm>
    </dsp:sp>
    <dsp:sp modelId="{1DB1159E-C7E6-8648-A368-790F3509E4FC}">
      <dsp:nvSpPr>
        <dsp:cNvPr id="0" name=""/>
        <dsp:cNvSpPr/>
      </dsp:nvSpPr>
      <dsp:spPr>
        <a:xfrm>
          <a:off x="0" y="2339975"/>
          <a:ext cx="3286125" cy="1971675"/>
        </a:xfrm>
        <a:prstGeom prst="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Training teachers on blended learning and the use of technology tools</a:t>
          </a:r>
        </a:p>
      </dsp:txBody>
      <dsp:txXfrm>
        <a:off x="0" y="2339975"/>
        <a:ext cx="3286125" cy="1971675"/>
      </dsp:txXfrm>
    </dsp:sp>
    <dsp:sp modelId="{32655C79-95FF-D24C-BFDB-92ECF38F16AA}">
      <dsp:nvSpPr>
        <dsp:cNvPr id="0" name=""/>
        <dsp:cNvSpPr/>
      </dsp:nvSpPr>
      <dsp:spPr>
        <a:xfrm>
          <a:off x="3614737" y="2339975"/>
          <a:ext cx="3286125" cy="1971675"/>
        </a:xfrm>
        <a:prstGeom prst="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Being flexibility in applying combined models by subject, area and time</a:t>
          </a:r>
        </a:p>
      </dsp:txBody>
      <dsp:txXfrm>
        <a:off x="3614737" y="2339975"/>
        <a:ext cx="3286125" cy="1971675"/>
      </dsp:txXfrm>
    </dsp:sp>
    <dsp:sp modelId="{765D5BA1-A851-4D49-85EB-919CCF9510A9}">
      <dsp:nvSpPr>
        <dsp:cNvPr id="0" name=""/>
        <dsp:cNvSpPr/>
      </dsp:nvSpPr>
      <dsp:spPr>
        <a:xfrm>
          <a:off x="7229475" y="2339975"/>
          <a:ext cx="3286125" cy="1971675"/>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Unifying roles and responsibilities between families and schools on blended learning</a:t>
          </a:r>
        </a:p>
      </dsp:txBody>
      <dsp:txXfrm>
        <a:off x="7229475" y="2339975"/>
        <a:ext cx="3286125" cy="197167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3B9E0F-873F-254A-A3C4-32FE131268B1}">
      <dsp:nvSpPr>
        <dsp:cNvPr id="0" name=""/>
        <dsp:cNvSpPr/>
      </dsp:nvSpPr>
      <dsp:spPr>
        <a:xfrm>
          <a:off x="0" y="0"/>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E4FCCA-D5C2-4342-9C7B-B1F990FDAF7F}">
      <dsp:nvSpPr>
        <dsp:cNvPr id="0" name=""/>
        <dsp:cNvSpPr/>
      </dsp:nvSpPr>
      <dsp:spPr>
        <a:xfrm>
          <a:off x="0" y="0"/>
          <a:ext cx="6291714" cy="69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Online and offline coordination</a:t>
          </a:r>
        </a:p>
      </dsp:txBody>
      <dsp:txXfrm>
        <a:off x="0" y="0"/>
        <a:ext cx="6291714" cy="691341"/>
      </dsp:txXfrm>
    </dsp:sp>
    <dsp:sp modelId="{BA2C3BA9-C4AB-3F4C-A388-32BAAB3E6A10}">
      <dsp:nvSpPr>
        <dsp:cNvPr id="0" name=""/>
        <dsp:cNvSpPr/>
      </dsp:nvSpPr>
      <dsp:spPr>
        <a:xfrm>
          <a:off x="0" y="691341"/>
          <a:ext cx="6291714" cy="0"/>
        </a:xfrm>
        <a:prstGeom prst="line">
          <a:avLst/>
        </a:prstGeom>
        <a:solidFill>
          <a:schemeClr val="accent2">
            <a:hueOff val="-207909"/>
            <a:satOff val="-11990"/>
            <a:lumOff val="1233"/>
            <a:alphaOff val="0"/>
          </a:schemeClr>
        </a:solidFill>
        <a:ln w="12700" cap="flat" cmpd="sng" algn="ctr">
          <a:solidFill>
            <a:schemeClr val="accent2">
              <a:hueOff val="-207909"/>
              <a:satOff val="-11990"/>
              <a:lumOff val="123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B8A35A-6BA1-374F-A74B-55B2960E3C2C}">
      <dsp:nvSpPr>
        <dsp:cNvPr id="0" name=""/>
        <dsp:cNvSpPr/>
      </dsp:nvSpPr>
      <dsp:spPr>
        <a:xfrm>
          <a:off x="0" y="691341"/>
          <a:ext cx="6291714" cy="69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Ratio of time online/offline</a:t>
          </a:r>
        </a:p>
      </dsp:txBody>
      <dsp:txXfrm>
        <a:off x="0" y="691341"/>
        <a:ext cx="6291714" cy="691341"/>
      </dsp:txXfrm>
    </dsp:sp>
    <dsp:sp modelId="{A917BC16-CB06-2C4D-A8C5-472217273DCA}">
      <dsp:nvSpPr>
        <dsp:cNvPr id="0" name=""/>
        <dsp:cNvSpPr/>
      </dsp:nvSpPr>
      <dsp:spPr>
        <a:xfrm>
          <a:off x="0" y="1382683"/>
          <a:ext cx="6291714" cy="0"/>
        </a:xfrm>
        <a:prstGeom prst="line">
          <a:avLst/>
        </a:prstGeom>
        <a:solidFill>
          <a:schemeClr val="accent2">
            <a:hueOff val="-415818"/>
            <a:satOff val="-23979"/>
            <a:lumOff val="2465"/>
            <a:alphaOff val="0"/>
          </a:schemeClr>
        </a:solidFill>
        <a:ln w="12700" cap="flat" cmpd="sng" algn="ctr">
          <a:solidFill>
            <a:schemeClr val="accent2">
              <a:hueOff val="-415818"/>
              <a:satOff val="-23979"/>
              <a:lumOff val="24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A16E02-6FBF-D64A-BE11-C3E512073C0B}">
      <dsp:nvSpPr>
        <dsp:cNvPr id="0" name=""/>
        <dsp:cNvSpPr/>
      </dsp:nvSpPr>
      <dsp:spPr>
        <a:xfrm>
          <a:off x="0" y="1382683"/>
          <a:ext cx="6291714" cy="69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Types of learning activities</a:t>
          </a:r>
        </a:p>
      </dsp:txBody>
      <dsp:txXfrm>
        <a:off x="0" y="1382683"/>
        <a:ext cx="6291714" cy="691341"/>
      </dsp:txXfrm>
    </dsp:sp>
    <dsp:sp modelId="{D6C9DC68-811A-A543-BF4F-EEA0091214A3}">
      <dsp:nvSpPr>
        <dsp:cNvPr id="0" name=""/>
        <dsp:cNvSpPr/>
      </dsp:nvSpPr>
      <dsp:spPr>
        <a:xfrm>
          <a:off x="0" y="2074025"/>
          <a:ext cx="6291714" cy="0"/>
        </a:xfrm>
        <a:prstGeom prst="line">
          <a:avLst/>
        </a:prstGeom>
        <a:solidFill>
          <a:schemeClr val="accent2">
            <a:hueOff val="-623727"/>
            <a:satOff val="-35969"/>
            <a:lumOff val="3698"/>
            <a:alphaOff val="0"/>
          </a:schemeClr>
        </a:solidFill>
        <a:ln w="12700" cap="flat" cmpd="sng" algn="ctr">
          <a:solidFill>
            <a:schemeClr val="accent2">
              <a:hueOff val="-623727"/>
              <a:satOff val="-35969"/>
              <a:lumOff val="36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917F91-3F28-6041-9BF2-ABC181FA5576}">
      <dsp:nvSpPr>
        <dsp:cNvPr id="0" name=""/>
        <dsp:cNvSpPr/>
      </dsp:nvSpPr>
      <dsp:spPr>
        <a:xfrm>
          <a:off x="0" y="2074025"/>
          <a:ext cx="6291714" cy="69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Steps to design a blended learning course</a:t>
          </a:r>
        </a:p>
      </dsp:txBody>
      <dsp:txXfrm>
        <a:off x="0" y="2074025"/>
        <a:ext cx="6291714" cy="691341"/>
      </dsp:txXfrm>
    </dsp:sp>
    <dsp:sp modelId="{610654B5-8009-F640-AF77-9813BA682C8C}">
      <dsp:nvSpPr>
        <dsp:cNvPr id="0" name=""/>
        <dsp:cNvSpPr/>
      </dsp:nvSpPr>
      <dsp:spPr>
        <a:xfrm>
          <a:off x="0" y="2765367"/>
          <a:ext cx="6291714" cy="0"/>
        </a:xfrm>
        <a:prstGeom prst="line">
          <a:avLst/>
        </a:prstGeom>
        <a:solidFill>
          <a:schemeClr val="accent2">
            <a:hueOff val="-831636"/>
            <a:satOff val="-47959"/>
            <a:lumOff val="4930"/>
            <a:alphaOff val="0"/>
          </a:schemeClr>
        </a:solidFill>
        <a:ln w="12700" cap="flat" cmpd="sng" algn="ctr">
          <a:solidFill>
            <a:schemeClr val="accent2">
              <a:hueOff val="-831636"/>
              <a:satOff val="-47959"/>
              <a:lumOff val="49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9B9309-0E4C-4045-B1DC-FB8DCBA835B3}">
      <dsp:nvSpPr>
        <dsp:cNvPr id="0" name=""/>
        <dsp:cNvSpPr/>
      </dsp:nvSpPr>
      <dsp:spPr>
        <a:xfrm>
          <a:off x="0" y="2765367"/>
          <a:ext cx="6291714" cy="69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Principles of designing blended courses</a:t>
          </a:r>
        </a:p>
      </dsp:txBody>
      <dsp:txXfrm>
        <a:off x="0" y="2765367"/>
        <a:ext cx="6291714" cy="691341"/>
      </dsp:txXfrm>
    </dsp:sp>
    <dsp:sp modelId="{15DBD18A-FB77-ED4C-A7C1-B0411A156603}">
      <dsp:nvSpPr>
        <dsp:cNvPr id="0" name=""/>
        <dsp:cNvSpPr/>
      </dsp:nvSpPr>
      <dsp:spPr>
        <a:xfrm>
          <a:off x="0" y="3456709"/>
          <a:ext cx="6291714" cy="0"/>
        </a:xfrm>
        <a:prstGeom prst="line">
          <a:avLst/>
        </a:prstGeom>
        <a:solidFill>
          <a:schemeClr val="accent2">
            <a:hueOff val="-1039545"/>
            <a:satOff val="-59949"/>
            <a:lumOff val="6163"/>
            <a:alphaOff val="0"/>
          </a:schemeClr>
        </a:solidFill>
        <a:ln w="12700" cap="flat" cmpd="sng" algn="ctr">
          <a:solidFill>
            <a:schemeClr val="accent2">
              <a:hueOff val="-1039545"/>
              <a:satOff val="-59949"/>
              <a:lumOff val="61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E97914-68C8-3D4A-8464-4151911C0F18}">
      <dsp:nvSpPr>
        <dsp:cNvPr id="0" name=""/>
        <dsp:cNvSpPr/>
      </dsp:nvSpPr>
      <dsp:spPr>
        <a:xfrm>
          <a:off x="0" y="3456709"/>
          <a:ext cx="6291714" cy="69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Notes when organizing blended learning</a:t>
          </a:r>
        </a:p>
      </dsp:txBody>
      <dsp:txXfrm>
        <a:off x="0" y="3456709"/>
        <a:ext cx="6291714" cy="691341"/>
      </dsp:txXfrm>
    </dsp:sp>
    <dsp:sp modelId="{2C459456-4333-7B4B-BA4C-9C36F77B42FB}">
      <dsp:nvSpPr>
        <dsp:cNvPr id="0" name=""/>
        <dsp:cNvSpPr/>
      </dsp:nvSpPr>
      <dsp:spPr>
        <a:xfrm>
          <a:off x="0" y="4148051"/>
          <a:ext cx="6291714" cy="0"/>
        </a:xfrm>
        <a:prstGeom prst="line">
          <a:avLst/>
        </a:prstGeom>
        <a:solidFill>
          <a:schemeClr val="accent2">
            <a:hueOff val="-1247454"/>
            <a:satOff val="-71938"/>
            <a:lumOff val="7395"/>
            <a:alphaOff val="0"/>
          </a:schemeClr>
        </a:solidFill>
        <a:ln w="12700" cap="flat" cmpd="sng" algn="ctr">
          <a:solidFill>
            <a:schemeClr val="accent2">
              <a:hueOff val="-1247454"/>
              <a:satOff val="-71938"/>
              <a:lumOff val="73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46320E-405C-674D-85AF-C278998BCEF6}">
      <dsp:nvSpPr>
        <dsp:cNvPr id="0" name=""/>
        <dsp:cNvSpPr/>
      </dsp:nvSpPr>
      <dsp:spPr>
        <a:xfrm>
          <a:off x="0" y="4148051"/>
          <a:ext cx="6291714" cy="69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Assessment method</a:t>
          </a:r>
        </a:p>
      </dsp:txBody>
      <dsp:txXfrm>
        <a:off x="0" y="4148051"/>
        <a:ext cx="6291714" cy="691341"/>
      </dsp:txXfrm>
    </dsp:sp>
    <dsp:sp modelId="{54D43C25-A3AA-AA48-8AAA-4A829E977DC2}">
      <dsp:nvSpPr>
        <dsp:cNvPr id="0" name=""/>
        <dsp:cNvSpPr/>
      </dsp:nvSpPr>
      <dsp:spPr>
        <a:xfrm>
          <a:off x="0" y="4839393"/>
          <a:ext cx="6291714"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262D3F-166E-3443-9E71-260A090C4F9E}">
      <dsp:nvSpPr>
        <dsp:cNvPr id="0" name=""/>
        <dsp:cNvSpPr/>
      </dsp:nvSpPr>
      <dsp:spPr>
        <a:xfrm>
          <a:off x="0" y="4839393"/>
          <a:ext cx="6291714" cy="69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Decentralization in the construction of shared materials</a:t>
          </a:r>
        </a:p>
      </dsp:txBody>
      <dsp:txXfrm>
        <a:off x="0" y="4839393"/>
        <a:ext cx="6291714" cy="691341"/>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DDAA-0405-9547-15EA-254430E6ED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VN"/>
          </a:p>
        </p:txBody>
      </p:sp>
      <p:sp>
        <p:nvSpPr>
          <p:cNvPr id="3" name="Subtitle 2">
            <a:extLst>
              <a:ext uri="{FF2B5EF4-FFF2-40B4-BE49-F238E27FC236}">
                <a16:creationId xmlns:a16="http://schemas.microsoft.com/office/drawing/2014/main" id="{9E3488C8-83F9-C4CE-2FC9-1F07F40F5C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VN"/>
          </a:p>
        </p:txBody>
      </p:sp>
      <p:sp>
        <p:nvSpPr>
          <p:cNvPr id="4" name="Date Placeholder 3">
            <a:extLst>
              <a:ext uri="{FF2B5EF4-FFF2-40B4-BE49-F238E27FC236}">
                <a16:creationId xmlns:a16="http://schemas.microsoft.com/office/drawing/2014/main" id="{77CDCE74-DE6F-4225-A306-34963B0F2526}"/>
              </a:ext>
            </a:extLst>
          </p:cNvPr>
          <p:cNvSpPr>
            <a:spLocks noGrp="1"/>
          </p:cNvSpPr>
          <p:nvPr>
            <p:ph type="dt" sz="half" idx="10"/>
          </p:nvPr>
        </p:nvSpPr>
        <p:spPr/>
        <p:txBody>
          <a:bodyPr/>
          <a:lstStyle/>
          <a:p>
            <a:fld id="{A874A53D-9F12-E542-BCE1-DC240A1CE4B6}" type="datetimeFigureOut">
              <a:rPr lang="en-VN" smtClean="0"/>
              <a:t>14/12/2022</a:t>
            </a:fld>
            <a:endParaRPr lang="en-VN"/>
          </a:p>
        </p:txBody>
      </p:sp>
      <p:sp>
        <p:nvSpPr>
          <p:cNvPr id="5" name="Footer Placeholder 4">
            <a:extLst>
              <a:ext uri="{FF2B5EF4-FFF2-40B4-BE49-F238E27FC236}">
                <a16:creationId xmlns:a16="http://schemas.microsoft.com/office/drawing/2014/main" id="{DAE9A819-24B2-17BA-D191-1F51FD640ECD}"/>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CFD4C87A-1660-48FC-4C60-E7988378FF95}"/>
              </a:ext>
            </a:extLst>
          </p:cNvPr>
          <p:cNvSpPr>
            <a:spLocks noGrp="1"/>
          </p:cNvSpPr>
          <p:nvPr>
            <p:ph type="sldNum" sz="quarter" idx="12"/>
          </p:nvPr>
        </p:nvSpPr>
        <p:spPr/>
        <p:txBody>
          <a:bodyPr/>
          <a:lstStyle/>
          <a:p>
            <a:fld id="{138A3FA5-BF39-C74E-90C9-09D3FA6823D5}" type="slidenum">
              <a:rPr lang="en-VN" smtClean="0"/>
              <a:t>‹#›</a:t>
            </a:fld>
            <a:endParaRPr lang="en-VN"/>
          </a:p>
        </p:txBody>
      </p:sp>
    </p:spTree>
    <p:extLst>
      <p:ext uri="{BB962C8B-B14F-4D97-AF65-F5344CB8AC3E}">
        <p14:creationId xmlns:p14="http://schemas.microsoft.com/office/powerpoint/2010/main" val="4177415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AB0D5-D7ED-BCA2-624C-50A5E37896D2}"/>
              </a:ext>
            </a:extLst>
          </p:cNvPr>
          <p:cNvSpPr>
            <a:spLocks noGrp="1"/>
          </p:cNvSpPr>
          <p:nvPr>
            <p:ph type="title"/>
          </p:nvPr>
        </p:nvSpPr>
        <p:spPr/>
        <p:txBody>
          <a:bodyPr/>
          <a:lstStyle/>
          <a:p>
            <a:r>
              <a:rPr lang="en-US"/>
              <a:t>Click to edit Master title style</a:t>
            </a:r>
            <a:endParaRPr lang="en-VN"/>
          </a:p>
        </p:txBody>
      </p:sp>
      <p:sp>
        <p:nvSpPr>
          <p:cNvPr id="3" name="Vertical Text Placeholder 2">
            <a:extLst>
              <a:ext uri="{FF2B5EF4-FFF2-40B4-BE49-F238E27FC236}">
                <a16:creationId xmlns:a16="http://schemas.microsoft.com/office/drawing/2014/main" id="{D93A83CF-8315-D175-DFAD-DDCDBD2997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6DBA1FC4-90B5-C98B-8E63-0211C1A23A24}"/>
              </a:ext>
            </a:extLst>
          </p:cNvPr>
          <p:cNvSpPr>
            <a:spLocks noGrp="1"/>
          </p:cNvSpPr>
          <p:nvPr>
            <p:ph type="dt" sz="half" idx="10"/>
          </p:nvPr>
        </p:nvSpPr>
        <p:spPr/>
        <p:txBody>
          <a:bodyPr/>
          <a:lstStyle/>
          <a:p>
            <a:fld id="{A874A53D-9F12-E542-BCE1-DC240A1CE4B6}" type="datetimeFigureOut">
              <a:rPr lang="en-VN" smtClean="0"/>
              <a:t>14/12/2022</a:t>
            </a:fld>
            <a:endParaRPr lang="en-VN"/>
          </a:p>
        </p:txBody>
      </p:sp>
      <p:sp>
        <p:nvSpPr>
          <p:cNvPr id="5" name="Footer Placeholder 4">
            <a:extLst>
              <a:ext uri="{FF2B5EF4-FFF2-40B4-BE49-F238E27FC236}">
                <a16:creationId xmlns:a16="http://schemas.microsoft.com/office/drawing/2014/main" id="{851559B8-1191-9676-AC45-C254C0BE63DB}"/>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59042B07-4F7F-477F-26FD-F363C50F2EAB}"/>
              </a:ext>
            </a:extLst>
          </p:cNvPr>
          <p:cNvSpPr>
            <a:spLocks noGrp="1"/>
          </p:cNvSpPr>
          <p:nvPr>
            <p:ph type="sldNum" sz="quarter" idx="12"/>
          </p:nvPr>
        </p:nvSpPr>
        <p:spPr/>
        <p:txBody>
          <a:bodyPr/>
          <a:lstStyle/>
          <a:p>
            <a:fld id="{138A3FA5-BF39-C74E-90C9-09D3FA6823D5}" type="slidenum">
              <a:rPr lang="en-VN" smtClean="0"/>
              <a:t>‹#›</a:t>
            </a:fld>
            <a:endParaRPr lang="en-VN"/>
          </a:p>
        </p:txBody>
      </p:sp>
    </p:spTree>
    <p:extLst>
      <p:ext uri="{BB962C8B-B14F-4D97-AF65-F5344CB8AC3E}">
        <p14:creationId xmlns:p14="http://schemas.microsoft.com/office/powerpoint/2010/main" val="4125123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DAECAF-437D-67B8-E17F-2A2EC39D759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VN"/>
          </a:p>
        </p:txBody>
      </p:sp>
      <p:sp>
        <p:nvSpPr>
          <p:cNvPr id="3" name="Vertical Text Placeholder 2">
            <a:extLst>
              <a:ext uri="{FF2B5EF4-FFF2-40B4-BE49-F238E27FC236}">
                <a16:creationId xmlns:a16="http://schemas.microsoft.com/office/drawing/2014/main" id="{BC539EC5-8B41-DFA9-4198-EA579F5AEC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DEB6C44F-B497-90E6-94A8-2A07F9D3EDAD}"/>
              </a:ext>
            </a:extLst>
          </p:cNvPr>
          <p:cNvSpPr>
            <a:spLocks noGrp="1"/>
          </p:cNvSpPr>
          <p:nvPr>
            <p:ph type="dt" sz="half" idx="10"/>
          </p:nvPr>
        </p:nvSpPr>
        <p:spPr/>
        <p:txBody>
          <a:bodyPr/>
          <a:lstStyle/>
          <a:p>
            <a:fld id="{A874A53D-9F12-E542-BCE1-DC240A1CE4B6}" type="datetimeFigureOut">
              <a:rPr lang="en-VN" smtClean="0"/>
              <a:t>14/12/2022</a:t>
            </a:fld>
            <a:endParaRPr lang="en-VN"/>
          </a:p>
        </p:txBody>
      </p:sp>
      <p:sp>
        <p:nvSpPr>
          <p:cNvPr id="5" name="Footer Placeholder 4">
            <a:extLst>
              <a:ext uri="{FF2B5EF4-FFF2-40B4-BE49-F238E27FC236}">
                <a16:creationId xmlns:a16="http://schemas.microsoft.com/office/drawing/2014/main" id="{EC354A24-FFD6-4ADA-A1D6-195087162099}"/>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F2CCEFA9-3DEA-0526-0151-D23BA560FD97}"/>
              </a:ext>
            </a:extLst>
          </p:cNvPr>
          <p:cNvSpPr>
            <a:spLocks noGrp="1"/>
          </p:cNvSpPr>
          <p:nvPr>
            <p:ph type="sldNum" sz="quarter" idx="12"/>
          </p:nvPr>
        </p:nvSpPr>
        <p:spPr/>
        <p:txBody>
          <a:bodyPr/>
          <a:lstStyle/>
          <a:p>
            <a:fld id="{138A3FA5-BF39-C74E-90C9-09D3FA6823D5}" type="slidenum">
              <a:rPr lang="en-VN" smtClean="0"/>
              <a:t>‹#›</a:t>
            </a:fld>
            <a:endParaRPr lang="en-VN"/>
          </a:p>
        </p:txBody>
      </p:sp>
    </p:spTree>
    <p:extLst>
      <p:ext uri="{BB962C8B-B14F-4D97-AF65-F5344CB8AC3E}">
        <p14:creationId xmlns:p14="http://schemas.microsoft.com/office/powerpoint/2010/main" val="34337281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684081-FDBF-B528-345F-3A29C144B899}"/>
              </a:ext>
            </a:extLst>
          </p:cNvPr>
          <p:cNvSpPr/>
          <p:nvPr/>
        </p:nvSpPr>
        <p:spPr bwMode="white">
          <a:xfrm>
            <a:off x="0" y="5970588"/>
            <a:ext cx="12192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a:solidFill>
                <a:prstClr val="white"/>
              </a:solidFill>
            </a:endParaRPr>
          </a:p>
        </p:txBody>
      </p:sp>
      <p:sp>
        <p:nvSpPr>
          <p:cNvPr id="5" name="Rectangle 4">
            <a:extLst>
              <a:ext uri="{FF2B5EF4-FFF2-40B4-BE49-F238E27FC236}">
                <a16:creationId xmlns:a16="http://schemas.microsoft.com/office/drawing/2014/main" id="{C911E6E9-AA99-ED2A-4772-F338B1805814}"/>
              </a:ext>
            </a:extLst>
          </p:cNvPr>
          <p:cNvSpPr/>
          <p:nvPr/>
        </p:nvSpPr>
        <p:spPr>
          <a:xfrm>
            <a:off x="-12700" y="6053139"/>
            <a:ext cx="2999317"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a:solidFill>
                <a:prstClr val="white"/>
              </a:solidFill>
            </a:endParaRPr>
          </a:p>
        </p:txBody>
      </p:sp>
      <p:sp>
        <p:nvSpPr>
          <p:cNvPr id="6" name="Rectangle 5">
            <a:extLst>
              <a:ext uri="{FF2B5EF4-FFF2-40B4-BE49-F238E27FC236}">
                <a16:creationId xmlns:a16="http://schemas.microsoft.com/office/drawing/2014/main" id="{843F9F46-6B8B-F05A-0C2A-F7D927C00964}"/>
              </a:ext>
            </a:extLst>
          </p:cNvPr>
          <p:cNvSpPr/>
          <p:nvPr/>
        </p:nvSpPr>
        <p:spPr>
          <a:xfrm>
            <a:off x="3145368" y="6043614"/>
            <a:ext cx="9046633"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a:solidFill>
                <a:prstClr val="white"/>
              </a:solidFill>
            </a:endParaRPr>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lang="en-US"/>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7" name="Date Placeholder 27">
            <a:extLst>
              <a:ext uri="{FF2B5EF4-FFF2-40B4-BE49-F238E27FC236}">
                <a16:creationId xmlns:a16="http://schemas.microsoft.com/office/drawing/2014/main" id="{6856C4B1-CEA0-C03B-0300-C36D2173DE55}"/>
              </a:ext>
            </a:extLst>
          </p:cNvPr>
          <p:cNvSpPr>
            <a:spLocks noGrp="1"/>
          </p:cNvSpPr>
          <p:nvPr>
            <p:ph type="dt" sz="half" idx="10"/>
          </p:nvPr>
        </p:nvSpPr>
        <p:spPr>
          <a:xfrm>
            <a:off x="101600" y="6069013"/>
            <a:ext cx="2743200" cy="685800"/>
          </a:xfrm>
        </p:spPr>
        <p:txBody>
          <a:bodyPr>
            <a:noAutofit/>
          </a:bodyPr>
          <a:lstStyle>
            <a:lvl1pPr algn="ctr">
              <a:defRPr sz="2000">
                <a:solidFill>
                  <a:srgbClr val="FFFFFF"/>
                </a:solidFill>
                <a:cs typeface="Arial" pitchFamily="34" charset="0"/>
              </a:defRPr>
            </a:lvl1pPr>
          </a:lstStyle>
          <a:p>
            <a:pPr>
              <a:defRPr/>
            </a:pPr>
            <a:fld id="{C2D853C6-71AE-2644-BAA2-21554C1E29D5}" type="datetime1">
              <a:rPr lang="en-US"/>
              <a:pPr>
                <a:defRPr/>
              </a:pPr>
              <a:t>12/14/22</a:t>
            </a:fld>
            <a:endParaRPr lang="en-US"/>
          </a:p>
        </p:txBody>
      </p:sp>
      <p:sp>
        <p:nvSpPr>
          <p:cNvPr id="10" name="Footer Placeholder 16">
            <a:extLst>
              <a:ext uri="{FF2B5EF4-FFF2-40B4-BE49-F238E27FC236}">
                <a16:creationId xmlns:a16="http://schemas.microsoft.com/office/drawing/2014/main" id="{8ED2139A-8AA4-1506-6C09-600AE8EC6D29}"/>
              </a:ext>
            </a:extLst>
          </p:cNvPr>
          <p:cNvSpPr>
            <a:spLocks noGrp="1"/>
          </p:cNvSpPr>
          <p:nvPr>
            <p:ph type="ftr" sz="quarter" idx="11"/>
          </p:nvPr>
        </p:nvSpPr>
        <p:spPr>
          <a:xfrm>
            <a:off x="2781300" y="236539"/>
            <a:ext cx="7823200" cy="365125"/>
          </a:xfrm>
        </p:spPr>
        <p:txBody>
          <a:bodyPr/>
          <a:lstStyle>
            <a:lvl1pPr algn="r">
              <a:defRPr sz="1400">
                <a:solidFill>
                  <a:srgbClr val="EBDDC3"/>
                </a:solidFill>
                <a:cs typeface="Arial" pitchFamily="34" charset="0"/>
              </a:defRPr>
            </a:lvl1pPr>
          </a:lstStyle>
          <a:p>
            <a:pPr>
              <a:defRPr/>
            </a:pPr>
            <a:endParaRPr lang="en-US"/>
          </a:p>
        </p:txBody>
      </p:sp>
      <p:sp>
        <p:nvSpPr>
          <p:cNvPr id="11" name="Slide Number Placeholder 28">
            <a:extLst>
              <a:ext uri="{FF2B5EF4-FFF2-40B4-BE49-F238E27FC236}">
                <a16:creationId xmlns:a16="http://schemas.microsoft.com/office/drawing/2014/main" id="{5E5AAA30-1B8F-2F58-B004-13EEB3B4FF5E}"/>
              </a:ext>
            </a:extLst>
          </p:cNvPr>
          <p:cNvSpPr>
            <a:spLocks noGrp="1"/>
          </p:cNvSpPr>
          <p:nvPr>
            <p:ph type="sldNum" sz="quarter" idx="12"/>
          </p:nvPr>
        </p:nvSpPr>
        <p:spPr>
          <a:xfrm>
            <a:off x="10668000" y="228600"/>
            <a:ext cx="1117600" cy="381000"/>
          </a:xfrm>
        </p:spPr>
        <p:txBody>
          <a:bodyPr/>
          <a:lstStyle>
            <a:lvl1pPr>
              <a:defRPr>
                <a:solidFill>
                  <a:srgbClr val="EBDDC3"/>
                </a:solidFill>
              </a:defRPr>
            </a:lvl1pPr>
          </a:lstStyle>
          <a:p>
            <a:fld id="{DDAF4B69-317A-AF4D-9B8D-AA1EE2858EE8}" type="slidenum">
              <a:rPr lang="en-US" altLang="en-US"/>
              <a:pPr/>
              <a:t>‹#›</a:t>
            </a:fld>
            <a:endParaRPr lang="en-US" altLang="en-US" sz="1800">
              <a:solidFill>
                <a:srgbClr val="000000"/>
              </a:solidFill>
            </a:endParaRPr>
          </a:p>
        </p:txBody>
      </p:sp>
    </p:spTree>
    <p:extLst>
      <p:ext uri="{BB962C8B-B14F-4D97-AF65-F5344CB8AC3E}">
        <p14:creationId xmlns:p14="http://schemas.microsoft.com/office/powerpoint/2010/main" val="1495729174"/>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p>
            <a:r>
              <a:rPr lang="en-US"/>
              <a:t>Click to edit Master title style</a:t>
            </a:r>
          </a:p>
        </p:txBody>
      </p:sp>
      <p:sp>
        <p:nvSpPr>
          <p:cNvPr id="8" name="Content Placeholder 7"/>
          <p:cNvSpPr>
            <a:spLocks noGrp="1"/>
          </p:cNvSpPr>
          <p:nvPr>
            <p:ph sz="quarter" idx="1"/>
          </p:nvPr>
        </p:nvSpPr>
        <p:spPr>
          <a:xfrm>
            <a:off x="816864" y="1600200"/>
            <a:ext cx="108712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F46597-5192-48D2-8525-41F54643F15A}"/>
              </a:ext>
            </a:extLst>
          </p:cNvPr>
          <p:cNvSpPr>
            <a:spLocks noGrp="1"/>
          </p:cNvSpPr>
          <p:nvPr>
            <p:ph type="dt" sz="half" idx="10"/>
          </p:nvPr>
        </p:nvSpPr>
        <p:spPr/>
        <p:txBody>
          <a:bodyPr/>
          <a:lstStyle>
            <a:lvl1pPr>
              <a:defRPr>
                <a:cs typeface="Arial" pitchFamily="34" charset="0"/>
              </a:defRPr>
            </a:lvl1pPr>
          </a:lstStyle>
          <a:p>
            <a:pPr>
              <a:defRPr/>
            </a:pPr>
            <a:fld id="{B29AD7F6-B3DB-B045-9876-C85F5E058634}" type="datetime1">
              <a:rPr lang="en-US"/>
              <a:pPr>
                <a:defRPr/>
              </a:pPr>
              <a:t>12/14/22</a:t>
            </a:fld>
            <a:endParaRPr lang="en-US"/>
          </a:p>
        </p:txBody>
      </p:sp>
      <p:sp>
        <p:nvSpPr>
          <p:cNvPr id="5" name="Footer Placeholder 4">
            <a:extLst>
              <a:ext uri="{FF2B5EF4-FFF2-40B4-BE49-F238E27FC236}">
                <a16:creationId xmlns:a16="http://schemas.microsoft.com/office/drawing/2014/main" id="{1959146B-38FE-7BCE-44AA-9E742177E0A1}"/>
              </a:ext>
            </a:extLst>
          </p:cNvPr>
          <p:cNvSpPr>
            <a:spLocks noGrp="1"/>
          </p:cNvSpPr>
          <p:nvPr>
            <p:ph type="ftr" sz="quarter" idx="11"/>
          </p:nvPr>
        </p:nvSpPr>
        <p:spPr/>
        <p:txBody>
          <a:bodyPr/>
          <a:lstStyle>
            <a:lvl1pPr>
              <a:defRPr sz="1400">
                <a:solidFill>
                  <a:srgbClr val="775F55"/>
                </a:solidFill>
                <a:cs typeface="Arial"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43D05583-4163-7A73-91C8-F58079C3DCCC}"/>
              </a:ext>
            </a:extLst>
          </p:cNvPr>
          <p:cNvSpPr>
            <a:spLocks noGrp="1"/>
          </p:cNvSpPr>
          <p:nvPr>
            <p:ph type="sldNum" sz="quarter" idx="12"/>
          </p:nvPr>
        </p:nvSpPr>
        <p:spPr/>
        <p:txBody>
          <a:bodyPr/>
          <a:lstStyle>
            <a:lvl1pPr algn="ctr">
              <a:defRPr/>
            </a:lvl1pPr>
          </a:lstStyle>
          <a:p>
            <a:fld id="{19037323-C1FA-B149-8403-2F5BF0CAE6AC}" type="slidenum">
              <a:rPr lang="en-US" altLang="en-US"/>
              <a:pPr/>
              <a:t>‹#›</a:t>
            </a:fld>
            <a:endParaRPr lang="en-US" altLang="en-US"/>
          </a:p>
        </p:txBody>
      </p:sp>
    </p:spTree>
    <p:extLst>
      <p:ext uri="{BB962C8B-B14F-4D97-AF65-F5344CB8AC3E}">
        <p14:creationId xmlns:p14="http://schemas.microsoft.com/office/powerpoint/2010/main" val="2122819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FCAABA-49FF-62AE-5843-69BB8ED270EA}"/>
              </a:ext>
            </a:extLst>
          </p:cNvPr>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a:solidFill>
                <a:prstClr val="white"/>
              </a:solidFill>
            </a:endParaRPr>
          </a:p>
        </p:txBody>
      </p:sp>
      <p:sp>
        <p:nvSpPr>
          <p:cNvPr id="5" name="Rectangle 4">
            <a:extLst>
              <a:ext uri="{FF2B5EF4-FFF2-40B4-BE49-F238E27FC236}">
                <a16:creationId xmlns:a16="http://schemas.microsoft.com/office/drawing/2014/main" id="{0AB96B18-5FD0-9FC1-287D-097CB1204408}"/>
              </a:ext>
            </a:extLst>
          </p:cNvPr>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a:solidFill>
                <a:prstClr val="white"/>
              </a:solidFill>
            </a:endParaRPr>
          </a:p>
        </p:txBody>
      </p:sp>
      <p:sp>
        <p:nvSpPr>
          <p:cNvPr id="6" name="Rectangle 5">
            <a:extLst>
              <a:ext uri="{FF2B5EF4-FFF2-40B4-BE49-F238E27FC236}">
                <a16:creationId xmlns:a16="http://schemas.microsoft.com/office/drawing/2014/main" id="{84ABAB3C-E1ED-F1F0-F74D-A14A0312A35E}"/>
              </a:ext>
            </a:extLst>
          </p:cNvPr>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a:solidFill>
                <a:prstClr val="white"/>
              </a:solidFill>
            </a:endParaRPr>
          </a:p>
        </p:txBody>
      </p:sp>
      <p:sp>
        <p:nvSpPr>
          <p:cNvPr id="3" name="Text Placeholder 2"/>
          <p:cNvSpPr>
            <a:spLocks noGrp="1"/>
          </p:cNvSpPr>
          <p:nvPr>
            <p:ph type="body" idx="1"/>
          </p:nvPr>
        </p:nvSpPr>
        <p:spPr>
          <a:xfrm>
            <a:off x="1828801" y="2743200"/>
            <a:ext cx="9497484"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lang="en-US"/>
              <a:t>Click to edit Master title style</a:t>
            </a:r>
          </a:p>
        </p:txBody>
      </p:sp>
      <p:sp>
        <p:nvSpPr>
          <p:cNvPr id="7" name="Date Placeholder 11">
            <a:extLst>
              <a:ext uri="{FF2B5EF4-FFF2-40B4-BE49-F238E27FC236}">
                <a16:creationId xmlns:a16="http://schemas.microsoft.com/office/drawing/2014/main" id="{17EA93E9-BE3D-F870-9C3F-81A01E01C523}"/>
              </a:ext>
            </a:extLst>
          </p:cNvPr>
          <p:cNvSpPr>
            <a:spLocks noGrp="1"/>
          </p:cNvSpPr>
          <p:nvPr>
            <p:ph type="dt" sz="half" idx="10"/>
          </p:nvPr>
        </p:nvSpPr>
        <p:spPr/>
        <p:txBody>
          <a:bodyPr/>
          <a:lstStyle>
            <a:lvl1pPr>
              <a:defRPr>
                <a:cs typeface="Arial" pitchFamily="34" charset="0"/>
              </a:defRPr>
            </a:lvl1pPr>
          </a:lstStyle>
          <a:p>
            <a:pPr>
              <a:defRPr/>
            </a:pPr>
            <a:fld id="{F99A7BEB-E720-A447-9787-2A0B1A002D43}" type="datetime1">
              <a:rPr lang="en-US"/>
              <a:pPr>
                <a:defRPr/>
              </a:pPr>
              <a:t>12/14/22</a:t>
            </a:fld>
            <a:endParaRPr lang="en-US"/>
          </a:p>
        </p:txBody>
      </p:sp>
      <p:sp>
        <p:nvSpPr>
          <p:cNvPr id="8" name="Slide Number Placeholder 12">
            <a:extLst>
              <a:ext uri="{FF2B5EF4-FFF2-40B4-BE49-F238E27FC236}">
                <a16:creationId xmlns:a16="http://schemas.microsoft.com/office/drawing/2014/main" id="{399029BD-0160-8597-4AE2-740740F3CCD2}"/>
              </a:ext>
            </a:extLst>
          </p:cNvPr>
          <p:cNvSpPr>
            <a:spLocks noGrp="1"/>
          </p:cNvSpPr>
          <p:nvPr>
            <p:ph type="sldNum" sz="quarter" idx="11"/>
          </p:nvPr>
        </p:nvSpPr>
        <p:spPr>
          <a:xfrm>
            <a:off x="0" y="1752601"/>
            <a:ext cx="1727200" cy="701675"/>
          </a:xfrm>
        </p:spPr>
        <p:txBody>
          <a:bodyPr>
            <a:noAutofit/>
          </a:bodyPr>
          <a:lstStyle>
            <a:lvl1pPr algn="ctr">
              <a:defRPr sz="2400"/>
            </a:lvl1pPr>
          </a:lstStyle>
          <a:p>
            <a:fld id="{5E11297D-7BEA-8340-8F8E-29E2C1C881C4}" type="slidenum">
              <a:rPr lang="en-US" altLang="en-US"/>
              <a:pPr/>
              <a:t>‹#›</a:t>
            </a:fld>
            <a:endParaRPr lang="en-US" altLang="en-US"/>
          </a:p>
        </p:txBody>
      </p:sp>
      <p:sp>
        <p:nvSpPr>
          <p:cNvPr id="9" name="Footer Placeholder 13">
            <a:extLst>
              <a:ext uri="{FF2B5EF4-FFF2-40B4-BE49-F238E27FC236}">
                <a16:creationId xmlns:a16="http://schemas.microsoft.com/office/drawing/2014/main" id="{899430DE-0CEA-3FA8-B9ED-C85B0BB5309E}"/>
              </a:ext>
            </a:extLst>
          </p:cNvPr>
          <p:cNvSpPr>
            <a:spLocks noGrp="1"/>
          </p:cNvSpPr>
          <p:nvPr>
            <p:ph type="ftr" sz="quarter" idx="12"/>
          </p:nvPr>
        </p:nvSpPr>
        <p:spPr/>
        <p:txBody>
          <a:bodyPr/>
          <a:lstStyle>
            <a:lvl1pPr>
              <a:defRPr sz="1400">
                <a:solidFill>
                  <a:srgbClr val="775F55"/>
                </a:solidFill>
                <a:cs typeface="Arial" pitchFamily="34" charset="0"/>
              </a:defRPr>
            </a:lvl1pPr>
          </a:lstStyle>
          <a:p>
            <a:pPr>
              <a:defRPr/>
            </a:pPr>
            <a:endParaRPr lang="en-US"/>
          </a:p>
        </p:txBody>
      </p:sp>
    </p:spTree>
    <p:extLst>
      <p:ext uri="{BB962C8B-B14F-4D97-AF65-F5344CB8AC3E}">
        <p14:creationId xmlns:p14="http://schemas.microsoft.com/office/powerpoint/2010/main" val="3351313719"/>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6459868" y="1589567"/>
            <a:ext cx="5181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a:extLst>
              <a:ext uri="{FF2B5EF4-FFF2-40B4-BE49-F238E27FC236}">
                <a16:creationId xmlns:a16="http://schemas.microsoft.com/office/drawing/2014/main" id="{EA5F7CFF-1825-1C9A-9A06-481C614B60D3}"/>
              </a:ext>
            </a:extLst>
          </p:cNvPr>
          <p:cNvSpPr>
            <a:spLocks noGrp="1"/>
          </p:cNvSpPr>
          <p:nvPr>
            <p:ph type="dt" sz="half" idx="10"/>
          </p:nvPr>
        </p:nvSpPr>
        <p:spPr/>
        <p:txBody>
          <a:bodyPr rtlCol="0"/>
          <a:lstStyle>
            <a:lvl1pPr>
              <a:defRPr>
                <a:cs typeface="Arial" pitchFamily="34" charset="0"/>
              </a:defRPr>
            </a:lvl1pPr>
          </a:lstStyle>
          <a:p>
            <a:pPr>
              <a:defRPr/>
            </a:pPr>
            <a:fld id="{5FB51963-72B8-DD4B-9B8D-C34DED1292AE}" type="datetime1">
              <a:rPr lang="en-US"/>
              <a:pPr>
                <a:defRPr/>
              </a:pPr>
              <a:t>12/14/22</a:t>
            </a:fld>
            <a:endParaRPr lang="en-US"/>
          </a:p>
        </p:txBody>
      </p:sp>
      <p:sp>
        <p:nvSpPr>
          <p:cNvPr id="6" name="Slide Number Placeholder 9">
            <a:extLst>
              <a:ext uri="{FF2B5EF4-FFF2-40B4-BE49-F238E27FC236}">
                <a16:creationId xmlns:a16="http://schemas.microsoft.com/office/drawing/2014/main" id="{CC567D02-F5AA-B637-2BAF-5C9B20792F04}"/>
              </a:ext>
            </a:extLst>
          </p:cNvPr>
          <p:cNvSpPr>
            <a:spLocks noGrp="1"/>
          </p:cNvSpPr>
          <p:nvPr>
            <p:ph type="sldNum" sz="quarter" idx="11"/>
          </p:nvPr>
        </p:nvSpPr>
        <p:spPr/>
        <p:txBody>
          <a:bodyPr/>
          <a:lstStyle>
            <a:lvl1pPr algn="ctr">
              <a:defRPr/>
            </a:lvl1pPr>
          </a:lstStyle>
          <a:p>
            <a:fld id="{078662E1-FEFB-3043-9005-73A501D1E329}" type="slidenum">
              <a:rPr lang="en-US" altLang="en-US"/>
              <a:pPr/>
              <a:t>‹#›</a:t>
            </a:fld>
            <a:endParaRPr lang="en-US" altLang="en-US"/>
          </a:p>
        </p:txBody>
      </p:sp>
      <p:sp>
        <p:nvSpPr>
          <p:cNvPr id="7" name="Footer Placeholder 11">
            <a:extLst>
              <a:ext uri="{FF2B5EF4-FFF2-40B4-BE49-F238E27FC236}">
                <a16:creationId xmlns:a16="http://schemas.microsoft.com/office/drawing/2014/main" id="{8459D9AA-D340-CF65-BBDF-B690948EA552}"/>
              </a:ext>
            </a:extLst>
          </p:cNvPr>
          <p:cNvSpPr>
            <a:spLocks noGrp="1"/>
          </p:cNvSpPr>
          <p:nvPr>
            <p:ph type="ftr" sz="quarter" idx="12"/>
          </p:nvPr>
        </p:nvSpPr>
        <p:spPr/>
        <p:txBody>
          <a:bodyPr rtlCol="0"/>
          <a:lstStyle>
            <a:lvl1pPr>
              <a:defRPr sz="1400">
                <a:solidFill>
                  <a:srgbClr val="775F55"/>
                </a:solidFill>
                <a:cs typeface="Arial" pitchFamily="34" charset="0"/>
              </a:defRPr>
            </a:lvl1pPr>
          </a:lstStyle>
          <a:p>
            <a:pPr>
              <a:defRPr/>
            </a:pPr>
            <a:endParaRPr lang="en-US"/>
          </a:p>
        </p:txBody>
      </p:sp>
    </p:spTree>
    <p:extLst>
      <p:ext uri="{BB962C8B-B14F-4D97-AF65-F5344CB8AC3E}">
        <p14:creationId xmlns:p14="http://schemas.microsoft.com/office/powerpoint/2010/main" val="33215050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6400800" y="2438400"/>
            <a:ext cx="51816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9">
            <a:extLst>
              <a:ext uri="{FF2B5EF4-FFF2-40B4-BE49-F238E27FC236}">
                <a16:creationId xmlns:a16="http://schemas.microsoft.com/office/drawing/2014/main" id="{D140C0B9-AE68-6FC5-C710-2BFF4A1FFB4E}"/>
              </a:ext>
            </a:extLst>
          </p:cNvPr>
          <p:cNvSpPr>
            <a:spLocks noGrp="1"/>
          </p:cNvSpPr>
          <p:nvPr>
            <p:ph type="dt" sz="half" idx="10"/>
          </p:nvPr>
        </p:nvSpPr>
        <p:spPr/>
        <p:txBody>
          <a:bodyPr rtlCol="0"/>
          <a:lstStyle>
            <a:lvl1pPr>
              <a:defRPr>
                <a:cs typeface="Arial" pitchFamily="34" charset="0"/>
              </a:defRPr>
            </a:lvl1pPr>
          </a:lstStyle>
          <a:p>
            <a:pPr>
              <a:defRPr/>
            </a:pPr>
            <a:fld id="{CE778144-C2EE-4448-A9A1-19AF4E372AAF}" type="datetime1">
              <a:rPr lang="en-US"/>
              <a:pPr>
                <a:defRPr/>
              </a:pPr>
              <a:t>12/14/22</a:t>
            </a:fld>
            <a:endParaRPr lang="en-US"/>
          </a:p>
        </p:txBody>
      </p:sp>
      <p:sp>
        <p:nvSpPr>
          <p:cNvPr id="8" name="Slide Number Placeholder 11">
            <a:extLst>
              <a:ext uri="{FF2B5EF4-FFF2-40B4-BE49-F238E27FC236}">
                <a16:creationId xmlns:a16="http://schemas.microsoft.com/office/drawing/2014/main" id="{1596377A-0896-D4F6-EBD0-69A510589CB0}"/>
              </a:ext>
            </a:extLst>
          </p:cNvPr>
          <p:cNvSpPr>
            <a:spLocks noGrp="1"/>
          </p:cNvSpPr>
          <p:nvPr>
            <p:ph type="sldNum" sz="quarter" idx="11"/>
          </p:nvPr>
        </p:nvSpPr>
        <p:spPr/>
        <p:txBody>
          <a:bodyPr/>
          <a:lstStyle>
            <a:lvl1pPr>
              <a:defRPr/>
            </a:lvl1pPr>
          </a:lstStyle>
          <a:p>
            <a:fld id="{2B22C78E-45AB-4648-9FE2-B94B3E9F6818}" type="slidenum">
              <a:rPr lang="en-US" altLang="en-US"/>
              <a:pPr/>
              <a:t>‹#›</a:t>
            </a:fld>
            <a:endParaRPr lang="en-US" altLang="en-US"/>
          </a:p>
        </p:txBody>
      </p:sp>
      <p:sp>
        <p:nvSpPr>
          <p:cNvPr id="9" name="Footer Placeholder 13">
            <a:extLst>
              <a:ext uri="{FF2B5EF4-FFF2-40B4-BE49-F238E27FC236}">
                <a16:creationId xmlns:a16="http://schemas.microsoft.com/office/drawing/2014/main" id="{E1DAEA06-CD44-D35A-5996-31D4E0A66DDC}"/>
              </a:ext>
            </a:extLst>
          </p:cNvPr>
          <p:cNvSpPr>
            <a:spLocks noGrp="1"/>
          </p:cNvSpPr>
          <p:nvPr>
            <p:ph type="ftr" sz="quarter" idx="12"/>
          </p:nvPr>
        </p:nvSpPr>
        <p:spPr/>
        <p:txBody>
          <a:bodyPr rtlCol="0"/>
          <a:lstStyle>
            <a:lvl1pPr>
              <a:defRPr sz="1400">
                <a:solidFill>
                  <a:srgbClr val="775F55"/>
                </a:solidFill>
                <a:cs typeface="Arial" pitchFamily="34" charset="0"/>
              </a:defRPr>
            </a:lvl1pPr>
          </a:lstStyle>
          <a:p>
            <a:pPr>
              <a:defRPr/>
            </a:pPr>
            <a:endParaRPr lang="en-US"/>
          </a:p>
        </p:txBody>
      </p:sp>
    </p:spTree>
    <p:extLst>
      <p:ext uri="{BB962C8B-B14F-4D97-AF65-F5344CB8AC3E}">
        <p14:creationId xmlns:p14="http://schemas.microsoft.com/office/powerpoint/2010/main" val="14430885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BAA4D1C-063E-5417-8A02-8D5F327B702F}"/>
              </a:ext>
            </a:extLst>
          </p:cNvPr>
          <p:cNvSpPr>
            <a:spLocks noGrp="1"/>
          </p:cNvSpPr>
          <p:nvPr>
            <p:ph type="dt" sz="half" idx="10"/>
          </p:nvPr>
        </p:nvSpPr>
        <p:spPr/>
        <p:txBody>
          <a:bodyPr/>
          <a:lstStyle>
            <a:lvl1pPr>
              <a:defRPr>
                <a:cs typeface="Arial" pitchFamily="34" charset="0"/>
              </a:defRPr>
            </a:lvl1pPr>
          </a:lstStyle>
          <a:p>
            <a:pPr>
              <a:defRPr/>
            </a:pPr>
            <a:fld id="{07E59783-F0D9-6F45-981B-AE46E9F60DAE}" type="datetime1">
              <a:rPr lang="en-US"/>
              <a:pPr>
                <a:defRPr/>
              </a:pPr>
              <a:t>12/14/22</a:t>
            </a:fld>
            <a:endParaRPr lang="en-US"/>
          </a:p>
        </p:txBody>
      </p:sp>
      <p:sp>
        <p:nvSpPr>
          <p:cNvPr id="4" name="Footer Placeholder 3">
            <a:extLst>
              <a:ext uri="{FF2B5EF4-FFF2-40B4-BE49-F238E27FC236}">
                <a16:creationId xmlns:a16="http://schemas.microsoft.com/office/drawing/2014/main" id="{88C6A678-707B-FA98-16F0-7B1E015A5E04}"/>
              </a:ext>
            </a:extLst>
          </p:cNvPr>
          <p:cNvSpPr>
            <a:spLocks noGrp="1"/>
          </p:cNvSpPr>
          <p:nvPr>
            <p:ph type="ftr" sz="quarter" idx="11"/>
          </p:nvPr>
        </p:nvSpPr>
        <p:spPr/>
        <p:txBody>
          <a:bodyPr/>
          <a:lstStyle>
            <a:lvl1pPr>
              <a:defRPr sz="1400">
                <a:solidFill>
                  <a:srgbClr val="775F55"/>
                </a:solidFill>
                <a:cs typeface="Arial" pitchFamily="34" charset="0"/>
              </a:defRPr>
            </a:lvl1pPr>
          </a:lstStyle>
          <a:p>
            <a:pPr>
              <a:defRPr/>
            </a:pPr>
            <a:endParaRPr lang="en-US"/>
          </a:p>
        </p:txBody>
      </p:sp>
      <p:sp>
        <p:nvSpPr>
          <p:cNvPr id="5" name="Slide Number Placeholder 4">
            <a:extLst>
              <a:ext uri="{FF2B5EF4-FFF2-40B4-BE49-F238E27FC236}">
                <a16:creationId xmlns:a16="http://schemas.microsoft.com/office/drawing/2014/main" id="{6D25224D-778E-ACBF-DD9A-C41DE258FDE0}"/>
              </a:ext>
            </a:extLst>
          </p:cNvPr>
          <p:cNvSpPr>
            <a:spLocks noGrp="1"/>
          </p:cNvSpPr>
          <p:nvPr>
            <p:ph type="sldNum" sz="quarter" idx="12"/>
          </p:nvPr>
        </p:nvSpPr>
        <p:spPr/>
        <p:txBody>
          <a:bodyPr/>
          <a:lstStyle>
            <a:lvl1pPr algn="ctr">
              <a:defRPr/>
            </a:lvl1pPr>
          </a:lstStyle>
          <a:p>
            <a:fld id="{67242964-FE52-8D41-9464-8F34A4D322D9}" type="slidenum">
              <a:rPr lang="en-US" altLang="en-US"/>
              <a:pPr/>
              <a:t>‹#›</a:t>
            </a:fld>
            <a:endParaRPr lang="en-US" altLang="en-US"/>
          </a:p>
        </p:txBody>
      </p:sp>
    </p:spTree>
    <p:extLst>
      <p:ext uri="{BB962C8B-B14F-4D97-AF65-F5344CB8AC3E}">
        <p14:creationId xmlns:p14="http://schemas.microsoft.com/office/powerpoint/2010/main" val="28909226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C37603-D477-90CA-54C4-A10ADAF43FC0}"/>
              </a:ext>
            </a:extLst>
          </p:cNvPr>
          <p:cNvSpPr>
            <a:spLocks noGrp="1"/>
          </p:cNvSpPr>
          <p:nvPr>
            <p:ph type="dt" sz="half" idx="10"/>
          </p:nvPr>
        </p:nvSpPr>
        <p:spPr/>
        <p:txBody>
          <a:bodyPr/>
          <a:lstStyle>
            <a:lvl1pPr>
              <a:defRPr>
                <a:cs typeface="Arial" pitchFamily="34" charset="0"/>
              </a:defRPr>
            </a:lvl1pPr>
          </a:lstStyle>
          <a:p>
            <a:pPr>
              <a:defRPr/>
            </a:pPr>
            <a:fld id="{A2DB3FE8-57AE-EB49-B872-8E6E58791CE3}" type="datetime1">
              <a:rPr lang="en-US"/>
              <a:pPr>
                <a:defRPr/>
              </a:pPr>
              <a:t>12/14/22</a:t>
            </a:fld>
            <a:endParaRPr lang="en-US"/>
          </a:p>
        </p:txBody>
      </p:sp>
      <p:sp>
        <p:nvSpPr>
          <p:cNvPr id="3" name="Footer Placeholder 2">
            <a:extLst>
              <a:ext uri="{FF2B5EF4-FFF2-40B4-BE49-F238E27FC236}">
                <a16:creationId xmlns:a16="http://schemas.microsoft.com/office/drawing/2014/main" id="{FE216D63-AD44-C4D1-34FD-84F7F6EAED40}"/>
              </a:ext>
            </a:extLst>
          </p:cNvPr>
          <p:cNvSpPr>
            <a:spLocks noGrp="1"/>
          </p:cNvSpPr>
          <p:nvPr>
            <p:ph type="ftr" sz="quarter" idx="11"/>
          </p:nvPr>
        </p:nvSpPr>
        <p:spPr/>
        <p:txBody>
          <a:bodyPr/>
          <a:lstStyle>
            <a:lvl1pPr>
              <a:defRPr sz="1400">
                <a:solidFill>
                  <a:srgbClr val="775F55"/>
                </a:solidFill>
                <a:cs typeface="Arial" pitchFamily="34" charset="0"/>
              </a:defRPr>
            </a:lvl1pPr>
          </a:lstStyle>
          <a:p>
            <a:pPr>
              <a:defRPr/>
            </a:pPr>
            <a:endParaRPr lang="en-US"/>
          </a:p>
        </p:txBody>
      </p:sp>
      <p:sp>
        <p:nvSpPr>
          <p:cNvPr id="4" name="Slide Number Placeholder 3">
            <a:extLst>
              <a:ext uri="{FF2B5EF4-FFF2-40B4-BE49-F238E27FC236}">
                <a16:creationId xmlns:a16="http://schemas.microsoft.com/office/drawing/2014/main" id="{62B7ED46-9BFF-03B5-5D13-A1A89757B625}"/>
              </a:ext>
            </a:extLst>
          </p:cNvPr>
          <p:cNvSpPr>
            <a:spLocks noGrp="1"/>
          </p:cNvSpPr>
          <p:nvPr>
            <p:ph type="sldNum" sz="quarter" idx="12"/>
          </p:nvPr>
        </p:nvSpPr>
        <p:spPr>
          <a:xfrm>
            <a:off x="0" y="6248400"/>
            <a:ext cx="711200" cy="381000"/>
          </a:xfrm>
        </p:spPr>
        <p:txBody>
          <a:bodyPr/>
          <a:lstStyle>
            <a:lvl1pPr algn="ctr">
              <a:defRPr>
                <a:solidFill>
                  <a:srgbClr val="775F55"/>
                </a:solidFill>
              </a:defRPr>
            </a:lvl1pPr>
          </a:lstStyle>
          <a:p>
            <a:fld id="{687D4BDF-3082-9E4D-8EF9-3DBD0F307DEC}" type="slidenum">
              <a:rPr lang="en-US" altLang="en-US"/>
              <a:pPr/>
              <a:t>‹#›</a:t>
            </a:fld>
            <a:endParaRPr lang="en-US" altLang="en-US"/>
          </a:p>
        </p:txBody>
      </p:sp>
    </p:spTree>
    <p:extLst>
      <p:ext uri="{BB962C8B-B14F-4D97-AF65-F5344CB8AC3E}">
        <p14:creationId xmlns:p14="http://schemas.microsoft.com/office/powerpoint/2010/main" val="3921618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9201040-5537-C07A-C75F-1AFD579F51E7}"/>
              </a:ext>
            </a:extLst>
          </p:cNvPr>
          <p:cNvSpPr>
            <a:spLocks noGrp="1"/>
          </p:cNvSpPr>
          <p:nvPr>
            <p:ph type="dt" sz="half" idx="10"/>
          </p:nvPr>
        </p:nvSpPr>
        <p:spPr/>
        <p:txBody>
          <a:bodyPr/>
          <a:lstStyle>
            <a:lvl1pPr>
              <a:defRPr>
                <a:cs typeface="Arial" pitchFamily="34" charset="0"/>
              </a:defRPr>
            </a:lvl1pPr>
          </a:lstStyle>
          <a:p>
            <a:pPr>
              <a:defRPr/>
            </a:pPr>
            <a:fld id="{02C3E81A-6DAD-DC46-A745-7B3C014FE572}" type="datetime1">
              <a:rPr lang="en-US"/>
              <a:pPr>
                <a:defRPr/>
              </a:pPr>
              <a:t>12/14/22</a:t>
            </a:fld>
            <a:endParaRPr lang="en-US"/>
          </a:p>
        </p:txBody>
      </p:sp>
      <p:sp>
        <p:nvSpPr>
          <p:cNvPr id="6" name="Footer Placeholder 5">
            <a:extLst>
              <a:ext uri="{FF2B5EF4-FFF2-40B4-BE49-F238E27FC236}">
                <a16:creationId xmlns:a16="http://schemas.microsoft.com/office/drawing/2014/main" id="{3245BB3D-F691-6285-0311-0E9950D89B92}"/>
              </a:ext>
            </a:extLst>
          </p:cNvPr>
          <p:cNvSpPr>
            <a:spLocks noGrp="1"/>
          </p:cNvSpPr>
          <p:nvPr>
            <p:ph type="ftr" sz="quarter" idx="11"/>
          </p:nvPr>
        </p:nvSpPr>
        <p:spPr/>
        <p:txBody>
          <a:bodyPr/>
          <a:lstStyle>
            <a:lvl1pPr>
              <a:defRPr sz="1400">
                <a:solidFill>
                  <a:srgbClr val="775F55"/>
                </a:solidFill>
                <a:cs typeface="Arial"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A99D1137-99BC-9FCA-B268-32EEC0AFCF00}"/>
              </a:ext>
            </a:extLst>
          </p:cNvPr>
          <p:cNvSpPr>
            <a:spLocks noGrp="1"/>
          </p:cNvSpPr>
          <p:nvPr>
            <p:ph type="sldNum" sz="quarter" idx="12"/>
          </p:nvPr>
        </p:nvSpPr>
        <p:spPr/>
        <p:txBody>
          <a:bodyPr/>
          <a:lstStyle>
            <a:lvl1pPr algn="ctr">
              <a:defRPr/>
            </a:lvl1pPr>
          </a:lstStyle>
          <a:p>
            <a:fld id="{D2433359-928F-2948-89B0-DC8BFB881E58}" type="slidenum">
              <a:rPr lang="en-US" altLang="en-US"/>
              <a:pPr/>
              <a:t>‹#›</a:t>
            </a:fld>
            <a:endParaRPr lang="en-US" altLang="en-US"/>
          </a:p>
        </p:txBody>
      </p:sp>
    </p:spTree>
    <p:extLst>
      <p:ext uri="{BB962C8B-B14F-4D97-AF65-F5344CB8AC3E}">
        <p14:creationId xmlns:p14="http://schemas.microsoft.com/office/powerpoint/2010/main" val="3962819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29346-566E-9B78-3128-221A5650FF72}"/>
              </a:ext>
            </a:extLst>
          </p:cNvPr>
          <p:cNvSpPr>
            <a:spLocks noGrp="1"/>
          </p:cNvSpPr>
          <p:nvPr>
            <p:ph type="title"/>
          </p:nvPr>
        </p:nvSpPr>
        <p:spPr/>
        <p:txBody>
          <a:bodyPr/>
          <a:lstStyle/>
          <a:p>
            <a:r>
              <a:rPr lang="en-US"/>
              <a:t>Click to edit Master title style</a:t>
            </a:r>
            <a:endParaRPr lang="en-VN"/>
          </a:p>
        </p:txBody>
      </p:sp>
      <p:sp>
        <p:nvSpPr>
          <p:cNvPr id="3" name="Content Placeholder 2">
            <a:extLst>
              <a:ext uri="{FF2B5EF4-FFF2-40B4-BE49-F238E27FC236}">
                <a16:creationId xmlns:a16="http://schemas.microsoft.com/office/drawing/2014/main" id="{67083B55-3B55-2C47-2E3E-18B44DCBD9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82CA643D-91A1-13DD-8B68-8A806DCFC4EA}"/>
              </a:ext>
            </a:extLst>
          </p:cNvPr>
          <p:cNvSpPr>
            <a:spLocks noGrp="1"/>
          </p:cNvSpPr>
          <p:nvPr>
            <p:ph type="dt" sz="half" idx="10"/>
          </p:nvPr>
        </p:nvSpPr>
        <p:spPr/>
        <p:txBody>
          <a:bodyPr/>
          <a:lstStyle/>
          <a:p>
            <a:fld id="{A874A53D-9F12-E542-BCE1-DC240A1CE4B6}" type="datetimeFigureOut">
              <a:rPr lang="en-VN" smtClean="0"/>
              <a:t>14/12/2022</a:t>
            </a:fld>
            <a:endParaRPr lang="en-VN"/>
          </a:p>
        </p:txBody>
      </p:sp>
      <p:sp>
        <p:nvSpPr>
          <p:cNvPr id="5" name="Footer Placeholder 4">
            <a:extLst>
              <a:ext uri="{FF2B5EF4-FFF2-40B4-BE49-F238E27FC236}">
                <a16:creationId xmlns:a16="http://schemas.microsoft.com/office/drawing/2014/main" id="{5F77124A-D691-4BD9-A721-AEF7EED0C280}"/>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1292BEF7-A6E4-B422-B6E3-6779C4C2248C}"/>
              </a:ext>
            </a:extLst>
          </p:cNvPr>
          <p:cNvSpPr>
            <a:spLocks noGrp="1"/>
          </p:cNvSpPr>
          <p:nvPr>
            <p:ph type="sldNum" sz="quarter" idx="12"/>
          </p:nvPr>
        </p:nvSpPr>
        <p:spPr/>
        <p:txBody>
          <a:bodyPr/>
          <a:lstStyle/>
          <a:p>
            <a:fld id="{138A3FA5-BF39-C74E-90C9-09D3FA6823D5}" type="slidenum">
              <a:rPr lang="en-VN" smtClean="0"/>
              <a:t>‹#›</a:t>
            </a:fld>
            <a:endParaRPr lang="en-VN"/>
          </a:p>
        </p:txBody>
      </p:sp>
    </p:spTree>
    <p:extLst>
      <p:ext uri="{BB962C8B-B14F-4D97-AF65-F5344CB8AC3E}">
        <p14:creationId xmlns:p14="http://schemas.microsoft.com/office/powerpoint/2010/main" val="39800513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1CF8D8-9B28-3483-2B4E-92907B450EDE}"/>
              </a:ext>
            </a:extLst>
          </p:cNvPr>
          <p:cNvSpPr/>
          <p:nvPr/>
        </p:nvSpPr>
        <p:spPr bwMode="white">
          <a:xfrm>
            <a:off x="-12700" y="4572001"/>
            <a:ext cx="12192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a:solidFill>
                <a:prstClr val="white"/>
              </a:solidFill>
            </a:endParaRPr>
          </a:p>
        </p:txBody>
      </p:sp>
      <p:sp>
        <p:nvSpPr>
          <p:cNvPr id="6" name="Rectangle 5">
            <a:extLst>
              <a:ext uri="{FF2B5EF4-FFF2-40B4-BE49-F238E27FC236}">
                <a16:creationId xmlns:a16="http://schemas.microsoft.com/office/drawing/2014/main" id="{05C7C3A4-4275-F91D-13FB-2351B2DC5A0F}"/>
              </a:ext>
            </a:extLst>
          </p:cNvPr>
          <p:cNvSpPr/>
          <p:nvPr/>
        </p:nvSpPr>
        <p:spPr>
          <a:xfrm>
            <a:off x="-12699" y="4664075"/>
            <a:ext cx="1951567"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a:solidFill>
                <a:prstClr val="white"/>
              </a:solidFill>
            </a:endParaRPr>
          </a:p>
        </p:txBody>
      </p:sp>
      <p:sp>
        <p:nvSpPr>
          <p:cNvPr id="7" name="Rectangle 6">
            <a:extLst>
              <a:ext uri="{FF2B5EF4-FFF2-40B4-BE49-F238E27FC236}">
                <a16:creationId xmlns:a16="http://schemas.microsoft.com/office/drawing/2014/main" id="{47C83F9A-92A3-A15E-1271-8F2A06B3716E}"/>
              </a:ext>
            </a:extLst>
          </p:cNvPr>
          <p:cNvSpPr/>
          <p:nvPr/>
        </p:nvSpPr>
        <p:spPr>
          <a:xfrm>
            <a:off x="2059517" y="4654550"/>
            <a:ext cx="10132483"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a:solidFill>
                <a:prstClr val="white"/>
              </a:solidFill>
            </a:endParaRPr>
          </a:p>
        </p:txBody>
      </p:sp>
      <p:sp>
        <p:nvSpPr>
          <p:cNvPr id="8" name="Rectangle 7">
            <a:extLst>
              <a:ext uri="{FF2B5EF4-FFF2-40B4-BE49-F238E27FC236}">
                <a16:creationId xmlns:a16="http://schemas.microsoft.com/office/drawing/2014/main" id="{5BC65F75-159E-43A7-7F45-7E609CFA7EFE}"/>
              </a:ext>
            </a:extLst>
          </p:cNvPr>
          <p:cNvSpPr/>
          <p:nvPr/>
        </p:nvSpPr>
        <p:spPr bwMode="white">
          <a:xfrm>
            <a:off x="1930401" y="1"/>
            <a:ext cx="133351"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a:solidFill>
                <a:prstClr val="white"/>
              </a:solidFill>
            </a:endParaRPr>
          </a:p>
        </p:txBody>
      </p:sp>
      <p:sp>
        <p:nvSpPr>
          <p:cNvPr id="4" name="Text Placeholder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2" name="Title 1"/>
          <p:cNvSpPr>
            <a:spLocks noGrp="1"/>
          </p:cNvSpPr>
          <p:nvPr>
            <p:ph type="title"/>
          </p:nvPr>
        </p:nvSpPr>
        <p:spPr>
          <a:xfrm>
            <a:off x="2133600" y="4648200"/>
            <a:ext cx="9753600" cy="685800"/>
          </a:xfrm>
        </p:spPr>
        <p:txBody>
          <a:bodyPr/>
          <a:lstStyle>
            <a:lvl1pPr algn="l">
              <a:buNone/>
              <a:defRPr sz="2800" b="0">
                <a:solidFill>
                  <a:srgbClr val="FFFFFF"/>
                </a:solidFill>
              </a:defRPr>
            </a:lvl1pPr>
          </a:lstStyle>
          <a:p>
            <a:r>
              <a:rPr lang="en-US"/>
              <a:t>Click to edit Master title style</a:t>
            </a:r>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11">
            <a:extLst>
              <a:ext uri="{FF2B5EF4-FFF2-40B4-BE49-F238E27FC236}">
                <a16:creationId xmlns:a16="http://schemas.microsoft.com/office/drawing/2014/main" id="{715B844A-A9D5-D2DB-3C5F-0898CE98BA0A}"/>
              </a:ext>
            </a:extLst>
          </p:cNvPr>
          <p:cNvSpPr>
            <a:spLocks noGrp="1"/>
          </p:cNvSpPr>
          <p:nvPr>
            <p:ph type="dt" sz="half" idx="10"/>
          </p:nvPr>
        </p:nvSpPr>
        <p:spPr>
          <a:xfrm>
            <a:off x="8331200" y="6248401"/>
            <a:ext cx="3556000" cy="365125"/>
          </a:xfrm>
        </p:spPr>
        <p:txBody>
          <a:bodyPr rtlCol="0"/>
          <a:lstStyle>
            <a:lvl1pPr>
              <a:defRPr>
                <a:cs typeface="Arial" pitchFamily="34" charset="0"/>
              </a:defRPr>
            </a:lvl1pPr>
          </a:lstStyle>
          <a:p>
            <a:pPr>
              <a:defRPr/>
            </a:pPr>
            <a:fld id="{AA8CE0E0-4CB4-A741-9023-8E3841DA31C4}" type="datetime1">
              <a:rPr lang="en-US"/>
              <a:pPr>
                <a:defRPr/>
              </a:pPr>
              <a:t>12/14/22</a:t>
            </a:fld>
            <a:endParaRPr lang="en-US"/>
          </a:p>
        </p:txBody>
      </p:sp>
      <p:sp>
        <p:nvSpPr>
          <p:cNvPr id="10" name="Slide Number Placeholder 12">
            <a:extLst>
              <a:ext uri="{FF2B5EF4-FFF2-40B4-BE49-F238E27FC236}">
                <a16:creationId xmlns:a16="http://schemas.microsoft.com/office/drawing/2014/main" id="{03F73EAF-1CA2-F95F-27A2-7E96ADC232D9}"/>
              </a:ext>
            </a:extLst>
          </p:cNvPr>
          <p:cNvSpPr>
            <a:spLocks noGrp="1"/>
          </p:cNvSpPr>
          <p:nvPr>
            <p:ph type="sldNum" sz="quarter" idx="11"/>
          </p:nvPr>
        </p:nvSpPr>
        <p:spPr>
          <a:xfrm>
            <a:off x="0" y="4667251"/>
            <a:ext cx="1930400" cy="663575"/>
          </a:xfrm>
        </p:spPr>
        <p:txBody>
          <a:bodyPr/>
          <a:lstStyle>
            <a:lvl1pPr algn="ctr">
              <a:defRPr sz="2800"/>
            </a:lvl1pPr>
          </a:lstStyle>
          <a:p>
            <a:fld id="{B38B1EE8-36F3-C542-B883-2BE88B6BAAB1}" type="slidenum">
              <a:rPr lang="en-US" altLang="en-US"/>
              <a:pPr/>
              <a:t>‹#›</a:t>
            </a:fld>
            <a:endParaRPr lang="en-US" altLang="en-US"/>
          </a:p>
        </p:txBody>
      </p:sp>
      <p:sp>
        <p:nvSpPr>
          <p:cNvPr id="11" name="Footer Placeholder 13">
            <a:extLst>
              <a:ext uri="{FF2B5EF4-FFF2-40B4-BE49-F238E27FC236}">
                <a16:creationId xmlns:a16="http://schemas.microsoft.com/office/drawing/2014/main" id="{D3070830-E177-9DBB-1FD7-90162B0FA2CF}"/>
              </a:ext>
            </a:extLst>
          </p:cNvPr>
          <p:cNvSpPr>
            <a:spLocks noGrp="1"/>
          </p:cNvSpPr>
          <p:nvPr>
            <p:ph type="ftr" sz="quarter" idx="12"/>
          </p:nvPr>
        </p:nvSpPr>
        <p:spPr>
          <a:xfrm>
            <a:off x="2133600" y="6248401"/>
            <a:ext cx="6096000" cy="365125"/>
          </a:xfrm>
        </p:spPr>
        <p:txBody>
          <a:bodyPr rtlCol="0"/>
          <a:lstStyle>
            <a:lvl1pPr>
              <a:defRPr sz="1400">
                <a:solidFill>
                  <a:srgbClr val="775F55"/>
                </a:solidFill>
                <a:cs typeface="Arial" pitchFamily="34" charset="0"/>
              </a:defRPr>
            </a:lvl1pPr>
          </a:lstStyle>
          <a:p>
            <a:pPr>
              <a:defRPr/>
            </a:pPr>
            <a:endParaRPr lang="en-US"/>
          </a:p>
        </p:txBody>
      </p:sp>
    </p:spTree>
    <p:extLst>
      <p:ext uri="{BB962C8B-B14F-4D97-AF65-F5344CB8AC3E}">
        <p14:creationId xmlns:p14="http://schemas.microsoft.com/office/powerpoint/2010/main" val="1950213518"/>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E2886D-E84D-B2B9-B925-07631CD4D640}"/>
              </a:ext>
            </a:extLst>
          </p:cNvPr>
          <p:cNvSpPr>
            <a:spLocks noGrp="1"/>
          </p:cNvSpPr>
          <p:nvPr>
            <p:ph type="dt" sz="half" idx="10"/>
          </p:nvPr>
        </p:nvSpPr>
        <p:spPr/>
        <p:txBody>
          <a:bodyPr/>
          <a:lstStyle>
            <a:lvl1pPr>
              <a:defRPr>
                <a:cs typeface="Arial" pitchFamily="34" charset="0"/>
              </a:defRPr>
            </a:lvl1pPr>
          </a:lstStyle>
          <a:p>
            <a:pPr>
              <a:defRPr/>
            </a:pPr>
            <a:fld id="{898E6151-7EA9-AC4F-AB62-12927137FF22}" type="datetime1">
              <a:rPr lang="en-US"/>
              <a:pPr>
                <a:defRPr/>
              </a:pPr>
              <a:t>12/14/22</a:t>
            </a:fld>
            <a:endParaRPr lang="en-US"/>
          </a:p>
        </p:txBody>
      </p:sp>
      <p:sp>
        <p:nvSpPr>
          <p:cNvPr id="5" name="Footer Placeholder 4">
            <a:extLst>
              <a:ext uri="{FF2B5EF4-FFF2-40B4-BE49-F238E27FC236}">
                <a16:creationId xmlns:a16="http://schemas.microsoft.com/office/drawing/2014/main" id="{D40E02AF-EA24-4B26-6529-67334CB4390D}"/>
              </a:ext>
            </a:extLst>
          </p:cNvPr>
          <p:cNvSpPr>
            <a:spLocks noGrp="1"/>
          </p:cNvSpPr>
          <p:nvPr>
            <p:ph type="ftr" sz="quarter" idx="11"/>
          </p:nvPr>
        </p:nvSpPr>
        <p:spPr/>
        <p:txBody>
          <a:bodyPr/>
          <a:lstStyle>
            <a:lvl1pPr>
              <a:defRPr sz="1400">
                <a:solidFill>
                  <a:srgbClr val="775F55"/>
                </a:solidFill>
                <a:cs typeface="Arial"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156CF7A-A62F-66F1-7630-659BA2FB879C}"/>
              </a:ext>
            </a:extLst>
          </p:cNvPr>
          <p:cNvSpPr>
            <a:spLocks noGrp="1"/>
          </p:cNvSpPr>
          <p:nvPr>
            <p:ph type="sldNum" sz="quarter" idx="12"/>
          </p:nvPr>
        </p:nvSpPr>
        <p:spPr/>
        <p:txBody>
          <a:bodyPr/>
          <a:lstStyle>
            <a:lvl1pPr algn="ctr">
              <a:defRPr/>
            </a:lvl1pPr>
          </a:lstStyle>
          <a:p>
            <a:fld id="{CFC1EADA-0CB4-E448-A698-456CA895D28C}" type="slidenum">
              <a:rPr lang="en-US" altLang="en-US"/>
              <a:pPr/>
              <a:t>‹#›</a:t>
            </a:fld>
            <a:endParaRPr lang="en-US" altLang="en-US"/>
          </a:p>
        </p:txBody>
      </p:sp>
    </p:spTree>
    <p:extLst>
      <p:ext uri="{BB962C8B-B14F-4D97-AF65-F5344CB8AC3E}">
        <p14:creationId xmlns:p14="http://schemas.microsoft.com/office/powerpoint/2010/main" val="23954023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0A82565-26B6-F6DC-21E3-9C36AAC1B03F}"/>
              </a:ext>
            </a:extLst>
          </p:cNvPr>
          <p:cNvSpPr/>
          <p:nvPr/>
        </p:nvSpPr>
        <p:spPr bwMode="white">
          <a:xfrm>
            <a:off x="8128001" y="0"/>
            <a:ext cx="427567"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2400">
              <a:solidFill>
                <a:prstClr val="white"/>
              </a:solidFill>
            </a:endParaRPr>
          </a:p>
        </p:txBody>
      </p:sp>
      <p:sp>
        <p:nvSpPr>
          <p:cNvPr id="5" name="Rectangle 4">
            <a:extLst>
              <a:ext uri="{FF2B5EF4-FFF2-40B4-BE49-F238E27FC236}">
                <a16:creationId xmlns:a16="http://schemas.microsoft.com/office/drawing/2014/main" id="{7F338D8E-3A1D-7DD6-FDDC-54DCBAE5012D}"/>
              </a:ext>
            </a:extLst>
          </p:cNvPr>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2400">
              <a:solidFill>
                <a:prstClr val="white"/>
              </a:solidFill>
            </a:endParaRPr>
          </a:p>
        </p:txBody>
      </p:sp>
      <p:sp>
        <p:nvSpPr>
          <p:cNvPr id="6" name="Rectangle 5">
            <a:extLst>
              <a:ext uri="{FF2B5EF4-FFF2-40B4-BE49-F238E27FC236}">
                <a16:creationId xmlns:a16="http://schemas.microsoft.com/office/drawing/2014/main" id="{81A35B99-2808-3FEF-72FB-9EED35FC1670}"/>
              </a:ext>
            </a:extLst>
          </p:cNvPr>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2400">
              <a:solidFill>
                <a:prstClr val="white"/>
              </a:solidFill>
            </a:endParaRPr>
          </a:p>
        </p:txBody>
      </p:sp>
      <p:sp>
        <p:nvSpPr>
          <p:cNvPr id="2" name="Vertical Title 1"/>
          <p:cNvSpPr>
            <a:spLocks noGrp="1"/>
          </p:cNvSpPr>
          <p:nvPr>
            <p:ph type="title" orient="vert"/>
          </p:nvPr>
        </p:nvSpPr>
        <p:spPr>
          <a:xfrm>
            <a:off x="8737600" y="609601"/>
            <a:ext cx="27432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001F24E5-5D87-62A0-4F33-E1D9FCA14CA2}"/>
              </a:ext>
            </a:extLst>
          </p:cNvPr>
          <p:cNvSpPr>
            <a:spLocks noGrp="1"/>
          </p:cNvSpPr>
          <p:nvPr>
            <p:ph type="dt" sz="half" idx="10"/>
          </p:nvPr>
        </p:nvSpPr>
        <p:spPr>
          <a:xfrm>
            <a:off x="8737600" y="6248401"/>
            <a:ext cx="2946400" cy="365125"/>
          </a:xfrm>
        </p:spPr>
        <p:txBody>
          <a:bodyPr/>
          <a:lstStyle>
            <a:lvl1pPr>
              <a:defRPr>
                <a:cs typeface="Arial" pitchFamily="34" charset="0"/>
              </a:defRPr>
            </a:lvl1pPr>
          </a:lstStyle>
          <a:p>
            <a:pPr>
              <a:defRPr/>
            </a:pPr>
            <a:fld id="{F61C55A2-2381-9C49-AEDB-6007544B2082}" type="datetime1">
              <a:rPr lang="en-US"/>
              <a:pPr>
                <a:defRPr/>
              </a:pPr>
              <a:t>12/14/22</a:t>
            </a:fld>
            <a:endParaRPr lang="en-US"/>
          </a:p>
        </p:txBody>
      </p:sp>
      <p:sp>
        <p:nvSpPr>
          <p:cNvPr id="8" name="Footer Placeholder 4">
            <a:extLst>
              <a:ext uri="{FF2B5EF4-FFF2-40B4-BE49-F238E27FC236}">
                <a16:creationId xmlns:a16="http://schemas.microsoft.com/office/drawing/2014/main" id="{D25CBE46-CF26-3690-FD03-D4723B779513}"/>
              </a:ext>
            </a:extLst>
          </p:cNvPr>
          <p:cNvSpPr>
            <a:spLocks noGrp="1"/>
          </p:cNvSpPr>
          <p:nvPr>
            <p:ph type="ftr" sz="quarter" idx="11"/>
          </p:nvPr>
        </p:nvSpPr>
        <p:spPr>
          <a:xfrm>
            <a:off x="609601" y="6248401"/>
            <a:ext cx="7431617" cy="365125"/>
          </a:xfrm>
        </p:spPr>
        <p:txBody>
          <a:bodyPr/>
          <a:lstStyle>
            <a:lvl1pPr>
              <a:defRPr sz="1400">
                <a:solidFill>
                  <a:srgbClr val="775F55"/>
                </a:solidFill>
                <a:cs typeface="Arial"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BC48D2DF-DE4D-3033-DD07-CBB1E7CEB6D7}"/>
              </a:ext>
            </a:extLst>
          </p:cNvPr>
          <p:cNvSpPr>
            <a:spLocks noGrp="1"/>
          </p:cNvSpPr>
          <p:nvPr>
            <p:ph type="sldNum" sz="quarter" idx="12"/>
          </p:nvPr>
        </p:nvSpPr>
        <p:spPr>
          <a:xfrm rot="5400000">
            <a:off x="8075084" y="103717"/>
            <a:ext cx="533400" cy="325967"/>
          </a:xfrm>
        </p:spPr>
        <p:txBody>
          <a:bodyPr/>
          <a:lstStyle>
            <a:lvl1pPr algn="ctr">
              <a:defRPr/>
            </a:lvl1pPr>
          </a:lstStyle>
          <a:p>
            <a:fld id="{84C1F184-C170-9A40-98AB-C0007D0E36FA}" type="slidenum">
              <a:rPr lang="en-US" altLang="en-US"/>
              <a:pPr/>
              <a:t>‹#›</a:t>
            </a:fld>
            <a:endParaRPr lang="en-US" altLang="en-US"/>
          </a:p>
        </p:txBody>
      </p:sp>
    </p:spTree>
    <p:extLst>
      <p:ext uri="{BB962C8B-B14F-4D97-AF65-F5344CB8AC3E}">
        <p14:creationId xmlns:p14="http://schemas.microsoft.com/office/powerpoint/2010/main" val="2549341456"/>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8CE4F63-CD73-E143-8086-CD82B8117E93}" type="datetimeFigureOut">
              <a:rPr lang="en-US" smtClean="0"/>
              <a:t>12/14/22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9A4FB2-CD4B-0D45-B25B-AC2E4F27C9A3}" type="slidenum">
              <a:rPr lang="en-US" smtClean="0"/>
              <a:t>‹#›</a:t>
            </a:fld>
            <a:endParaRPr lang="en-US"/>
          </a:p>
        </p:txBody>
      </p:sp>
    </p:spTree>
    <p:extLst>
      <p:ext uri="{BB962C8B-B14F-4D97-AF65-F5344CB8AC3E}">
        <p14:creationId xmlns:p14="http://schemas.microsoft.com/office/powerpoint/2010/main" val="14123863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CE4F63-CD73-E143-8086-CD82B8117E93}" type="datetimeFigureOut">
              <a:rPr lang="en-US" smtClean="0"/>
              <a:t>12/14/22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9A4FB2-CD4B-0D45-B25B-AC2E4F27C9A3}" type="slidenum">
              <a:rPr lang="en-US" smtClean="0"/>
              <a:t>‹#›</a:t>
            </a:fld>
            <a:endParaRPr lang="en-US"/>
          </a:p>
        </p:txBody>
      </p:sp>
    </p:spTree>
    <p:extLst>
      <p:ext uri="{BB962C8B-B14F-4D97-AF65-F5344CB8AC3E}">
        <p14:creationId xmlns:p14="http://schemas.microsoft.com/office/powerpoint/2010/main" val="12221983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CE4F63-CD73-E143-8086-CD82B8117E93}" type="datetimeFigureOut">
              <a:rPr lang="en-US" smtClean="0"/>
              <a:t>12/14/22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9A4FB2-CD4B-0D45-B25B-AC2E4F27C9A3}" type="slidenum">
              <a:rPr lang="en-US" smtClean="0"/>
              <a:t>‹#›</a:t>
            </a:fld>
            <a:endParaRPr lang="en-US"/>
          </a:p>
        </p:txBody>
      </p:sp>
    </p:spTree>
    <p:extLst>
      <p:ext uri="{BB962C8B-B14F-4D97-AF65-F5344CB8AC3E}">
        <p14:creationId xmlns:p14="http://schemas.microsoft.com/office/powerpoint/2010/main" val="39943956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CE4F63-CD73-E143-8086-CD82B8117E93}" type="datetimeFigureOut">
              <a:rPr lang="en-US" smtClean="0"/>
              <a:t>12/14/22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9A4FB2-CD4B-0D45-B25B-AC2E4F27C9A3}" type="slidenum">
              <a:rPr lang="en-US" smtClean="0"/>
              <a:t>‹#›</a:t>
            </a:fld>
            <a:endParaRPr lang="en-US"/>
          </a:p>
        </p:txBody>
      </p:sp>
    </p:spTree>
    <p:extLst>
      <p:ext uri="{BB962C8B-B14F-4D97-AF65-F5344CB8AC3E}">
        <p14:creationId xmlns:p14="http://schemas.microsoft.com/office/powerpoint/2010/main" val="12338123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CE4F63-CD73-E143-8086-CD82B8117E93}" type="datetimeFigureOut">
              <a:rPr lang="en-US" smtClean="0"/>
              <a:t>12/14/22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9A4FB2-CD4B-0D45-B25B-AC2E4F27C9A3}" type="slidenum">
              <a:rPr lang="en-US" smtClean="0"/>
              <a:t>‹#›</a:t>
            </a:fld>
            <a:endParaRPr lang="en-US"/>
          </a:p>
        </p:txBody>
      </p:sp>
    </p:spTree>
    <p:extLst>
      <p:ext uri="{BB962C8B-B14F-4D97-AF65-F5344CB8AC3E}">
        <p14:creationId xmlns:p14="http://schemas.microsoft.com/office/powerpoint/2010/main" val="6285116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CE4F63-CD73-E143-8086-CD82B8117E93}" type="datetimeFigureOut">
              <a:rPr lang="en-US" smtClean="0"/>
              <a:t>12/14/22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9A4FB2-CD4B-0D45-B25B-AC2E4F27C9A3}" type="slidenum">
              <a:rPr lang="en-US" smtClean="0"/>
              <a:t>‹#›</a:t>
            </a:fld>
            <a:endParaRPr lang="en-US"/>
          </a:p>
        </p:txBody>
      </p:sp>
    </p:spTree>
    <p:extLst>
      <p:ext uri="{BB962C8B-B14F-4D97-AF65-F5344CB8AC3E}">
        <p14:creationId xmlns:p14="http://schemas.microsoft.com/office/powerpoint/2010/main" val="15396570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CE4F63-CD73-E143-8086-CD82B8117E93}" type="datetimeFigureOut">
              <a:rPr lang="en-US" smtClean="0"/>
              <a:t>12/14/22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9A4FB2-CD4B-0D45-B25B-AC2E4F27C9A3}" type="slidenum">
              <a:rPr lang="en-US" smtClean="0"/>
              <a:t>‹#›</a:t>
            </a:fld>
            <a:endParaRPr lang="en-US"/>
          </a:p>
        </p:txBody>
      </p:sp>
    </p:spTree>
    <p:extLst>
      <p:ext uri="{BB962C8B-B14F-4D97-AF65-F5344CB8AC3E}">
        <p14:creationId xmlns:p14="http://schemas.microsoft.com/office/powerpoint/2010/main" val="503474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70768-CE7C-021A-8048-0CECFC7906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VN"/>
          </a:p>
        </p:txBody>
      </p:sp>
      <p:sp>
        <p:nvSpPr>
          <p:cNvPr id="3" name="Text Placeholder 2">
            <a:extLst>
              <a:ext uri="{FF2B5EF4-FFF2-40B4-BE49-F238E27FC236}">
                <a16:creationId xmlns:a16="http://schemas.microsoft.com/office/drawing/2014/main" id="{47C5A4EE-6C1C-0203-699E-7E330FBCDA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4E75DA-34A5-2A3C-DE5D-5E2214CDB97D}"/>
              </a:ext>
            </a:extLst>
          </p:cNvPr>
          <p:cNvSpPr>
            <a:spLocks noGrp="1"/>
          </p:cNvSpPr>
          <p:nvPr>
            <p:ph type="dt" sz="half" idx="10"/>
          </p:nvPr>
        </p:nvSpPr>
        <p:spPr/>
        <p:txBody>
          <a:bodyPr/>
          <a:lstStyle/>
          <a:p>
            <a:fld id="{A874A53D-9F12-E542-BCE1-DC240A1CE4B6}" type="datetimeFigureOut">
              <a:rPr lang="en-VN" smtClean="0"/>
              <a:t>14/12/2022</a:t>
            </a:fld>
            <a:endParaRPr lang="en-VN"/>
          </a:p>
        </p:txBody>
      </p:sp>
      <p:sp>
        <p:nvSpPr>
          <p:cNvPr id="5" name="Footer Placeholder 4">
            <a:extLst>
              <a:ext uri="{FF2B5EF4-FFF2-40B4-BE49-F238E27FC236}">
                <a16:creationId xmlns:a16="http://schemas.microsoft.com/office/drawing/2014/main" id="{A3D1B951-294A-6616-CDF0-C28CDC71AC4A}"/>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9B0D6A7D-C894-32E2-D9E5-3BD5990EED51}"/>
              </a:ext>
            </a:extLst>
          </p:cNvPr>
          <p:cNvSpPr>
            <a:spLocks noGrp="1"/>
          </p:cNvSpPr>
          <p:nvPr>
            <p:ph type="sldNum" sz="quarter" idx="12"/>
          </p:nvPr>
        </p:nvSpPr>
        <p:spPr/>
        <p:txBody>
          <a:bodyPr/>
          <a:lstStyle/>
          <a:p>
            <a:fld id="{138A3FA5-BF39-C74E-90C9-09D3FA6823D5}" type="slidenum">
              <a:rPr lang="en-VN" smtClean="0"/>
              <a:t>‹#›</a:t>
            </a:fld>
            <a:endParaRPr lang="en-VN"/>
          </a:p>
        </p:txBody>
      </p:sp>
    </p:spTree>
    <p:extLst>
      <p:ext uri="{BB962C8B-B14F-4D97-AF65-F5344CB8AC3E}">
        <p14:creationId xmlns:p14="http://schemas.microsoft.com/office/powerpoint/2010/main" val="16040630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8CE4F63-CD73-E143-8086-CD82B8117E93}" type="datetimeFigureOut">
              <a:rPr lang="en-US" smtClean="0"/>
              <a:t>12/14/22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9A4FB2-CD4B-0D45-B25B-AC2E4F27C9A3}" type="slidenum">
              <a:rPr lang="en-US" smtClean="0"/>
              <a:t>‹#›</a:t>
            </a:fld>
            <a:endParaRPr lang="en-US"/>
          </a:p>
        </p:txBody>
      </p:sp>
    </p:spTree>
    <p:extLst>
      <p:ext uri="{BB962C8B-B14F-4D97-AF65-F5344CB8AC3E}">
        <p14:creationId xmlns:p14="http://schemas.microsoft.com/office/powerpoint/2010/main" val="21241422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8CE4F63-CD73-E143-8086-CD82B8117E93}" type="datetimeFigureOut">
              <a:rPr lang="en-US" smtClean="0"/>
              <a:t>12/14/22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9A4FB2-CD4B-0D45-B25B-AC2E4F27C9A3}" type="slidenum">
              <a:rPr lang="en-US" smtClean="0"/>
              <a:t>‹#›</a:t>
            </a:fld>
            <a:endParaRPr lang="en-US"/>
          </a:p>
        </p:txBody>
      </p:sp>
    </p:spTree>
    <p:extLst>
      <p:ext uri="{BB962C8B-B14F-4D97-AF65-F5344CB8AC3E}">
        <p14:creationId xmlns:p14="http://schemas.microsoft.com/office/powerpoint/2010/main" val="32868953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CE4F63-CD73-E143-8086-CD82B8117E93}" type="datetimeFigureOut">
              <a:rPr lang="en-US" smtClean="0"/>
              <a:t>12/14/22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9A4FB2-CD4B-0D45-B25B-AC2E4F27C9A3}" type="slidenum">
              <a:rPr lang="en-US" smtClean="0"/>
              <a:t>‹#›</a:t>
            </a:fld>
            <a:endParaRPr lang="en-US"/>
          </a:p>
        </p:txBody>
      </p:sp>
    </p:spTree>
    <p:extLst>
      <p:ext uri="{BB962C8B-B14F-4D97-AF65-F5344CB8AC3E}">
        <p14:creationId xmlns:p14="http://schemas.microsoft.com/office/powerpoint/2010/main" val="20056818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CE4F63-CD73-E143-8086-CD82B8117E93}" type="datetimeFigureOut">
              <a:rPr lang="en-US" smtClean="0"/>
              <a:t>12/14/22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9A4FB2-CD4B-0D45-B25B-AC2E4F27C9A3}" type="slidenum">
              <a:rPr lang="en-US" smtClean="0"/>
              <a:t>‹#›</a:t>
            </a:fld>
            <a:endParaRPr lang="en-US"/>
          </a:p>
        </p:txBody>
      </p:sp>
    </p:spTree>
    <p:extLst>
      <p:ext uri="{BB962C8B-B14F-4D97-AF65-F5344CB8AC3E}">
        <p14:creationId xmlns:p14="http://schemas.microsoft.com/office/powerpoint/2010/main" val="1354265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43B8A-58D1-EB66-B936-24DD6C4EF5F7}"/>
              </a:ext>
            </a:extLst>
          </p:cNvPr>
          <p:cNvSpPr>
            <a:spLocks noGrp="1"/>
          </p:cNvSpPr>
          <p:nvPr>
            <p:ph type="title"/>
          </p:nvPr>
        </p:nvSpPr>
        <p:spPr/>
        <p:txBody>
          <a:bodyPr/>
          <a:lstStyle/>
          <a:p>
            <a:r>
              <a:rPr lang="en-US"/>
              <a:t>Click to edit Master title style</a:t>
            </a:r>
            <a:endParaRPr lang="en-VN"/>
          </a:p>
        </p:txBody>
      </p:sp>
      <p:sp>
        <p:nvSpPr>
          <p:cNvPr id="3" name="Content Placeholder 2">
            <a:extLst>
              <a:ext uri="{FF2B5EF4-FFF2-40B4-BE49-F238E27FC236}">
                <a16:creationId xmlns:a16="http://schemas.microsoft.com/office/drawing/2014/main" id="{0236B6B8-A384-4E11-3014-E15569E018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Content Placeholder 3">
            <a:extLst>
              <a:ext uri="{FF2B5EF4-FFF2-40B4-BE49-F238E27FC236}">
                <a16:creationId xmlns:a16="http://schemas.microsoft.com/office/drawing/2014/main" id="{FB3FE48A-7E97-3F29-2EB6-D2BD1DA704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Date Placeholder 4">
            <a:extLst>
              <a:ext uri="{FF2B5EF4-FFF2-40B4-BE49-F238E27FC236}">
                <a16:creationId xmlns:a16="http://schemas.microsoft.com/office/drawing/2014/main" id="{E5D3ABF4-C13E-FF1E-27C8-1A20C65D83D2}"/>
              </a:ext>
            </a:extLst>
          </p:cNvPr>
          <p:cNvSpPr>
            <a:spLocks noGrp="1"/>
          </p:cNvSpPr>
          <p:nvPr>
            <p:ph type="dt" sz="half" idx="10"/>
          </p:nvPr>
        </p:nvSpPr>
        <p:spPr/>
        <p:txBody>
          <a:bodyPr/>
          <a:lstStyle/>
          <a:p>
            <a:fld id="{A874A53D-9F12-E542-BCE1-DC240A1CE4B6}" type="datetimeFigureOut">
              <a:rPr lang="en-VN" smtClean="0"/>
              <a:t>14/12/2022</a:t>
            </a:fld>
            <a:endParaRPr lang="en-VN"/>
          </a:p>
        </p:txBody>
      </p:sp>
      <p:sp>
        <p:nvSpPr>
          <p:cNvPr id="6" name="Footer Placeholder 5">
            <a:extLst>
              <a:ext uri="{FF2B5EF4-FFF2-40B4-BE49-F238E27FC236}">
                <a16:creationId xmlns:a16="http://schemas.microsoft.com/office/drawing/2014/main" id="{31015F1D-F7E5-2FAE-9159-D4CAFA5A76FB}"/>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C5D291D2-2517-E089-26F6-9CF403553910}"/>
              </a:ext>
            </a:extLst>
          </p:cNvPr>
          <p:cNvSpPr>
            <a:spLocks noGrp="1"/>
          </p:cNvSpPr>
          <p:nvPr>
            <p:ph type="sldNum" sz="quarter" idx="12"/>
          </p:nvPr>
        </p:nvSpPr>
        <p:spPr/>
        <p:txBody>
          <a:bodyPr/>
          <a:lstStyle/>
          <a:p>
            <a:fld id="{138A3FA5-BF39-C74E-90C9-09D3FA6823D5}" type="slidenum">
              <a:rPr lang="en-VN" smtClean="0"/>
              <a:t>‹#›</a:t>
            </a:fld>
            <a:endParaRPr lang="en-VN"/>
          </a:p>
        </p:txBody>
      </p:sp>
    </p:spTree>
    <p:extLst>
      <p:ext uri="{BB962C8B-B14F-4D97-AF65-F5344CB8AC3E}">
        <p14:creationId xmlns:p14="http://schemas.microsoft.com/office/powerpoint/2010/main" val="2476072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B9BE4-258A-C7DE-CF58-DDABE15B411D}"/>
              </a:ext>
            </a:extLst>
          </p:cNvPr>
          <p:cNvSpPr>
            <a:spLocks noGrp="1"/>
          </p:cNvSpPr>
          <p:nvPr>
            <p:ph type="title"/>
          </p:nvPr>
        </p:nvSpPr>
        <p:spPr>
          <a:xfrm>
            <a:off x="839788" y="365125"/>
            <a:ext cx="10515600" cy="1325563"/>
          </a:xfrm>
        </p:spPr>
        <p:txBody>
          <a:bodyPr/>
          <a:lstStyle/>
          <a:p>
            <a:r>
              <a:rPr lang="en-US"/>
              <a:t>Click to edit Master title style</a:t>
            </a:r>
            <a:endParaRPr lang="en-VN"/>
          </a:p>
        </p:txBody>
      </p:sp>
      <p:sp>
        <p:nvSpPr>
          <p:cNvPr id="3" name="Text Placeholder 2">
            <a:extLst>
              <a:ext uri="{FF2B5EF4-FFF2-40B4-BE49-F238E27FC236}">
                <a16:creationId xmlns:a16="http://schemas.microsoft.com/office/drawing/2014/main" id="{F3166E1A-E795-0040-CFBA-92F6141D7D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FC3AB5-8A31-82AC-9AC8-BC0760DAFA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Text Placeholder 4">
            <a:extLst>
              <a:ext uri="{FF2B5EF4-FFF2-40B4-BE49-F238E27FC236}">
                <a16:creationId xmlns:a16="http://schemas.microsoft.com/office/drawing/2014/main" id="{0223F08B-C2BE-2B9C-7AE5-DDCA98F838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4E9B1A-5726-BB1A-593A-A8EAE36711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7" name="Date Placeholder 6">
            <a:extLst>
              <a:ext uri="{FF2B5EF4-FFF2-40B4-BE49-F238E27FC236}">
                <a16:creationId xmlns:a16="http://schemas.microsoft.com/office/drawing/2014/main" id="{F0A642A0-B39A-376B-7977-19098B9AF7CA}"/>
              </a:ext>
            </a:extLst>
          </p:cNvPr>
          <p:cNvSpPr>
            <a:spLocks noGrp="1"/>
          </p:cNvSpPr>
          <p:nvPr>
            <p:ph type="dt" sz="half" idx="10"/>
          </p:nvPr>
        </p:nvSpPr>
        <p:spPr/>
        <p:txBody>
          <a:bodyPr/>
          <a:lstStyle/>
          <a:p>
            <a:fld id="{A874A53D-9F12-E542-BCE1-DC240A1CE4B6}" type="datetimeFigureOut">
              <a:rPr lang="en-VN" smtClean="0"/>
              <a:t>14/12/2022</a:t>
            </a:fld>
            <a:endParaRPr lang="en-VN"/>
          </a:p>
        </p:txBody>
      </p:sp>
      <p:sp>
        <p:nvSpPr>
          <p:cNvPr id="8" name="Footer Placeholder 7">
            <a:extLst>
              <a:ext uri="{FF2B5EF4-FFF2-40B4-BE49-F238E27FC236}">
                <a16:creationId xmlns:a16="http://schemas.microsoft.com/office/drawing/2014/main" id="{F29484CF-067E-C64E-27C0-220EF3831FEF}"/>
              </a:ext>
            </a:extLst>
          </p:cNvPr>
          <p:cNvSpPr>
            <a:spLocks noGrp="1"/>
          </p:cNvSpPr>
          <p:nvPr>
            <p:ph type="ftr" sz="quarter" idx="11"/>
          </p:nvPr>
        </p:nvSpPr>
        <p:spPr/>
        <p:txBody>
          <a:bodyPr/>
          <a:lstStyle/>
          <a:p>
            <a:endParaRPr lang="en-VN"/>
          </a:p>
        </p:txBody>
      </p:sp>
      <p:sp>
        <p:nvSpPr>
          <p:cNvPr id="9" name="Slide Number Placeholder 8">
            <a:extLst>
              <a:ext uri="{FF2B5EF4-FFF2-40B4-BE49-F238E27FC236}">
                <a16:creationId xmlns:a16="http://schemas.microsoft.com/office/drawing/2014/main" id="{D1176D8F-0A9F-0F8B-C7A9-98647EAD6851}"/>
              </a:ext>
            </a:extLst>
          </p:cNvPr>
          <p:cNvSpPr>
            <a:spLocks noGrp="1"/>
          </p:cNvSpPr>
          <p:nvPr>
            <p:ph type="sldNum" sz="quarter" idx="12"/>
          </p:nvPr>
        </p:nvSpPr>
        <p:spPr/>
        <p:txBody>
          <a:bodyPr/>
          <a:lstStyle/>
          <a:p>
            <a:fld id="{138A3FA5-BF39-C74E-90C9-09D3FA6823D5}" type="slidenum">
              <a:rPr lang="en-VN" smtClean="0"/>
              <a:t>‹#›</a:t>
            </a:fld>
            <a:endParaRPr lang="en-VN"/>
          </a:p>
        </p:txBody>
      </p:sp>
    </p:spTree>
    <p:extLst>
      <p:ext uri="{BB962C8B-B14F-4D97-AF65-F5344CB8AC3E}">
        <p14:creationId xmlns:p14="http://schemas.microsoft.com/office/powerpoint/2010/main" val="422517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AB6F0-FFEF-6564-7289-68A993CC0D00}"/>
              </a:ext>
            </a:extLst>
          </p:cNvPr>
          <p:cNvSpPr>
            <a:spLocks noGrp="1"/>
          </p:cNvSpPr>
          <p:nvPr>
            <p:ph type="title"/>
          </p:nvPr>
        </p:nvSpPr>
        <p:spPr/>
        <p:txBody>
          <a:bodyPr/>
          <a:lstStyle/>
          <a:p>
            <a:r>
              <a:rPr lang="en-US"/>
              <a:t>Click to edit Master title style</a:t>
            </a:r>
            <a:endParaRPr lang="en-VN"/>
          </a:p>
        </p:txBody>
      </p:sp>
      <p:sp>
        <p:nvSpPr>
          <p:cNvPr id="3" name="Date Placeholder 2">
            <a:extLst>
              <a:ext uri="{FF2B5EF4-FFF2-40B4-BE49-F238E27FC236}">
                <a16:creationId xmlns:a16="http://schemas.microsoft.com/office/drawing/2014/main" id="{3DF510C0-89E9-256F-5A66-CF41474CD891}"/>
              </a:ext>
            </a:extLst>
          </p:cNvPr>
          <p:cNvSpPr>
            <a:spLocks noGrp="1"/>
          </p:cNvSpPr>
          <p:nvPr>
            <p:ph type="dt" sz="half" idx="10"/>
          </p:nvPr>
        </p:nvSpPr>
        <p:spPr/>
        <p:txBody>
          <a:bodyPr/>
          <a:lstStyle/>
          <a:p>
            <a:fld id="{A874A53D-9F12-E542-BCE1-DC240A1CE4B6}" type="datetimeFigureOut">
              <a:rPr lang="en-VN" smtClean="0"/>
              <a:t>14/12/2022</a:t>
            </a:fld>
            <a:endParaRPr lang="en-VN"/>
          </a:p>
        </p:txBody>
      </p:sp>
      <p:sp>
        <p:nvSpPr>
          <p:cNvPr id="4" name="Footer Placeholder 3">
            <a:extLst>
              <a:ext uri="{FF2B5EF4-FFF2-40B4-BE49-F238E27FC236}">
                <a16:creationId xmlns:a16="http://schemas.microsoft.com/office/drawing/2014/main" id="{86B2202A-F9C7-61E4-EEF0-64D1AA287313}"/>
              </a:ext>
            </a:extLst>
          </p:cNvPr>
          <p:cNvSpPr>
            <a:spLocks noGrp="1"/>
          </p:cNvSpPr>
          <p:nvPr>
            <p:ph type="ftr" sz="quarter" idx="11"/>
          </p:nvPr>
        </p:nvSpPr>
        <p:spPr/>
        <p:txBody>
          <a:bodyPr/>
          <a:lstStyle/>
          <a:p>
            <a:endParaRPr lang="en-VN"/>
          </a:p>
        </p:txBody>
      </p:sp>
      <p:sp>
        <p:nvSpPr>
          <p:cNvPr id="5" name="Slide Number Placeholder 4">
            <a:extLst>
              <a:ext uri="{FF2B5EF4-FFF2-40B4-BE49-F238E27FC236}">
                <a16:creationId xmlns:a16="http://schemas.microsoft.com/office/drawing/2014/main" id="{2EC1A0B2-89DC-CD1C-AF6E-C505385D23B0}"/>
              </a:ext>
            </a:extLst>
          </p:cNvPr>
          <p:cNvSpPr>
            <a:spLocks noGrp="1"/>
          </p:cNvSpPr>
          <p:nvPr>
            <p:ph type="sldNum" sz="quarter" idx="12"/>
          </p:nvPr>
        </p:nvSpPr>
        <p:spPr/>
        <p:txBody>
          <a:bodyPr/>
          <a:lstStyle/>
          <a:p>
            <a:fld id="{138A3FA5-BF39-C74E-90C9-09D3FA6823D5}" type="slidenum">
              <a:rPr lang="en-VN" smtClean="0"/>
              <a:t>‹#›</a:t>
            </a:fld>
            <a:endParaRPr lang="en-VN"/>
          </a:p>
        </p:txBody>
      </p:sp>
    </p:spTree>
    <p:extLst>
      <p:ext uri="{BB962C8B-B14F-4D97-AF65-F5344CB8AC3E}">
        <p14:creationId xmlns:p14="http://schemas.microsoft.com/office/powerpoint/2010/main" val="176356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CCF107-F90F-058B-6C14-56445A17618C}"/>
              </a:ext>
            </a:extLst>
          </p:cNvPr>
          <p:cNvSpPr>
            <a:spLocks noGrp="1"/>
          </p:cNvSpPr>
          <p:nvPr>
            <p:ph type="dt" sz="half" idx="10"/>
          </p:nvPr>
        </p:nvSpPr>
        <p:spPr/>
        <p:txBody>
          <a:bodyPr/>
          <a:lstStyle/>
          <a:p>
            <a:fld id="{A874A53D-9F12-E542-BCE1-DC240A1CE4B6}" type="datetimeFigureOut">
              <a:rPr lang="en-VN" smtClean="0"/>
              <a:t>14/12/2022</a:t>
            </a:fld>
            <a:endParaRPr lang="en-VN"/>
          </a:p>
        </p:txBody>
      </p:sp>
      <p:sp>
        <p:nvSpPr>
          <p:cNvPr id="3" name="Footer Placeholder 2">
            <a:extLst>
              <a:ext uri="{FF2B5EF4-FFF2-40B4-BE49-F238E27FC236}">
                <a16:creationId xmlns:a16="http://schemas.microsoft.com/office/drawing/2014/main" id="{C62B3B3E-2AFA-C292-4849-5B87A0103EE9}"/>
              </a:ext>
            </a:extLst>
          </p:cNvPr>
          <p:cNvSpPr>
            <a:spLocks noGrp="1"/>
          </p:cNvSpPr>
          <p:nvPr>
            <p:ph type="ftr" sz="quarter" idx="11"/>
          </p:nvPr>
        </p:nvSpPr>
        <p:spPr/>
        <p:txBody>
          <a:bodyPr/>
          <a:lstStyle/>
          <a:p>
            <a:endParaRPr lang="en-VN"/>
          </a:p>
        </p:txBody>
      </p:sp>
      <p:sp>
        <p:nvSpPr>
          <p:cNvPr id="4" name="Slide Number Placeholder 3">
            <a:extLst>
              <a:ext uri="{FF2B5EF4-FFF2-40B4-BE49-F238E27FC236}">
                <a16:creationId xmlns:a16="http://schemas.microsoft.com/office/drawing/2014/main" id="{BE683AF7-5A73-BF26-B945-955DAD3F33CD}"/>
              </a:ext>
            </a:extLst>
          </p:cNvPr>
          <p:cNvSpPr>
            <a:spLocks noGrp="1"/>
          </p:cNvSpPr>
          <p:nvPr>
            <p:ph type="sldNum" sz="quarter" idx="12"/>
          </p:nvPr>
        </p:nvSpPr>
        <p:spPr/>
        <p:txBody>
          <a:bodyPr/>
          <a:lstStyle/>
          <a:p>
            <a:fld id="{138A3FA5-BF39-C74E-90C9-09D3FA6823D5}" type="slidenum">
              <a:rPr lang="en-VN" smtClean="0"/>
              <a:t>‹#›</a:t>
            </a:fld>
            <a:endParaRPr lang="en-VN"/>
          </a:p>
        </p:txBody>
      </p:sp>
    </p:spTree>
    <p:extLst>
      <p:ext uri="{BB962C8B-B14F-4D97-AF65-F5344CB8AC3E}">
        <p14:creationId xmlns:p14="http://schemas.microsoft.com/office/powerpoint/2010/main" val="2474615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A34B1-42D6-4391-24E2-2ABB82D7F9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Content Placeholder 2">
            <a:extLst>
              <a:ext uri="{FF2B5EF4-FFF2-40B4-BE49-F238E27FC236}">
                <a16:creationId xmlns:a16="http://schemas.microsoft.com/office/drawing/2014/main" id="{A92A16DB-07B4-6EAD-7F90-7E96E40BA8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Text Placeholder 3">
            <a:extLst>
              <a:ext uri="{FF2B5EF4-FFF2-40B4-BE49-F238E27FC236}">
                <a16:creationId xmlns:a16="http://schemas.microsoft.com/office/drawing/2014/main" id="{21792D77-E0A0-2BD8-5593-ACF6F028B2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7631C2-EE2C-D10C-5E41-002A10F408B6}"/>
              </a:ext>
            </a:extLst>
          </p:cNvPr>
          <p:cNvSpPr>
            <a:spLocks noGrp="1"/>
          </p:cNvSpPr>
          <p:nvPr>
            <p:ph type="dt" sz="half" idx="10"/>
          </p:nvPr>
        </p:nvSpPr>
        <p:spPr/>
        <p:txBody>
          <a:bodyPr/>
          <a:lstStyle/>
          <a:p>
            <a:fld id="{A874A53D-9F12-E542-BCE1-DC240A1CE4B6}" type="datetimeFigureOut">
              <a:rPr lang="en-VN" smtClean="0"/>
              <a:t>14/12/2022</a:t>
            </a:fld>
            <a:endParaRPr lang="en-VN"/>
          </a:p>
        </p:txBody>
      </p:sp>
      <p:sp>
        <p:nvSpPr>
          <p:cNvPr id="6" name="Footer Placeholder 5">
            <a:extLst>
              <a:ext uri="{FF2B5EF4-FFF2-40B4-BE49-F238E27FC236}">
                <a16:creationId xmlns:a16="http://schemas.microsoft.com/office/drawing/2014/main" id="{7317D7DE-C98D-6034-B808-84F8CEB3870C}"/>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72D8A68D-411B-B734-8B61-022056765748}"/>
              </a:ext>
            </a:extLst>
          </p:cNvPr>
          <p:cNvSpPr>
            <a:spLocks noGrp="1"/>
          </p:cNvSpPr>
          <p:nvPr>
            <p:ph type="sldNum" sz="quarter" idx="12"/>
          </p:nvPr>
        </p:nvSpPr>
        <p:spPr/>
        <p:txBody>
          <a:bodyPr/>
          <a:lstStyle/>
          <a:p>
            <a:fld id="{138A3FA5-BF39-C74E-90C9-09D3FA6823D5}" type="slidenum">
              <a:rPr lang="en-VN" smtClean="0"/>
              <a:t>‹#›</a:t>
            </a:fld>
            <a:endParaRPr lang="en-VN"/>
          </a:p>
        </p:txBody>
      </p:sp>
    </p:spTree>
    <p:extLst>
      <p:ext uri="{BB962C8B-B14F-4D97-AF65-F5344CB8AC3E}">
        <p14:creationId xmlns:p14="http://schemas.microsoft.com/office/powerpoint/2010/main" val="958184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D56DA-7FAC-6A23-907F-D95DB19F24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Picture Placeholder 2">
            <a:extLst>
              <a:ext uri="{FF2B5EF4-FFF2-40B4-BE49-F238E27FC236}">
                <a16:creationId xmlns:a16="http://schemas.microsoft.com/office/drawing/2014/main" id="{115C2D18-914A-DD17-D593-EA61A31DFA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VN"/>
          </a:p>
        </p:txBody>
      </p:sp>
      <p:sp>
        <p:nvSpPr>
          <p:cNvPr id="4" name="Text Placeholder 3">
            <a:extLst>
              <a:ext uri="{FF2B5EF4-FFF2-40B4-BE49-F238E27FC236}">
                <a16:creationId xmlns:a16="http://schemas.microsoft.com/office/drawing/2014/main" id="{28668386-6FEA-C643-714D-85D677F111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D1EA05-5C71-B2A4-01F1-67FA5834C7D7}"/>
              </a:ext>
            </a:extLst>
          </p:cNvPr>
          <p:cNvSpPr>
            <a:spLocks noGrp="1"/>
          </p:cNvSpPr>
          <p:nvPr>
            <p:ph type="dt" sz="half" idx="10"/>
          </p:nvPr>
        </p:nvSpPr>
        <p:spPr/>
        <p:txBody>
          <a:bodyPr/>
          <a:lstStyle/>
          <a:p>
            <a:fld id="{A874A53D-9F12-E542-BCE1-DC240A1CE4B6}" type="datetimeFigureOut">
              <a:rPr lang="en-VN" smtClean="0"/>
              <a:t>14/12/2022</a:t>
            </a:fld>
            <a:endParaRPr lang="en-VN"/>
          </a:p>
        </p:txBody>
      </p:sp>
      <p:sp>
        <p:nvSpPr>
          <p:cNvPr id="6" name="Footer Placeholder 5">
            <a:extLst>
              <a:ext uri="{FF2B5EF4-FFF2-40B4-BE49-F238E27FC236}">
                <a16:creationId xmlns:a16="http://schemas.microsoft.com/office/drawing/2014/main" id="{ED22C0C0-AFA9-7526-33F6-9063E539814E}"/>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A26D4883-C6DB-781B-6D6B-50E9C76C1EBA}"/>
              </a:ext>
            </a:extLst>
          </p:cNvPr>
          <p:cNvSpPr>
            <a:spLocks noGrp="1"/>
          </p:cNvSpPr>
          <p:nvPr>
            <p:ph type="sldNum" sz="quarter" idx="12"/>
          </p:nvPr>
        </p:nvSpPr>
        <p:spPr/>
        <p:txBody>
          <a:bodyPr/>
          <a:lstStyle/>
          <a:p>
            <a:fld id="{138A3FA5-BF39-C74E-90C9-09D3FA6823D5}" type="slidenum">
              <a:rPr lang="en-VN" smtClean="0"/>
              <a:t>‹#›</a:t>
            </a:fld>
            <a:endParaRPr lang="en-VN"/>
          </a:p>
        </p:txBody>
      </p:sp>
    </p:spTree>
    <p:extLst>
      <p:ext uri="{BB962C8B-B14F-4D97-AF65-F5344CB8AC3E}">
        <p14:creationId xmlns:p14="http://schemas.microsoft.com/office/powerpoint/2010/main" val="1072620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BDB3D1-95CA-0BF4-94F9-C4173F6005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VN"/>
          </a:p>
        </p:txBody>
      </p:sp>
      <p:sp>
        <p:nvSpPr>
          <p:cNvPr id="3" name="Text Placeholder 2">
            <a:extLst>
              <a:ext uri="{FF2B5EF4-FFF2-40B4-BE49-F238E27FC236}">
                <a16:creationId xmlns:a16="http://schemas.microsoft.com/office/drawing/2014/main" id="{DC131FC0-AF15-3209-ACD1-77D353995E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433EB6E6-BECB-7725-056A-3C28833C5F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74A53D-9F12-E542-BCE1-DC240A1CE4B6}" type="datetimeFigureOut">
              <a:rPr lang="en-VN" smtClean="0"/>
              <a:t>14/12/2022</a:t>
            </a:fld>
            <a:endParaRPr lang="en-VN"/>
          </a:p>
        </p:txBody>
      </p:sp>
      <p:sp>
        <p:nvSpPr>
          <p:cNvPr id="5" name="Footer Placeholder 4">
            <a:extLst>
              <a:ext uri="{FF2B5EF4-FFF2-40B4-BE49-F238E27FC236}">
                <a16:creationId xmlns:a16="http://schemas.microsoft.com/office/drawing/2014/main" id="{C3C1E59E-0D0F-34C3-94A4-A6754C3171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VN"/>
          </a:p>
        </p:txBody>
      </p:sp>
      <p:sp>
        <p:nvSpPr>
          <p:cNvPr id="6" name="Slide Number Placeholder 5">
            <a:extLst>
              <a:ext uri="{FF2B5EF4-FFF2-40B4-BE49-F238E27FC236}">
                <a16:creationId xmlns:a16="http://schemas.microsoft.com/office/drawing/2014/main" id="{BFFB2498-24AB-C682-F339-7702B1AF4A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8A3FA5-BF39-C74E-90C9-09D3FA6823D5}" type="slidenum">
              <a:rPr lang="en-VN" smtClean="0"/>
              <a:t>‹#›</a:t>
            </a:fld>
            <a:endParaRPr lang="en-VN"/>
          </a:p>
        </p:txBody>
      </p:sp>
    </p:spTree>
    <p:extLst>
      <p:ext uri="{BB962C8B-B14F-4D97-AF65-F5344CB8AC3E}">
        <p14:creationId xmlns:p14="http://schemas.microsoft.com/office/powerpoint/2010/main" val="1637163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21">
            <a:extLst>
              <a:ext uri="{FF2B5EF4-FFF2-40B4-BE49-F238E27FC236}">
                <a16:creationId xmlns:a16="http://schemas.microsoft.com/office/drawing/2014/main" id="{3BAF1FC4-BBE9-57D1-DAE4-ADF460127CE3}"/>
              </a:ext>
            </a:extLst>
          </p:cNvPr>
          <p:cNvSpPr>
            <a:spLocks noGrp="1"/>
          </p:cNvSpPr>
          <p:nvPr>
            <p:ph type="title"/>
          </p:nvPr>
        </p:nvSpPr>
        <p:spPr bwMode="auto">
          <a:xfrm>
            <a:off x="812800" y="228600"/>
            <a:ext cx="10871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12">
            <a:extLst>
              <a:ext uri="{FF2B5EF4-FFF2-40B4-BE49-F238E27FC236}">
                <a16:creationId xmlns:a16="http://schemas.microsoft.com/office/drawing/2014/main" id="{CDDDC2C3-F7EA-2456-05A0-B945D7365265}"/>
              </a:ext>
            </a:extLst>
          </p:cNvPr>
          <p:cNvSpPr>
            <a:spLocks noGrp="1"/>
          </p:cNvSpPr>
          <p:nvPr>
            <p:ph type="body" idx="1"/>
          </p:nvPr>
        </p:nvSpPr>
        <p:spPr bwMode="auto">
          <a:xfrm>
            <a:off x="817033" y="1600201"/>
            <a:ext cx="10871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a:extLst>
              <a:ext uri="{FF2B5EF4-FFF2-40B4-BE49-F238E27FC236}">
                <a16:creationId xmlns:a16="http://schemas.microsoft.com/office/drawing/2014/main" id="{A3DD6DAE-6A30-FADF-EF65-5B18969F20A1}"/>
              </a:ext>
            </a:extLst>
          </p:cNvPr>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rgbClr val="775F55"/>
                </a:solidFill>
                <a:latin typeface="Arial" charset="0"/>
                <a:cs typeface="+mn-cs"/>
              </a:defRPr>
            </a:lvl1pPr>
          </a:lstStyle>
          <a:p>
            <a:pPr>
              <a:defRPr/>
            </a:pPr>
            <a:fld id="{5B590056-4182-3D48-9E2F-662CD60E6995}" type="datetime1">
              <a:rPr lang="en-US"/>
              <a:pPr>
                <a:defRPr/>
              </a:pPr>
              <a:t>12/14/22</a:t>
            </a:fld>
            <a:endParaRPr lang="en-US" sz="800" dirty="0">
              <a:solidFill>
                <a:srgbClr val="DD8047"/>
              </a:solidFill>
            </a:endParaRPr>
          </a:p>
        </p:txBody>
      </p:sp>
      <p:sp>
        <p:nvSpPr>
          <p:cNvPr id="3" name="Footer Placeholder 2">
            <a:extLst>
              <a:ext uri="{FF2B5EF4-FFF2-40B4-BE49-F238E27FC236}">
                <a16:creationId xmlns:a16="http://schemas.microsoft.com/office/drawing/2014/main" id="{202B8831-08DD-CBC0-CD54-CF72438E986C}"/>
              </a:ext>
            </a:extLst>
          </p:cNvPr>
          <p:cNvSpPr>
            <a:spLocks noGrp="1"/>
          </p:cNvSpPr>
          <p:nvPr>
            <p:ph type="ftr" sz="quarter" idx="3"/>
          </p:nvPr>
        </p:nvSpPr>
        <p:spPr>
          <a:xfrm>
            <a:off x="812801" y="6248401"/>
            <a:ext cx="7228417" cy="365125"/>
          </a:xfrm>
          <a:prstGeom prst="rect">
            <a:avLst/>
          </a:prstGeom>
        </p:spPr>
        <p:txBody>
          <a:bodyPr vert="horz" anchor="ctr"/>
          <a:lstStyle>
            <a:lvl1pPr algn="r" eaLnBrk="1" latinLnBrk="0" hangingPunct="1">
              <a:defRPr kumimoji="0" sz="800">
                <a:solidFill>
                  <a:srgbClr val="DD8047"/>
                </a:solidFill>
                <a:latin typeface="Arial" charset="0"/>
                <a:cs typeface="+mn-cs"/>
              </a:defRPr>
            </a:lvl1pPr>
          </a:lstStyle>
          <a:p>
            <a:pPr>
              <a:defRPr/>
            </a:pPr>
            <a:endParaRPr lang="en-US"/>
          </a:p>
        </p:txBody>
      </p:sp>
      <p:sp>
        <p:nvSpPr>
          <p:cNvPr id="7" name="Rectangle 6">
            <a:extLst>
              <a:ext uri="{FF2B5EF4-FFF2-40B4-BE49-F238E27FC236}">
                <a16:creationId xmlns:a16="http://schemas.microsoft.com/office/drawing/2014/main" id="{5336D75E-5224-E00C-B17F-E2624E211786}"/>
              </a:ext>
            </a:extLst>
          </p:cNvPr>
          <p:cNvSpPr/>
          <p:nvPr/>
        </p:nvSpPr>
        <p:spPr bwMode="white">
          <a:xfrm>
            <a:off x="0" y="1235075"/>
            <a:ext cx="12192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a:solidFill>
                <a:prstClr val="white"/>
              </a:solidFill>
            </a:endParaRPr>
          </a:p>
        </p:txBody>
      </p:sp>
      <p:sp>
        <p:nvSpPr>
          <p:cNvPr id="8" name="Rectangle 7">
            <a:extLst>
              <a:ext uri="{FF2B5EF4-FFF2-40B4-BE49-F238E27FC236}">
                <a16:creationId xmlns:a16="http://schemas.microsoft.com/office/drawing/2014/main" id="{5E4473B5-6D0E-CD38-897E-ABF93C10C4E4}"/>
              </a:ext>
            </a:extLst>
          </p:cNvPr>
          <p:cNvSpPr/>
          <p:nvPr/>
        </p:nvSpPr>
        <p:spPr>
          <a:xfrm>
            <a:off x="0" y="1279525"/>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a:solidFill>
                <a:prstClr val="white"/>
              </a:solidFill>
            </a:endParaRPr>
          </a:p>
        </p:txBody>
      </p:sp>
      <p:sp>
        <p:nvSpPr>
          <p:cNvPr id="9" name="Rectangle 8">
            <a:extLst>
              <a:ext uri="{FF2B5EF4-FFF2-40B4-BE49-F238E27FC236}">
                <a16:creationId xmlns:a16="http://schemas.microsoft.com/office/drawing/2014/main" id="{7BA61857-C9F6-2BD9-ACCE-49B0A313DABB}"/>
              </a:ext>
            </a:extLst>
          </p:cNvPr>
          <p:cNvSpPr/>
          <p:nvPr/>
        </p:nvSpPr>
        <p:spPr>
          <a:xfrm>
            <a:off x="787400" y="1279525"/>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a:solidFill>
                <a:prstClr val="white"/>
              </a:solidFill>
            </a:endParaRPr>
          </a:p>
        </p:txBody>
      </p:sp>
      <p:sp>
        <p:nvSpPr>
          <p:cNvPr id="23" name="Slide Number Placeholder 22">
            <a:extLst>
              <a:ext uri="{FF2B5EF4-FFF2-40B4-BE49-F238E27FC236}">
                <a16:creationId xmlns:a16="http://schemas.microsoft.com/office/drawing/2014/main" id="{15C8DF9B-D2AC-9E6D-69F0-C05C429B1D44}"/>
              </a:ext>
            </a:extLst>
          </p:cNvPr>
          <p:cNvSpPr>
            <a:spLocks noGrp="1"/>
          </p:cNvSpPr>
          <p:nvPr>
            <p:ph type="sldNum" sz="quarter" idx="4"/>
          </p:nvPr>
        </p:nvSpPr>
        <p:spPr>
          <a:xfrm>
            <a:off x="0" y="1271589"/>
            <a:ext cx="711200" cy="244475"/>
          </a:xfrm>
          <a:prstGeom prst="rect">
            <a:avLst/>
          </a:prstGeom>
        </p:spPr>
        <p:txBody>
          <a:bodyPr vert="horz" wrap="square" lIns="91440" tIns="45720" rIns="91440" bIns="45720" numCol="1" anchor="ctr" anchorCtr="0" compatLnSpc="1">
            <a:prstTxWarp prst="textNoShape">
              <a:avLst/>
            </a:prstTxWarp>
            <a:normAutofit/>
          </a:bodyPr>
          <a:lstStyle>
            <a:lvl1pPr algn="r" eaLnBrk="1" hangingPunct="1">
              <a:defRPr sz="1400" b="1">
                <a:solidFill>
                  <a:srgbClr val="FFFFFF"/>
                </a:solidFill>
              </a:defRPr>
            </a:lvl1pPr>
          </a:lstStyle>
          <a:p>
            <a:fld id="{673AA4B4-A3EA-A049-A637-2284DE653C33}" type="slidenum">
              <a:rPr lang="en-US" altLang="en-US"/>
              <a:pPr/>
              <a:t>‹#›</a:t>
            </a:fld>
            <a:endParaRPr lang="en-US" altLang="en-US" sz="1800"/>
          </a:p>
        </p:txBody>
      </p:sp>
    </p:spTree>
    <p:extLst>
      <p:ext uri="{BB962C8B-B14F-4D97-AF65-F5344CB8AC3E}">
        <p14:creationId xmlns:p14="http://schemas.microsoft.com/office/powerpoint/2010/main" val="22890669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2"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CE4F63-CD73-E143-8086-CD82B8117E93}" type="datetimeFigureOut">
              <a:rPr lang="en-US" smtClean="0"/>
              <a:t>12/14/22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9A4FB2-CD4B-0D45-B25B-AC2E4F27C9A3}" type="slidenum">
              <a:rPr lang="en-US" smtClean="0"/>
              <a:t>‹#›</a:t>
            </a:fld>
            <a:endParaRPr lang="en-US"/>
          </a:p>
        </p:txBody>
      </p:sp>
    </p:spTree>
    <p:extLst>
      <p:ext uri="{BB962C8B-B14F-4D97-AF65-F5344CB8AC3E}">
        <p14:creationId xmlns:p14="http://schemas.microsoft.com/office/powerpoint/2010/main" val="16823638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learning.cloud.edu.tw/onlinelearning/" TargetMode="Externa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cooc.tp.edu.tw/" TargetMode="External"/><Relationship Id="rId1" Type="http://schemas.openxmlformats.org/officeDocument/2006/relationships/slideLayout" Target="../slideLayouts/slideLayout24.xml"/><Relationship Id="rId5" Type="http://schemas.openxmlformats.org/officeDocument/2006/relationships/image" Target="../media/image12.png"/><Relationship Id="rId4" Type="http://schemas.openxmlformats.org/officeDocument/2006/relationships/hyperlink" Target="https://drlive.kh.edu.tw/drliv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cosci.tw/" TargetMode="Externa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20.jpeg"/><Relationship Id="rId1" Type="http://schemas.openxmlformats.org/officeDocument/2006/relationships/slideLayout" Target="../slideLayouts/slideLayout2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84617302-4B0D-4351-A6BB-6F0930D94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DA2C7802-C2E0-4218-8F89-8DD7CCD2C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A3969E80-A77B-49FC-9122-D89AFD5EE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22" name="Freeform: Shape 21">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973272FE-A474-4CAE-8CA2-BCC8B476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Subtitle 2">
            <a:extLst>
              <a:ext uri="{FF2B5EF4-FFF2-40B4-BE49-F238E27FC236}">
                <a16:creationId xmlns:a16="http://schemas.microsoft.com/office/drawing/2014/main" id="{35DE0AC7-B9B2-49CD-3653-4581760E8216}"/>
              </a:ext>
            </a:extLst>
          </p:cNvPr>
          <p:cNvSpPr>
            <a:spLocks noGrp="1"/>
          </p:cNvSpPr>
          <p:nvPr>
            <p:ph type="subTitle" idx="1"/>
          </p:nvPr>
        </p:nvSpPr>
        <p:spPr>
          <a:xfrm>
            <a:off x="3881950" y="4518923"/>
            <a:ext cx="4667291" cy="1141851"/>
          </a:xfrm>
          <a:noFill/>
        </p:spPr>
        <p:txBody>
          <a:bodyPr>
            <a:normAutofit/>
          </a:bodyPr>
          <a:lstStyle/>
          <a:p>
            <a:r>
              <a:rPr lang="en-US" sz="2000" dirty="0" err="1">
                <a:solidFill>
                  <a:srgbClr val="080808"/>
                </a:solidFill>
              </a:rPr>
              <a:t>Thi</a:t>
            </a:r>
            <a:r>
              <a:rPr lang="en-US" sz="2000" dirty="0">
                <a:solidFill>
                  <a:srgbClr val="080808"/>
                </a:solidFill>
              </a:rPr>
              <a:t> Phuong Le – Thuy Linh Do  </a:t>
            </a:r>
          </a:p>
          <a:p>
            <a:r>
              <a:rPr lang="en-US" sz="2000" dirty="0">
                <a:solidFill>
                  <a:srgbClr val="080808"/>
                </a:solidFill>
              </a:rPr>
              <a:t>VNU University of Education</a:t>
            </a:r>
            <a:endParaRPr lang="en-VN" sz="2000" dirty="0">
              <a:solidFill>
                <a:srgbClr val="080808"/>
              </a:solidFill>
            </a:endParaRPr>
          </a:p>
        </p:txBody>
      </p:sp>
      <p:sp>
        <p:nvSpPr>
          <p:cNvPr id="2" name="Title 1">
            <a:extLst>
              <a:ext uri="{FF2B5EF4-FFF2-40B4-BE49-F238E27FC236}">
                <a16:creationId xmlns:a16="http://schemas.microsoft.com/office/drawing/2014/main" id="{7C532C2E-E0E1-B7EF-BB16-F669AF4257B6}"/>
              </a:ext>
            </a:extLst>
          </p:cNvPr>
          <p:cNvSpPr>
            <a:spLocks noGrp="1"/>
          </p:cNvSpPr>
          <p:nvPr>
            <p:ph type="ctrTitle"/>
          </p:nvPr>
        </p:nvSpPr>
        <p:spPr>
          <a:xfrm>
            <a:off x="2902422" y="2353641"/>
            <a:ext cx="6314546" cy="2150719"/>
          </a:xfrm>
          <a:noFill/>
        </p:spPr>
        <p:txBody>
          <a:bodyPr anchor="ctr">
            <a:normAutofit/>
          </a:bodyPr>
          <a:lstStyle/>
          <a:p>
            <a:r>
              <a:rPr lang="en-VN" sz="3600" dirty="0">
                <a:solidFill>
                  <a:srgbClr val="080808"/>
                </a:solidFill>
              </a:rPr>
              <a:t>International experience of Blended learning in highschool education and possible application in Vietnam</a:t>
            </a:r>
          </a:p>
        </p:txBody>
      </p:sp>
      <p:sp>
        <p:nvSpPr>
          <p:cNvPr id="26" name="Freeform: Shape 25">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Rectangle 27">
            <a:extLst>
              <a:ext uri="{FF2B5EF4-FFF2-40B4-BE49-F238E27FC236}">
                <a16:creationId xmlns:a16="http://schemas.microsoft.com/office/drawing/2014/main" id="{15E3C750-986E-4769-B1AE-49289FBE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713001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par>
                                <p:cTn id="11" presetID="10" presetClass="entr" presetSubtype="0" fill="hold" grpId="0" nodeType="withEffect">
                                  <p:stCondLst>
                                    <p:cond delay="1000"/>
                                  </p:stCondLst>
                                  <p:iterate type="wd">
                                    <p:tmPct val="15000"/>
                                  </p:iterate>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37AD7-F9F6-D599-C581-FAF897A92E44}"/>
              </a:ext>
            </a:extLst>
          </p:cNvPr>
          <p:cNvSpPr>
            <a:spLocks noGrp="1"/>
          </p:cNvSpPr>
          <p:nvPr>
            <p:ph type="title"/>
          </p:nvPr>
        </p:nvSpPr>
        <p:spPr/>
        <p:txBody>
          <a:bodyPr/>
          <a:lstStyle/>
          <a:p>
            <a:r>
              <a:rPr lang="en-VN" sz="3200" dirty="0"/>
              <a:t>Blended learning classification by onlien duration</a:t>
            </a:r>
            <a:br>
              <a:rPr lang="en-VN" sz="3200" dirty="0"/>
            </a:br>
            <a:r>
              <a:rPr lang="en-US" sz="3200" dirty="0"/>
              <a:t>Elaine Allen, 2011</a:t>
            </a:r>
            <a:r>
              <a:rPr lang="en-VN" sz="3200" dirty="0"/>
              <a:t> </a:t>
            </a:r>
          </a:p>
        </p:txBody>
      </p:sp>
      <p:graphicFrame>
        <p:nvGraphicFramePr>
          <p:cNvPr id="5" name="Content Placeholder 4">
            <a:extLst>
              <a:ext uri="{FF2B5EF4-FFF2-40B4-BE49-F238E27FC236}">
                <a16:creationId xmlns:a16="http://schemas.microsoft.com/office/drawing/2014/main" id="{97882CAF-32F5-F58E-2E17-29047A9D1AB4}"/>
              </a:ext>
            </a:extLst>
          </p:cNvPr>
          <p:cNvGraphicFramePr>
            <a:graphicFrameLocks noGrp="1"/>
          </p:cNvGraphicFramePr>
          <p:nvPr>
            <p:ph sz="quarter" idx="1"/>
            <p:extLst>
              <p:ext uri="{D42A27DB-BD31-4B8C-83A1-F6EECF244321}">
                <p14:modId xmlns:p14="http://schemas.microsoft.com/office/powerpoint/2010/main" val="1340650504"/>
              </p:ext>
            </p:extLst>
          </p:nvPr>
        </p:nvGraphicFramePr>
        <p:xfrm>
          <a:off x="545432" y="1700463"/>
          <a:ext cx="10871200" cy="4548279"/>
        </p:xfrm>
        <a:graphic>
          <a:graphicData uri="http://schemas.openxmlformats.org/drawingml/2006/table">
            <a:tbl>
              <a:tblPr firstRow="1" bandRow="1">
                <a:tableStyleId>{5C22544A-7EE6-4342-B048-85BDC9FD1C3A}</a:tableStyleId>
              </a:tblPr>
              <a:tblGrid>
                <a:gridCol w="1920182">
                  <a:extLst>
                    <a:ext uri="{9D8B030D-6E8A-4147-A177-3AD203B41FA5}">
                      <a16:colId xmlns:a16="http://schemas.microsoft.com/office/drawing/2014/main" val="580596138"/>
                    </a:ext>
                  </a:extLst>
                </a:gridCol>
                <a:gridCol w="1437382">
                  <a:extLst>
                    <a:ext uri="{9D8B030D-6E8A-4147-A177-3AD203B41FA5}">
                      <a16:colId xmlns:a16="http://schemas.microsoft.com/office/drawing/2014/main" val="2358342628"/>
                    </a:ext>
                  </a:extLst>
                </a:gridCol>
                <a:gridCol w="7513636">
                  <a:extLst>
                    <a:ext uri="{9D8B030D-6E8A-4147-A177-3AD203B41FA5}">
                      <a16:colId xmlns:a16="http://schemas.microsoft.com/office/drawing/2014/main" val="288499478"/>
                    </a:ext>
                  </a:extLst>
                </a:gridCol>
              </a:tblGrid>
              <a:tr h="844725">
                <a:tc>
                  <a:txBody>
                    <a:bodyPr/>
                    <a:lstStyle/>
                    <a:p>
                      <a:pPr>
                        <a:tabLst>
                          <a:tab pos="1890395" algn="l"/>
                        </a:tabLst>
                      </a:pPr>
                      <a:r>
                        <a:rPr lang="en-US" sz="2000" dirty="0">
                          <a:effectLst/>
                        </a:rPr>
                        <a:t>Rate of content taught online</a:t>
                      </a:r>
                      <a:endParaRPr lang="en-VN" sz="1200" dirty="0">
                        <a:effectLst/>
                        <a:latin typeface="Times New Roman" panose="02020603050405020304" pitchFamily="18" charset="0"/>
                        <a:ea typeface="Times New Roman" panose="02020603050405020304" pitchFamily="18" charset="0"/>
                      </a:endParaRPr>
                    </a:p>
                  </a:txBody>
                  <a:tcPr/>
                </a:tc>
                <a:tc>
                  <a:txBody>
                    <a:bodyPr/>
                    <a:lstStyle/>
                    <a:p>
                      <a:pPr algn="ctr">
                        <a:tabLst>
                          <a:tab pos="1890395" algn="l"/>
                        </a:tabLst>
                      </a:pPr>
                      <a:r>
                        <a:rPr lang="en-US" sz="2000" dirty="0">
                          <a:effectLst/>
                        </a:rPr>
                        <a:t>Course type</a:t>
                      </a:r>
                      <a:endParaRPr lang="en-VN" sz="1200" dirty="0">
                        <a:effectLst/>
                        <a:latin typeface="Times New Roman" panose="02020603050405020304" pitchFamily="18" charset="0"/>
                        <a:ea typeface="Times New Roman" panose="02020603050405020304" pitchFamily="18" charset="0"/>
                      </a:endParaRPr>
                    </a:p>
                  </a:txBody>
                  <a:tcPr/>
                </a:tc>
                <a:tc>
                  <a:txBody>
                    <a:bodyPr/>
                    <a:lstStyle/>
                    <a:p>
                      <a:pPr algn="ctr">
                        <a:tabLst>
                          <a:tab pos="1890395" algn="l"/>
                        </a:tabLst>
                      </a:pPr>
                      <a:r>
                        <a:rPr lang="en-US" sz="2000" dirty="0">
                          <a:effectLst/>
                        </a:rPr>
                        <a:t>Description</a:t>
                      </a:r>
                      <a:endParaRPr lang="en-VN" sz="1200" dirty="0">
                        <a:effectLst/>
                        <a:latin typeface="Times New Roman" panose="02020603050405020304" pitchFamily="18" charset="0"/>
                        <a:ea typeface="Times New Roman" panose="02020603050405020304" pitchFamily="18" charset="0"/>
                      </a:endParaRPr>
                    </a:p>
                  </a:txBody>
                  <a:tcPr/>
                </a:tc>
                <a:extLst>
                  <a:ext uri="{0D108BD9-81ED-4DB2-BD59-A6C34878D82A}">
                    <a16:rowId xmlns:a16="http://schemas.microsoft.com/office/drawing/2014/main" val="2065940032"/>
                  </a:ext>
                </a:extLst>
              </a:tr>
              <a:tr h="598346">
                <a:tc>
                  <a:txBody>
                    <a:bodyPr/>
                    <a:lstStyle/>
                    <a:p>
                      <a:pPr>
                        <a:tabLst>
                          <a:tab pos="1890395" algn="l"/>
                        </a:tabLst>
                      </a:pPr>
                      <a:r>
                        <a:rPr lang="en-US" sz="2000" dirty="0">
                          <a:effectLst/>
                          <a:latin typeface="Calibri" panose="020F0502020204030204" pitchFamily="34" charset="0"/>
                          <a:cs typeface="Calibri" panose="020F0502020204030204" pitchFamily="34" charset="0"/>
                        </a:rPr>
                        <a:t>0%</a:t>
                      </a:r>
                      <a:endParaRPr lang="en-VN" sz="1200" dirty="0">
                        <a:effectLst/>
                        <a:latin typeface="Calibri" panose="020F0502020204030204" pitchFamily="34" charset="0"/>
                        <a:ea typeface="Times New Roman" panose="02020603050405020304" pitchFamily="18" charset="0"/>
                        <a:cs typeface="Calibri" panose="020F0502020204030204" pitchFamily="34" charset="0"/>
                      </a:endParaRPr>
                    </a:p>
                  </a:txBody>
                  <a:tcPr/>
                </a:tc>
                <a:tc>
                  <a:txBody>
                    <a:bodyPr/>
                    <a:lstStyle/>
                    <a:p>
                      <a:pPr algn="ctr">
                        <a:tabLst>
                          <a:tab pos="1890395" algn="l"/>
                        </a:tabLst>
                      </a:pPr>
                      <a:r>
                        <a:rPr lang="en-US" sz="2000" dirty="0">
                          <a:effectLst/>
                          <a:latin typeface="Calibri" panose="020F0502020204030204" pitchFamily="34" charset="0"/>
                          <a:cs typeface="Calibri" panose="020F0502020204030204" pitchFamily="34" charset="0"/>
                        </a:rPr>
                        <a:t>Traditional </a:t>
                      </a:r>
                      <a:endParaRPr lang="en-VN" sz="1200" dirty="0">
                        <a:effectLst/>
                        <a:latin typeface="Calibri" panose="020F0502020204030204" pitchFamily="34" charset="0"/>
                        <a:ea typeface="Times New Roman" panose="02020603050405020304" pitchFamily="18" charset="0"/>
                        <a:cs typeface="Calibri" panose="020F0502020204030204" pitchFamily="34" charset="0"/>
                      </a:endParaRPr>
                    </a:p>
                  </a:txBody>
                  <a:tcPr/>
                </a:tc>
                <a:tc>
                  <a:txBody>
                    <a:bodyPr/>
                    <a:lstStyle/>
                    <a:p>
                      <a:pPr algn="just">
                        <a:tabLst>
                          <a:tab pos="1890395" algn="l"/>
                        </a:tabLst>
                      </a:pPr>
                      <a:r>
                        <a:rPr lang="en-US" sz="2000" dirty="0">
                          <a:effectLst/>
                          <a:latin typeface="Calibri" panose="020F0502020204030204" pitchFamily="34" charset="0"/>
                          <a:cs typeface="Calibri" panose="020F0502020204030204" pitchFamily="34" charset="0"/>
                        </a:rPr>
                        <a:t>The course does not use online technology, the content is taught through writing and oral presentation.</a:t>
                      </a:r>
                      <a:endParaRPr lang="en-VN" sz="1200" dirty="0">
                        <a:effectLst/>
                        <a:latin typeface="Calibri" panose="020F0502020204030204" pitchFamily="34" charset="0"/>
                        <a:ea typeface="Times New Roman" panose="02020603050405020304" pitchFamily="18" charset="0"/>
                        <a:cs typeface="Calibri" panose="020F0502020204030204" pitchFamily="34" charset="0"/>
                      </a:endParaRPr>
                    </a:p>
                  </a:txBody>
                  <a:tcPr/>
                </a:tc>
                <a:extLst>
                  <a:ext uri="{0D108BD9-81ED-4DB2-BD59-A6C34878D82A}">
                    <a16:rowId xmlns:a16="http://schemas.microsoft.com/office/drawing/2014/main" val="2148778486"/>
                  </a:ext>
                </a:extLst>
              </a:tr>
              <a:tr h="1066686">
                <a:tc>
                  <a:txBody>
                    <a:bodyPr/>
                    <a:lstStyle/>
                    <a:p>
                      <a:pPr>
                        <a:tabLst>
                          <a:tab pos="1890395" algn="l"/>
                        </a:tabLst>
                      </a:pPr>
                      <a:r>
                        <a:rPr lang="en-US" sz="2000" dirty="0">
                          <a:effectLst/>
                          <a:latin typeface="Calibri" panose="020F0502020204030204" pitchFamily="34" charset="0"/>
                          <a:cs typeface="Calibri" panose="020F0502020204030204" pitchFamily="34" charset="0"/>
                        </a:rPr>
                        <a:t>1% - 29%</a:t>
                      </a:r>
                      <a:endParaRPr lang="en-VN" sz="1200" dirty="0">
                        <a:effectLst/>
                        <a:latin typeface="Calibri" panose="020F0502020204030204" pitchFamily="34" charset="0"/>
                        <a:ea typeface="Times New Roman" panose="02020603050405020304" pitchFamily="18" charset="0"/>
                        <a:cs typeface="Calibri" panose="020F0502020204030204" pitchFamily="34" charset="0"/>
                      </a:endParaRPr>
                    </a:p>
                  </a:txBody>
                  <a:tcPr/>
                </a:tc>
                <a:tc>
                  <a:txBody>
                    <a:bodyPr/>
                    <a:lstStyle/>
                    <a:p>
                      <a:pPr algn="ctr">
                        <a:tabLst>
                          <a:tab pos="1890395" algn="l"/>
                        </a:tabLst>
                      </a:pPr>
                      <a:r>
                        <a:rPr lang="en-US" sz="2000" dirty="0">
                          <a:effectLst/>
                          <a:latin typeface="Calibri" panose="020F0502020204030204" pitchFamily="34" charset="0"/>
                          <a:cs typeface="Calibri" panose="020F0502020204030204" pitchFamily="34" charset="0"/>
                        </a:rPr>
                        <a:t>Web support</a:t>
                      </a:r>
                      <a:endParaRPr lang="en-VN" sz="1200" dirty="0">
                        <a:effectLst/>
                        <a:latin typeface="Calibri" panose="020F0502020204030204" pitchFamily="34" charset="0"/>
                        <a:ea typeface="Times New Roman" panose="02020603050405020304" pitchFamily="18" charset="0"/>
                        <a:cs typeface="Calibri" panose="020F0502020204030204" pitchFamily="34" charset="0"/>
                      </a:endParaRPr>
                    </a:p>
                  </a:txBody>
                  <a:tcPr/>
                </a:tc>
                <a:tc>
                  <a:txBody>
                    <a:bodyPr/>
                    <a:lstStyle/>
                    <a:p>
                      <a:pPr algn="just">
                        <a:tabLst>
                          <a:tab pos="1890395" algn="l"/>
                        </a:tabLst>
                      </a:pPr>
                      <a:r>
                        <a:rPr kumimoji="0" lang="vi-VN" sz="2000" kern="1200" dirty="0">
                          <a:solidFill>
                            <a:schemeClr val="dk1"/>
                          </a:solidFill>
                          <a:effectLst/>
                          <a:latin typeface="Calibri" panose="020F0502020204030204" pitchFamily="34" charset="0"/>
                          <a:ea typeface="+mn-ea"/>
                          <a:cs typeface="Calibri" panose="020F0502020204030204" pitchFamily="34" charset="0"/>
                        </a:rPr>
                        <a:t>The course uses web-based technology to support teaching, essentially a face-to-face course. A course management system (CMS) or websites can be used to post learning materials and tasks.</a:t>
                      </a:r>
                      <a:endParaRPr kumimoji="0" lang="en-VN" sz="2000" kern="1200" dirty="0">
                        <a:solidFill>
                          <a:schemeClr val="dk1"/>
                        </a:solidFill>
                        <a:effectLst/>
                        <a:latin typeface="Calibri" panose="020F0502020204030204" pitchFamily="34" charset="0"/>
                        <a:ea typeface="+mn-ea"/>
                        <a:cs typeface="Calibri" panose="020F0502020204030204" pitchFamily="34" charset="0"/>
                      </a:endParaRPr>
                    </a:p>
                  </a:txBody>
                  <a:tcPr/>
                </a:tc>
                <a:extLst>
                  <a:ext uri="{0D108BD9-81ED-4DB2-BD59-A6C34878D82A}">
                    <a16:rowId xmlns:a16="http://schemas.microsoft.com/office/drawing/2014/main" val="333702425"/>
                  </a:ext>
                </a:extLst>
              </a:tr>
              <a:tr h="1091103">
                <a:tc>
                  <a:txBody>
                    <a:bodyPr/>
                    <a:lstStyle/>
                    <a:p>
                      <a:pPr>
                        <a:tabLst>
                          <a:tab pos="1890395" algn="l"/>
                        </a:tabLst>
                      </a:pPr>
                      <a:r>
                        <a:rPr lang="en-US" sz="2000">
                          <a:effectLst/>
                          <a:latin typeface="Calibri" panose="020F0502020204030204" pitchFamily="34" charset="0"/>
                          <a:cs typeface="Calibri" panose="020F0502020204030204" pitchFamily="34" charset="0"/>
                        </a:rPr>
                        <a:t>30% - 79%</a:t>
                      </a:r>
                      <a:endParaRPr lang="en-VN" sz="1200" dirty="0">
                        <a:effectLst/>
                        <a:latin typeface="Calibri" panose="020F0502020204030204" pitchFamily="34" charset="0"/>
                        <a:ea typeface="Times New Roman" panose="02020603050405020304" pitchFamily="18" charset="0"/>
                        <a:cs typeface="Calibri" panose="020F0502020204030204" pitchFamily="34" charset="0"/>
                      </a:endParaRPr>
                    </a:p>
                  </a:txBody>
                  <a:tcPr/>
                </a:tc>
                <a:tc>
                  <a:txBody>
                    <a:bodyPr/>
                    <a:lstStyle/>
                    <a:p>
                      <a:pPr algn="ctr">
                        <a:tabLst>
                          <a:tab pos="1890395" algn="l"/>
                        </a:tabLst>
                      </a:pPr>
                      <a:r>
                        <a:rPr lang="en-US" sz="2000" dirty="0">
                          <a:effectLst/>
                          <a:latin typeface="Calibri" panose="020F0502020204030204" pitchFamily="34" charset="0"/>
                          <a:cs typeface="Calibri" panose="020F0502020204030204" pitchFamily="34" charset="0"/>
                        </a:rPr>
                        <a:t>Blended/</a:t>
                      </a:r>
                      <a:br>
                        <a:rPr lang="en-US" sz="2000" dirty="0">
                          <a:effectLst/>
                          <a:latin typeface="Calibri" panose="020F0502020204030204" pitchFamily="34" charset="0"/>
                          <a:cs typeface="Calibri" panose="020F0502020204030204" pitchFamily="34" charset="0"/>
                        </a:rPr>
                      </a:br>
                      <a:r>
                        <a:rPr lang="en-US" sz="2000" dirty="0">
                          <a:effectLst/>
                          <a:latin typeface="Calibri" panose="020F0502020204030204" pitchFamily="34" charset="0"/>
                          <a:cs typeface="Calibri" panose="020F0502020204030204" pitchFamily="34" charset="0"/>
                        </a:rPr>
                        <a:t>Hybrid</a:t>
                      </a:r>
                      <a:endParaRPr lang="en-VN" sz="1200" dirty="0">
                        <a:effectLst/>
                        <a:latin typeface="Calibri" panose="020F0502020204030204" pitchFamily="34" charset="0"/>
                        <a:ea typeface="Times New Roman" panose="02020603050405020304" pitchFamily="18" charset="0"/>
                        <a:cs typeface="Calibri" panose="020F0502020204030204" pitchFamily="34" charset="0"/>
                      </a:endParaRPr>
                    </a:p>
                  </a:txBody>
                  <a:tcPr/>
                </a:tc>
                <a:tc>
                  <a:txBody>
                    <a:bodyPr/>
                    <a:lstStyle/>
                    <a:p>
                      <a:pPr algn="just">
                        <a:tabLst>
                          <a:tab pos="1890395" algn="l"/>
                        </a:tabLst>
                      </a:pPr>
                      <a:r>
                        <a:rPr kumimoji="0" lang="vi-VN" sz="2000" kern="1200" dirty="0">
                          <a:solidFill>
                            <a:schemeClr val="dk1"/>
                          </a:solidFill>
                          <a:effectLst/>
                          <a:latin typeface="Calibri" panose="020F0502020204030204" pitchFamily="34" charset="0"/>
                          <a:ea typeface="+mn-ea"/>
                          <a:cs typeface="Calibri" panose="020F0502020204030204" pitchFamily="34" charset="0"/>
                        </a:rPr>
                        <a:t>The course combines online and face-to-face teaching. The proportion of teaching content through the online system is considerable, often use online discussions and reduce the rate of face-to-face meetings.</a:t>
                      </a:r>
                      <a:endParaRPr kumimoji="0" lang="en-VN" sz="2000" kern="1200" dirty="0">
                        <a:solidFill>
                          <a:schemeClr val="dk1"/>
                        </a:solidFill>
                        <a:effectLst/>
                        <a:latin typeface="Calibri" panose="020F0502020204030204" pitchFamily="34" charset="0"/>
                        <a:ea typeface="+mn-ea"/>
                        <a:cs typeface="Calibri" panose="020F0502020204030204" pitchFamily="34" charset="0"/>
                      </a:endParaRPr>
                    </a:p>
                  </a:txBody>
                  <a:tcPr/>
                </a:tc>
                <a:extLst>
                  <a:ext uri="{0D108BD9-81ED-4DB2-BD59-A6C34878D82A}">
                    <a16:rowId xmlns:a16="http://schemas.microsoft.com/office/drawing/2014/main" val="2969472471"/>
                  </a:ext>
                </a:extLst>
              </a:tr>
              <a:tr h="844725">
                <a:tc>
                  <a:txBody>
                    <a:bodyPr/>
                    <a:lstStyle/>
                    <a:p>
                      <a:pPr>
                        <a:tabLst>
                          <a:tab pos="1890395" algn="l"/>
                        </a:tabLst>
                      </a:pPr>
                      <a:r>
                        <a:rPr lang="en-US" sz="2000" dirty="0">
                          <a:effectLst/>
                          <a:latin typeface="Calibri" panose="020F0502020204030204" pitchFamily="34" charset="0"/>
                          <a:cs typeface="Calibri" panose="020F0502020204030204" pitchFamily="34" charset="0"/>
                        </a:rPr>
                        <a:t>Over 80%</a:t>
                      </a:r>
                      <a:endParaRPr lang="en-VN" sz="1200" dirty="0">
                        <a:effectLst/>
                        <a:latin typeface="Calibri" panose="020F0502020204030204" pitchFamily="34" charset="0"/>
                        <a:ea typeface="Times New Roman" panose="02020603050405020304" pitchFamily="18" charset="0"/>
                        <a:cs typeface="Calibri" panose="020F0502020204030204" pitchFamily="34" charset="0"/>
                      </a:endParaRPr>
                    </a:p>
                  </a:txBody>
                  <a:tcPr/>
                </a:tc>
                <a:tc>
                  <a:txBody>
                    <a:bodyPr/>
                    <a:lstStyle/>
                    <a:p>
                      <a:pPr algn="ctr">
                        <a:tabLst>
                          <a:tab pos="1890395" algn="l"/>
                        </a:tabLst>
                      </a:pPr>
                      <a:r>
                        <a:rPr lang="en-US" sz="2000" dirty="0">
                          <a:effectLst/>
                          <a:latin typeface="Calibri" panose="020F0502020204030204" pitchFamily="34" charset="0"/>
                          <a:cs typeface="Calibri" panose="020F0502020204030204" pitchFamily="34" charset="0"/>
                        </a:rPr>
                        <a:t>Online</a:t>
                      </a:r>
                      <a:endParaRPr lang="en-VN" sz="1200" dirty="0">
                        <a:effectLst/>
                        <a:latin typeface="Calibri" panose="020F0502020204030204" pitchFamily="34" charset="0"/>
                        <a:ea typeface="Times New Roman" panose="02020603050405020304" pitchFamily="18" charset="0"/>
                        <a:cs typeface="Calibri" panose="020F0502020204030204" pitchFamily="34" charset="0"/>
                      </a:endParaRPr>
                    </a:p>
                  </a:txBody>
                  <a:tcPr/>
                </a:tc>
                <a:tc>
                  <a:txBody>
                    <a:bodyPr/>
                    <a:lstStyle/>
                    <a:p>
                      <a:pPr algn="just">
                        <a:tabLst>
                          <a:tab pos="1890395" algn="l"/>
                        </a:tabLst>
                      </a:pPr>
                      <a:r>
                        <a:rPr lang="en-US" sz="2000" dirty="0">
                          <a:effectLst/>
                          <a:latin typeface="Calibri" panose="020F0502020204030204" pitchFamily="34" charset="0"/>
                          <a:cs typeface="Calibri" panose="020F0502020204030204" pitchFamily="34" charset="0"/>
                        </a:rPr>
                        <a:t>A course where most or all of the content is taught online, often little or no face-to-face meetings.</a:t>
                      </a:r>
                      <a:endParaRPr lang="en-VN" sz="1200" dirty="0">
                        <a:effectLst/>
                        <a:latin typeface="Calibri" panose="020F0502020204030204" pitchFamily="34" charset="0"/>
                        <a:ea typeface="Times New Roman" panose="02020603050405020304" pitchFamily="18" charset="0"/>
                        <a:cs typeface="Calibri" panose="020F0502020204030204" pitchFamily="34" charset="0"/>
                      </a:endParaRPr>
                    </a:p>
                  </a:txBody>
                  <a:tcPr/>
                </a:tc>
                <a:extLst>
                  <a:ext uri="{0D108BD9-81ED-4DB2-BD59-A6C34878D82A}">
                    <a16:rowId xmlns:a16="http://schemas.microsoft.com/office/drawing/2014/main" val="1934099862"/>
                  </a:ext>
                </a:extLst>
              </a:tr>
            </a:tbl>
          </a:graphicData>
        </a:graphic>
      </p:graphicFrame>
      <p:sp>
        <p:nvSpPr>
          <p:cNvPr id="4" name="Slide Number Placeholder 3">
            <a:extLst>
              <a:ext uri="{FF2B5EF4-FFF2-40B4-BE49-F238E27FC236}">
                <a16:creationId xmlns:a16="http://schemas.microsoft.com/office/drawing/2014/main" id="{5379DC2B-3A86-6BBA-0486-3364DBF0AA1C}"/>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10</a:t>
            </a:fld>
            <a:endParaRPr lang="en-US" altLang="en-US"/>
          </a:p>
        </p:txBody>
      </p:sp>
    </p:spTree>
    <p:extLst>
      <p:ext uri="{BB962C8B-B14F-4D97-AF65-F5344CB8AC3E}">
        <p14:creationId xmlns:p14="http://schemas.microsoft.com/office/powerpoint/2010/main" val="1308255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1">
            <a:extLst>
              <a:ext uri="{FF2B5EF4-FFF2-40B4-BE49-F238E27FC236}">
                <a16:creationId xmlns:a16="http://schemas.microsoft.com/office/drawing/2014/main" id="{3DB1DFB1-75BB-083C-916B-C9844EEBEA9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700"/>
              </a:spcBef>
              <a:buClr>
                <a:schemeClr val="accent2"/>
              </a:buClr>
              <a:buSzPct val="60000"/>
              <a:buFont typeface="Wingdings" pitchFamily="2" charset="2"/>
              <a:buChar char=""/>
              <a:defRPr sz="2900">
                <a:solidFill>
                  <a:schemeClr val="tx1"/>
                </a:solidFill>
                <a:latin typeface="Tw Cen MT" panose="020B0602020104020603" pitchFamily="34" charset="77"/>
              </a:defRPr>
            </a:lvl1pPr>
            <a:lvl2pPr marL="742950" indent="-285750">
              <a:spcBef>
                <a:spcPts val="550"/>
              </a:spcBef>
              <a:buClr>
                <a:schemeClr val="accent1"/>
              </a:buClr>
              <a:buSzPct val="70000"/>
              <a:buFont typeface="Wingdings 2" pitchFamily="2" charset="2"/>
              <a:buChar char=""/>
              <a:defRPr sz="2600">
                <a:solidFill>
                  <a:schemeClr val="tx1"/>
                </a:solidFill>
                <a:latin typeface="Tw Cen MT" panose="020B0602020104020603" pitchFamily="34" charset="77"/>
              </a:defRPr>
            </a:lvl2pPr>
            <a:lvl3pPr marL="1143000" indent="-228600">
              <a:spcBef>
                <a:spcPts val="500"/>
              </a:spcBef>
              <a:buClr>
                <a:schemeClr val="accent2"/>
              </a:buClr>
              <a:buSzPct val="75000"/>
              <a:buFont typeface="Wingdings" pitchFamily="2" charset="2"/>
              <a:buChar char=""/>
              <a:defRPr sz="2300">
                <a:solidFill>
                  <a:schemeClr val="tx1"/>
                </a:solidFill>
                <a:latin typeface="Tw Cen MT" panose="020B0602020104020603" pitchFamily="34" charset="77"/>
              </a:defRPr>
            </a:lvl3pPr>
            <a:lvl4pPr marL="1600200" indent="-228600">
              <a:spcBef>
                <a:spcPts val="400"/>
              </a:spcBef>
              <a:buClr>
                <a:srgbClr val="A5AB81"/>
              </a:buClr>
              <a:buSzPct val="75000"/>
              <a:buFont typeface="Wingdings" pitchFamily="2" charset="2"/>
              <a:buChar char=""/>
              <a:defRPr sz="2000">
                <a:solidFill>
                  <a:schemeClr val="tx1"/>
                </a:solidFill>
                <a:latin typeface="Tw Cen MT" panose="020B0602020104020603" pitchFamily="34" charset="77"/>
              </a:defRPr>
            </a:lvl4pPr>
            <a:lvl5pPr marL="2057400" indent="-228600">
              <a:spcBef>
                <a:spcPts val="400"/>
              </a:spcBef>
              <a:buClr>
                <a:srgbClr val="D8B25C"/>
              </a:buClr>
              <a:buSzPct val="65000"/>
              <a:buFont typeface="Wingdings" pitchFamily="2" charset="2"/>
              <a:buChar char=""/>
              <a:defRPr sz="2000">
                <a:solidFill>
                  <a:schemeClr val="tx1"/>
                </a:solidFill>
                <a:latin typeface="Tw Cen MT" panose="020B0602020104020603" pitchFamily="34" charset="77"/>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9pPr>
          </a:lstStyle>
          <a:p>
            <a:pPr fontAlgn="base">
              <a:lnSpc>
                <a:spcPct val="80000"/>
              </a:lnSpc>
              <a:spcBef>
                <a:spcPct val="0"/>
              </a:spcBef>
              <a:spcAft>
                <a:spcPct val="0"/>
              </a:spcAft>
              <a:buClrTx/>
              <a:buSzTx/>
              <a:buNone/>
            </a:pPr>
            <a:fld id="{449FDA2F-B43F-FF4F-A15C-3AE29C87601A}" type="slidenum">
              <a:rPr lang="en-US" altLang="en-US" sz="1200">
                <a:solidFill>
                  <a:srgbClr val="FFFFFF"/>
                </a:solidFill>
                <a:latin typeface="Arial" panose="020B0604020202020204" pitchFamily="34" charset="0"/>
                <a:cs typeface="Arial" panose="020B0604020202020204" pitchFamily="34" charset="0"/>
              </a:rPr>
              <a:pPr fontAlgn="base">
                <a:lnSpc>
                  <a:spcPct val="80000"/>
                </a:lnSpc>
                <a:spcBef>
                  <a:spcPct val="0"/>
                </a:spcBef>
                <a:spcAft>
                  <a:spcPct val="0"/>
                </a:spcAft>
                <a:buClrTx/>
                <a:buSzTx/>
                <a:buNone/>
              </a:pPr>
              <a:t>11</a:t>
            </a:fld>
            <a:endParaRPr lang="en-US" altLang="en-US" sz="1200">
              <a:solidFill>
                <a:srgbClr val="FFFFFF"/>
              </a:solidFill>
              <a:latin typeface="Arial" panose="020B0604020202020204" pitchFamily="34" charset="0"/>
              <a:cs typeface="Arial" panose="020B0604020202020204" pitchFamily="34" charset="0"/>
            </a:endParaRPr>
          </a:p>
        </p:txBody>
      </p:sp>
      <p:sp>
        <p:nvSpPr>
          <p:cNvPr id="33795" name="Rectangle 3">
            <a:extLst>
              <a:ext uri="{FF2B5EF4-FFF2-40B4-BE49-F238E27FC236}">
                <a16:creationId xmlns:a16="http://schemas.microsoft.com/office/drawing/2014/main" id="{B35A72C2-80CD-C098-9610-19FE16B3D087}"/>
              </a:ext>
            </a:extLst>
          </p:cNvPr>
          <p:cNvSpPr txBox="1">
            <a:spLocks noChangeArrowheads="1"/>
          </p:cNvSpPr>
          <p:nvPr/>
        </p:nvSpPr>
        <p:spPr bwMode="auto">
          <a:xfrm>
            <a:off x="2151063" y="6096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700"/>
              </a:spcBef>
              <a:buClr>
                <a:schemeClr val="accent2"/>
              </a:buClr>
              <a:buSzPct val="60000"/>
              <a:buFont typeface="Wingdings" pitchFamily="2" charset="2"/>
              <a:buChar char=""/>
              <a:defRPr sz="2900">
                <a:solidFill>
                  <a:schemeClr val="tx1"/>
                </a:solidFill>
                <a:latin typeface="Tw Cen MT" panose="020B0602020104020603" pitchFamily="34" charset="77"/>
              </a:defRPr>
            </a:lvl1pPr>
            <a:lvl2pPr marL="742950" indent="-285750">
              <a:spcBef>
                <a:spcPts val="550"/>
              </a:spcBef>
              <a:buClr>
                <a:schemeClr val="accent1"/>
              </a:buClr>
              <a:buSzPct val="70000"/>
              <a:buFont typeface="Wingdings 2" pitchFamily="2" charset="2"/>
              <a:buChar char=""/>
              <a:defRPr sz="2600">
                <a:solidFill>
                  <a:schemeClr val="tx1"/>
                </a:solidFill>
                <a:latin typeface="Tw Cen MT" panose="020B0602020104020603" pitchFamily="34" charset="77"/>
              </a:defRPr>
            </a:lvl2pPr>
            <a:lvl3pPr marL="1143000" indent="-228600">
              <a:spcBef>
                <a:spcPts val="500"/>
              </a:spcBef>
              <a:buClr>
                <a:schemeClr val="accent2"/>
              </a:buClr>
              <a:buSzPct val="75000"/>
              <a:buFont typeface="Wingdings" pitchFamily="2" charset="2"/>
              <a:buChar char=""/>
              <a:defRPr sz="2300">
                <a:solidFill>
                  <a:schemeClr val="tx1"/>
                </a:solidFill>
                <a:latin typeface="Tw Cen MT" panose="020B0602020104020603" pitchFamily="34" charset="77"/>
              </a:defRPr>
            </a:lvl3pPr>
            <a:lvl4pPr marL="1600200" indent="-228600">
              <a:spcBef>
                <a:spcPts val="400"/>
              </a:spcBef>
              <a:buClr>
                <a:srgbClr val="A5AB81"/>
              </a:buClr>
              <a:buSzPct val="75000"/>
              <a:buFont typeface="Wingdings" pitchFamily="2" charset="2"/>
              <a:buChar char=""/>
              <a:defRPr sz="2000">
                <a:solidFill>
                  <a:schemeClr val="tx1"/>
                </a:solidFill>
                <a:latin typeface="Tw Cen MT" panose="020B0602020104020603" pitchFamily="34" charset="77"/>
              </a:defRPr>
            </a:lvl4pPr>
            <a:lvl5pPr marL="2057400" indent="-228600">
              <a:spcBef>
                <a:spcPts val="400"/>
              </a:spcBef>
              <a:buClr>
                <a:srgbClr val="D8B25C"/>
              </a:buClr>
              <a:buSzPct val="65000"/>
              <a:buFont typeface="Wingdings" pitchFamily="2" charset="2"/>
              <a:buChar char=""/>
              <a:defRPr sz="2000">
                <a:solidFill>
                  <a:schemeClr val="tx1"/>
                </a:solidFill>
                <a:latin typeface="Tw Cen MT" panose="020B0602020104020603" pitchFamily="34" charset="77"/>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9pPr>
          </a:lstStyle>
          <a:p>
            <a:pPr eaLnBrk="0" fontAlgn="base" hangingPunct="0">
              <a:spcAft>
                <a:spcPct val="0"/>
              </a:spcAft>
              <a:buClr>
                <a:srgbClr val="DD8047"/>
              </a:buClr>
              <a:buNone/>
            </a:pPr>
            <a:r>
              <a:rPr kumimoji="1" lang="en-US" altLang="en-US" sz="3600" b="1" dirty="0">
                <a:solidFill>
                  <a:srgbClr val="002060"/>
                </a:solidFill>
                <a:latin typeface="Arial" panose="020B0604020202020204" pitchFamily="34" charset="0"/>
                <a:cs typeface="Arial" panose="020B0604020202020204" pitchFamily="34" charset="0"/>
              </a:rPr>
              <a:t>Some models of Blended learning</a:t>
            </a:r>
          </a:p>
        </p:txBody>
      </p:sp>
      <p:pic>
        <p:nvPicPr>
          <p:cNvPr id="33796" name="Picture 5">
            <a:extLst>
              <a:ext uri="{FF2B5EF4-FFF2-40B4-BE49-F238E27FC236}">
                <a16:creationId xmlns:a16="http://schemas.microsoft.com/office/drawing/2014/main" id="{28C04FA4-AA15-0698-BEE3-375C2B8A084C}"/>
              </a:ext>
            </a:extLst>
          </p:cNvPr>
          <p:cNvPicPr>
            <a:picLocks noChangeAspect="1"/>
          </p:cNvPicPr>
          <p:nvPr/>
        </p:nvPicPr>
        <p:blipFill>
          <a:blip r:embed="rId2">
            <a:extLst>
              <a:ext uri="{28A0092B-C50C-407E-A947-70E740481C1C}">
                <a14:useLocalDpi xmlns:a14="http://schemas.microsoft.com/office/drawing/2010/main" val="0"/>
              </a:ext>
            </a:extLst>
          </a:blip>
          <a:srcRect l="2727" t="24728" r="82272" b="57806"/>
          <a:stretch>
            <a:fillRect/>
          </a:stretch>
        </p:blipFill>
        <p:spPr bwMode="auto">
          <a:xfrm>
            <a:off x="1905000" y="1787525"/>
            <a:ext cx="1371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2">
            <a:extLst>
              <a:ext uri="{FF2B5EF4-FFF2-40B4-BE49-F238E27FC236}">
                <a16:creationId xmlns:a16="http://schemas.microsoft.com/office/drawing/2014/main" id="{18EB3E43-240C-ECDF-8AC1-31BA9395796C}"/>
              </a:ext>
            </a:extLst>
          </p:cNvPr>
          <p:cNvPicPr>
            <a:picLocks noChangeAspect="1"/>
          </p:cNvPicPr>
          <p:nvPr/>
        </p:nvPicPr>
        <p:blipFill>
          <a:blip r:embed="rId2">
            <a:extLst>
              <a:ext uri="{28A0092B-C50C-407E-A947-70E740481C1C}">
                <a14:useLocalDpi xmlns:a14="http://schemas.microsoft.com/office/drawing/2010/main" val="0"/>
              </a:ext>
            </a:extLst>
          </a:blip>
          <a:srcRect l="51060" t="24728" r="33939" b="53439"/>
          <a:stretch>
            <a:fillRect/>
          </a:stretch>
        </p:blipFill>
        <p:spPr bwMode="auto">
          <a:xfrm>
            <a:off x="6172200" y="1711325"/>
            <a:ext cx="1371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2">
            <a:extLst>
              <a:ext uri="{FF2B5EF4-FFF2-40B4-BE49-F238E27FC236}">
                <a16:creationId xmlns:a16="http://schemas.microsoft.com/office/drawing/2014/main" id="{05EA54BD-DB59-5A02-409F-6C36EC41E1A7}"/>
              </a:ext>
            </a:extLst>
          </p:cNvPr>
          <p:cNvPicPr>
            <a:picLocks noChangeAspect="1"/>
          </p:cNvPicPr>
          <p:nvPr/>
        </p:nvPicPr>
        <p:blipFill>
          <a:blip r:embed="rId2">
            <a:extLst>
              <a:ext uri="{28A0092B-C50C-407E-A947-70E740481C1C}">
                <a14:useLocalDpi xmlns:a14="http://schemas.microsoft.com/office/drawing/2010/main" val="0"/>
              </a:ext>
            </a:extLst>
          </a:blip>
          <a:srcRect l="51060" t="48016" r="33939" b="28697"/>
          <a:stretch>
            <a:fillRect/>
          </a:stretch>
        </p:blipFill>
        <p:spPr bwMode="auto">
          <a:xfrm>
            <a:off x="6172200" y="3384550"/>
            <a:ext cx="1371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2">
            <a:extLst>
              <a:ext uri="{FF2B5EF4-FFF2-40B4-BE49-F238E27FC236}">
                <a16:creationId xmlns:a16="http://schemas.microsoft.com/office/drawing/2014/main" id="{ADDC24FC-7895-BA3B-2510-901C3E854C39}"/>
              </a:ext>
            </a:extLst>
          </p:cNvPr>
          <p:cNvPicPr>
            <a:picLocks noChangeAspect="1"/>
          </p:cNvPicPr>
          <p:nvPr/>
        </p:nvPicPr>
        <p:blipFill>
          <a:blip r:embed="rId2">
            <a:extLst>
              <a:ext uri="{28A0092B-C50C-407E-A947-70E740481C1C}">
                <a14:useLocalDpi xmlns:a14="http://schemas.microsoft.com/office/drawing/2010/main" val="0"/>
              </a:ext>
            </a:extLst>
          </a:blip>
          <a:srcRect l="51894" t="72758" r="33105" b="3955"/>
          <a:stretch>
            <a:fillRect/>
          </a:stretch>
        </p:blipFill>
        <p:spPr bwMode="auto">
          <a:xfrm>
            <a:off x="6172200" y="5137150"/>
            <a:ext cx="1371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2">
            <a:extLst>
              <a:ext uri="{FF2B5EF4-FFF2-40B4-BE49-F238E27FC236}">
                <a16:creationId xmlns:a16="http://schemas.microsoft.com/office/drawing/2014/main" id="{B7F1A332-7788-88FC-AF26-7FFC97C5E79C}"/>
              </a:ext>
            </a:extLst>
          </p:cNvPr>
          <p:cNvPicPr>
            <a:picLocks noChangeAspect="1"/>
          </p:cNvPicPr>
          <p:nvPr/>
        </p:nvPicPr>
        <p:blipFill>
          <a:blip r:embed="rId2">
            <a:extLst>
              <a:ext uri="{28A0092B-C50C-407E-A947-70E740481C1C}">
                <a14:useLocalDpi xmlns:a14="http://schemas.microsoft.com/office/drawing/2010/main" val="0"/>
              </a:ext>
            </a:extLst>
          </a:blip>
          <a:srcRect l="2727" t="46561" r="82272" b="30153"/>
          <a:stretch>
            <a:fillRect/>
          </a:stretch>
        </p:blipFill>
        <p:spPr bwMode="auto">
          <a:xfrm>
            <a:off x="1905000" y="3384550"/>
            <a:ext cx="13716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Picture 2">
            <a:extLst>
              <a:ext uri="{FF2B5EF4-FFF2-40B4-BE49-F238E27FC236}">
                <a16:creationId xmlns:a16="http://schemas.microsoft.com/office/drawing/2014/main" id="{B6C06464-A265-684D-8AFF-BDB595B81F30}"/>
              </a:ext>
            </a:extLst>
          </p:cNvPr>
          <p:cNvPicPr>
            <a:picLocks noChangeAspect="1"/>
          </p:cNvPicPr>
          <p:nvPr/>
        </p:nvPicPr>
        <p:blipFill>
          <a:blip r:embed="rId2">
            <a:extLst>
              <a:ext uri="{28A0092B-C50C-407E-A947-70E740481C1C}">
                <a14:useLocalDpi xmlns:a14="http://schemas.microsoft.com/office/drawing/2010/main" val="0"/>
              </a:ext>
            </a:extLst>
          </a:blip>
          <a:srcRect l="2727" t="71303" r="83105" b="6866"/>
          <a:stretch>
            <a:fillRect/>
          </a:stretch>
        </p:blipFill>
        <p:spPr bwMode="auto">
          <a:xfrm>
            <a:off x="1905000" y="5213350"/>
            <a:ext cx="129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2" name="Прямоугольник 9">
            <a:extLst>
              <a:ext uri="{FF2B5EF4-FFF2-40B4-BE49-F238E27FC236}">
                <a16:creationId xmlns:a16="http://schemas.microsoft.com/office/drawing/2014/main" id="{C4091F85-7E04-F930-B964-31A92E2345BB}"/>
              </a:ext>
            </a:extLst>
          </p:cNvPr>
          <p:cNvSpPr>
            <a:spLocks noChangeArrowheads="1"/>
          </p:cNvSpPr>
          <p:nvPr/>
        </p:nvSpPr>
        <p:spPr bwMode="auto">
          <a:xfrm>
            <a:off x="3276600" y="1793875"/>
            <a:ext cx="266700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itchFamily="2" charset="2"/>
              <a:buChar char=""/>
              <a:defRPr sz="2900">
                <a:solidFill>
                  <a:schemeClr val="tx1"/>
                </a:solidFill>
                <a:latin typeface="Tw Cen MT" panose="020B0602020104020603" pitchFamily="34" charset="77"/>
              </a:defRPr>
            </a:lvl1pPr>
            <a:lvl2pPr marL="742950" indent="-285750">
              <a:spcBef>
                <a:spcPts val="550"/>
              </a:spcBef>
              <a:buClr>
                <a:schemeClr val="accent1"/>
              </a:buClr>
              <a:buSzPct val="70000"/>
              <a:buFont typeface="Wingdings 2" pitchFamily="2" charset="2"/>
              <a:buChar char=""/>
              <a:defRPr sz="2600">
                <a:solidFill>
                  <a:schemeClr val="tx1"/>
                </a:solidFill>
                <a:latin typeface="Tw Cen MT" panose="020B0602020104020603" pitchFamily="34" charset="77"/>
              </a:defRPr>
            </a:lvl2pPr>
            <a:lvl3pPr marL="1143000" indent="-228600">
              <a:spcBef>
                <a:spcPts val="500"/>
              </a:spcBef>
              <a:buClr>
                <a:schemeClr val="accent2"/>
              </a:buClr>
              <a:buSzPct val="75000"/>
              <a:buFont typeface="Wingdings" pitchFamily="2" charset="2"/>
              <a:buChar char=""/>
              <a:defRPr sz="2300">
                <a:solidFill>
                  <a:schemeClr val="tx1"/>
                </a:solidFill>
                <a:latin typeface="Tw Cen MT" panose="020B0602020104020603" pitchFamily="34" charset="77"/>
              </a:defRPr>
            </a:lvl3pPr>
            <a:lvl4pPr marL="1600200" indent="-228600">
              <a:spcBef>
                <a:spcPts val="400"/>
              </a:spcBef>
              <a:buClr>
                <a:srgbClr val="A5AB81"/>
              </a:buClr>
              <a:buSzPct val="75000"/>
              <a:buFont typeface="Wingdings" pitchFamily="2" charset="2"/>
              <a:buChar char=""/>
              <a:defRPr sz="2000">
                <a:solidFill>
                  <a:schemeClr val="tx1"/>
                </a:solidFill>
                <a:latin typeface="Tw Cen MT" panose="020B0602020104020603" pitchFamily="34" charset="77"/>
              </a:defRPr>
            </a:lvl4pPr>
            <a:lvl5pPr marL="2057400" indent="-228600">
              <a:spcBef>
                <a:spcPts val="400"/>
              </a:spcBef>
              <a:buClr>
                <a:srgbClr val="D8B25C"/>
              </a:buClr>
              <a:buSzPct val="65000"/>
              <a:buFont typeface="Wingdings" pitchFamily="2" charset="2"/>
              <a:buChar char=""/>
              <a:defRPr sz="2000">
                <a:solidFill>
                  <a:schemeClr val="tx1"/>
                </a:solidFill>
                <a:latin typeface="Tw Cen MT" panose="020B0602020104020603" pitchFamily="34" charset="77"/>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9pPr>
          </a:lstStyle>
          <a:p>
            <a:pPr algn="just" fontAlgn="base">
              <a:spcBef>
                <a:spcPct val="0"/>
              </a:spcBef>
              <a:spcAft>
                <a:spcPct val="0"/>
              </a:spcAft>
              <a:buClrTx/>
              <a:buSzTx/>
              <a:buNone/>
            </a:pPr>
            <a:r>
              <a:rPr lang="en-US" altLang="en-US" sz="1600" b="1" i="1" dirty="0">
                <a:solidFill>
                  <a:prstClr val="black"/>
                </a:solidFill>
                <a:latin typeface="Arial" panose="020B0604020202020204" pitchFamily="34" charset="0"/>
                <a:cs typeface="Arial" panose="020B0604020202020204" pitchFamily="34" charset="0"/>
              </a:rPr>
              <a:t>Face – to – Face</a:t>
            </a:r>
            <a:endParaRPr lang="en-US" altLang="en-US" sz="1600" b="1" dirty="0">
              <a:solidFill>
                <a:prstClr val="black"/>
              </a:solidFill>
              <a:latin typeface="Arial" panose="020B0604020202020204" pitchFamily="34" charset="0"/>
              <a:cs typeface="Arial" panose="020B0604020202020204" pitchFamily="34" charset="0"/>
            </a:endParaRPr>
          </a:p>
          <a:p>
            <a:pPr fontAlgn="base">
              <a:spcBef>
                <a:spcPct val="0"/>
              </a:spcBef>
              <a:spcAft>
                <a:spcPct val="0"/>
              </a:spcAft>
              <a:buClrTx/>
              <a:buSzTx/>
              <a:buNone/>
            </a:pPr>
            <a:r>
              <a:rPr lang="en-US" altLang="en-US" sz="1400" dirty="0">
                <a:solidFill>
                  <a:prstClr val="black"/>
                </a:solidFill>
                <a:latin typeface="Arial" panose="020B0604020202020204" pitchFamily="34" charset="0"/>
                <a:cs typeface="Arial" panose="020B0604020202020204" pitchFamily="34" charset="0"/>
              </a:rPr>
              <a:t>Teachers lead the learning process in class with the support of technology devices</a:t>
            </a:r>
          </a:p>
        </p:txBody>
      </p:sp>
      <p:sp>
        <p:nvSpPr>
          <p:cNvPr id="33803" name="Прямоугольник 10">
            <a:extLst>
              <a:ext uri="{FF2B5EF4-FFF2-40B4-BE49-F238E27FC236}">
                <a16:creationId xmlns:a16="http://schemas.microsoft.com/office/drawing/2014/main" id="{B5CA9E0B-B07A-6880-255E-68B8D6C67DD7}"/>
              </a:ext>
            </a:extLst>
          </p:cNvPr>
          <p:cNvSpPr>
            <a:spLocks noChangeArrowheads="1"/>
          </p:cNvSpPr>
          <p:nvPr/>
        </p:nvSpPr>
        <p:spPr bwMode="auto">
          <a:xfrm>
            <a:off x="3276600" y="3168629"/>
            <a:ext cx="266700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itchFamily="2" charset="2"/>
              <a:buChar char=""/>
              <a:defRPr sz="2900">
                <a:solidFill>
                  <a:schemeClr val="tx1"/>
                </a:solidFill>
                <a:latin typeface="Tw Cen MT" panose="020B0602020104020603" pitchFamily="34" charset="77"/>
              </a:defRPr>
            </a:lvl1pPr>
            <a:lvl2pPr marL="742950" indent="-285750">
              <a:spcBef>
                <a:spcPts val="550"/>
              </a:spcBef>
              <a:buClr>
                <a:schemeClr val="accent1"/>
              </a:buClr>
              <a:buSzPct val="70000"/>
              <a:buFont typeface="Wingdings 2" pitchFamily="2" charset="2"/>
              <a:buChar char=""/>
              <a:defRPr sz="2600">
                <a:solidFill>
                  <a:schemeClr val="tx1"/>
                </a:solidFill>
                <a:latin typeface="Tw Cen MT" panose="020B0602020104020603" pitchFamily="34" charset="77"/>
              </a:defRPr>
            </a:lvl2pPr>
            <a:lvl3pPr marL="1143000" indent="-228600">
              <a:spcBef>
                <a:spcPts val="500"/>
              </a:spcBef>
              <a:buClr>
                <a:schemeClr val="accent2"/>
              </a:buClr>
              <a:buSzPct val="75000"/>
              <a:buFont typeface="Wingdings" pitchFamily="2" charset="2"/>
              <a:buChar char=""/>
              <a:defRPr sz="2300">
                <a:solidFill>
                  <a:schemeClr val="tx1"/>
                </a:solidFill>
                <a:latin typeface="Tw Cen MT" panose="020B0602020104020603" pitchFamily="34" charset="77"/>
              </a:defRPr>
            </a:lvl3pPr>
            <a:lvl4pPr marL="1600200" indent="-228600">
              <a:spcBef>
                <a:spcPts val="400"/>
              </a:spcBef>
              <a:buClr>
                <a:srgbClr val="A5AB81"/>
              </a:buClr>
              <a:buSzPct val="75000"/>
              <a:buFont typeface="Wingdings" pitchFamily="2" charset="2"/>
              <a:buChar char=""/>
              <a:defRPr sz="2000">
                <a:solidFill>
                  <a:schemeClr val="tx1"/>
                </a:solidFill>
                <a:latin typeface="Tw Cen MT" panose="020B0602020104020603" pitchFamily="34" charset="77"/>
              </a:defRPr>
            </a:lvl4pPr>
            <a:lvl5pPr marL="2057400" indent="-228600">
              <a:spcBef>
                <a:spcPts val="400"/>
              </a:spcBef>
              <a:buClr>
                <a:srgbClr val="D8B25C"/>
              </a:buClr>
              <a:buSzPct val="65000"/>
              <a:buFont typeface="Wingdings" pitchFamily="2" charset="2"/>
              <a:buChar char=""/>
              <a:defRPr sz="2000">
                <a:solidFill>
                  <a:schemeClr val="tx1"/>
                </a:solidFill>
                <a:latin typeface="Tw Cen MT" panose="020B0602020104020603" pitchFamily="34" charset="77"/>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9pPr>
          </a:lstStyle>
          <a:p>
            <a:pPr algn="just" fontAlgn="base">
              <a:spcBef>
                <a:spcPct val="0"/>
              </a:spcBef>
              <a:spcAft>
                <a:spcPct val="0"/>
              </a:spcAft>
              <a:buClrTx/>
              <a:buSzTx/>
              <a:buNone/>
            </a:pPr>
            <a:r>
              <a:rPr lang="en-US" altLang="en-US" sz="1600" b="1" i="1" dirty="0">
                <a:solidFill>
                  <a:prstClr val="black"/>
                </a:solidFill>
                <a:latin typeface="Arial" panose="020B0604020202020204" pitchFamily="34" charset="0"/>
                <a:cs typeface="Arial" panose="020B0604020202020204" pitchFamily="34" charset="0"/>
              </a:rPr>
              <a:t>Rotation</a:t>
            </a:r>
            <a:endParaRPr lang="en-US" altLang="en-US" sz="1600" b="1" dirty="0">
              <a:solidFill>
                <a:prstClr val="black"/>
              </a:solidFill>
              <a:latin typeface="Arial" panose="020B0604020202020204" pitchFamily="34" charset="0"/>
              <a:cs typeface="Arial" panose="020B0604020202020204" pitchFamily="34" charset="0"/>
            </a:endParaRPr>
          </a:p>
          <a:p>
            <a:pPr algn="just" fontAlgn="base">
              <a:spcBef>
                <a:spcPct val="0"/>
              </a:spcBef>
              <a:spcAft>
                <a:spcPct val="0"/>
              </a:spcAft>
              <a:buClrTx/>
              <a:buSzTx/>
              <a:buNone/>
            </a:pPr>
            <a:r>
              <a:rPr lang="vi-VN" altLang="en-US" sz="1400" dirty="0">
                <a:solidFill>
                  <a:prstClr val="black"/>
                </a:solidFill>
                <a:latin typeface="Arial" panose="020B0604020202020204" pitchFamily="34" charset="0"/>
                <a:cs typeface="Arial" panose="020B0604020202020204" pitchFamily="34" charset="0"/>
              </a:rPr>
              <a:t>Learners alternate between learning modes, one of which is online learning, others include class-wide instruction, group projects, and individual tutoring activities</a:t>
            </a:r>
            <a:endParaRPr lang="en-US" altLang="en-US" sz="1400" dirty="0">
              <a:solidFill>
                <a:prstClr val="black"/>
              </a:solidFill>
              <a:latin typeface="Arial" panose="020B0604020202020204" pitchFamily="34" charset="0"/>
              <a:cs typeface="Arial" panose="020B0604020202020204" pitchFamily="34" charset="0"/>
            </a:endParaRPr>
          </a:p>
        </p:txBody>
      </p:sp>
      <p:sp>
        <p:nvSpPr>
          <p:cNvPr id="33804" name="Прямоугольник 11">
            <a:extLst>
              <a:ext uri="{FF2B5EF4-FFF2-40B4-BE49-F238E27FC236}">
                <a16:creationId xmlns:a16="http://schemas.microsoft.com/office/drawing/2014/main" id="{C133CB2D-D3C1-518F-E64D-963AD0DB6D7E}"/>
              </a:ext>
            </a:extLst>
          </p:cNvPr>
          <p:cNvSpPr>
            <a:spLocks noChangeArrowheads="1"/>
          </p:cNvSpPr>
          <p:nvPr/>
        </p:nvSpPr>
        <p:spPr bwMode="auto">
          <a:xfrm>
            <a:off x="3276600" y="5137150"/>
            <a:ext cx="2667000"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itchFamily="2" charset="2"/>
              <a:buChar char=""/>
              <a:defRPr sz="2900">
                <a:solidFill>
                  <a:schemeClr val="tx1"/>
                </a:solidFill>
                <a:latin typeface="Tw Cen MT" panose="020B0602020104020603" pitchFamily="34" charset="77"/>
              </a:defRPr>
            </a:lvl1pPr>
            <a:lvl2pPr marL="742950" indent="-285750">
              <a:spcBef>
                <a:spcPts val="550"/>
              </a:spcBef>
              <a:buClr>
                <a:schemeClr val="accent1"/>
              </a:buClr>
              <a:buSzPct val="70000"/>
              <a:buFont typeface="Wingdings 2" pitchFamily="2" charset="2"/>
              <a:buChar char=""/>
              <a:defRPr sz="2600">
                <a:solidFill>
                  <a:schemeClr val="tx1"/>
                </a:solidFill>
                <a:latin typeface="Tw Cen MT" panose="020B0602020104020603" pitchFamily="34" charset="77"/>
              </a:defRPr>
            </a:lvl2pPr>
            <a:lvl3pPr marL="1143000" indent="-228600">
              <a:spcBef>
                <a:spcPts val="500"/>
              </a:spcBef>
              <a:buClr>
                <a:schemeClr val="accent2"/>
              </a:buClr>
              <a:buSzPct val="75000"/>
              <a:buFont typeface="Wingdings" pitchFamily="2" charset="2"/>
              <a:buChar char=""/>
              <a:defRPr sz="2300">
                <a:solidFill>
                  <a:schemeClr val="tx1"/>
                </a:solidFill>
                <a:latin typeface="Tw Cen MT" panose="020B0602020104020603" pitchFamily="34" charset="77"/>
              </a:defRPr>
            </a:lvl3pPr>
            <a:lvl4pPr marL="1600200" indent="-228600">
              <a:spcBef>
                <a:spcPts val="400"/>
              </a:spcBef>
              <a:buClr>
                <a:srgbClr val="A5AB81"/>
              </a:buClr>
              <a:buSzPct val="75000"/>
              <a:buFont typeface="Wingdings" pitchFamily="2" charset="2"/>
              <a:buChar char=""/>
              <a:defRPr sz="2000">
                <a:solidFill>
                  <a:schemeClr val="tx1"/>
                </a:solidFill>
                <a:latin typeface="Tw Cen MT" panose="020B0602020104020603" pitchFamily="34" charset="77"/>
              </a:defRPr>
            </a:lvl4pPr>
            <a:lvl5pPr marL="2057400" indent="-228600">
              <a:spcBef>
                <a:spcPts val="400"/>
              </a:spcBef>
              <a:buClr>
                <a:srgbClr val="D8B25C"/>
              </a:buClr>
              <a:buSzPct val="65000"/>
              <a:buFont typeface="Wingdings" pitchFamily="2" charset="2"/>
              <a:buChar char=""/>
              <a:defRPr sz="2000">
                <a:solidFill>
                  <a:schemeClr val="tx1"/>
                </a:solidFill>
                <a:latin typeface="Tw Cen MT" panose="020B0602020104020603" pitchFamily="34" charset="77"/>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9pPr>
          </a:lstStyle>
          <a:p>
            <a:pPr algn="just" fontAlgn="base">
              <a:spcBef>
                <a:spcPct val="0"/>
              </a:spcBef>
              <a:spcAft>
                <a:spcPct val="0"/>
              </a:spcAft>
              <a:buClrTx/>
              <a:buSzTx/>
              <a:buNone/>
            </a:pPr>
            <a:r>
              <a:rPr lang="en-US" altLang="en-US" sz="1600" b="1" i="1" dirty="0">
                <a:solidFill>
                  <a:prstClr val="black"/>
                </a:solidFill>
                <a:latin typeface="Arial" panose="020B0604020202020204" pitchFamily="34" charset="0"/>
                <a:cs typeface="Arial" panose="020B0604020202020204" pitchFamily="34" charset="0"/>
              </a:rPr>
              <a:t>Flex</a:t>
            </a:r>
          </a:p>
          <a:p>
            <a:pPr algn="just" fontAlgn="base">
              <a:spcBef>
                <a:spcPct val="0"/>
              </a:spcBef>
              <a:spcAft>
                <a:spcPct val="0"/>
              </a:spcAft>
              <a:buClrTx/>
              <a:buSzTx/>
              <a:buNone/>
            </a:pPr>
            <a:r>
              <a:rPr lang="en-US" altLang="en-US" sz="1400" dirty="0">
                <a:solidFill>
                  <a:prstClr val="black"/>
                </a:solidFill>
                <a:latin typeface="Arial" panose="020B0604020202020204" pitchFamily="34" charset="0"/>
                <a:cs typeface="Arial" panose="020B0604020202020204" pitchFamily="34" charset="0"/>
              </a:rPr>
              <a:t>Students mainly study online. The teacher is the one who guides, advises and answers questions during face-to-face meetings with students</a:t>
            </a:r>
          </a:p>
        </p:txBody>
      </p:sp>
      <p:sp>
        <p:nvSpPr>
          <p:cNvPr id="33805" name="Прямоугольник 12">
            <a:extLst>
              <a:ext uri="{FF2B5EF4-FFF2-40B4-BE49-F238E27FC236}">
                <a16:creationId xmlns:a16="http://schemas.microsoft.com/office/drawing/2014/main" id="{E7C45385-3F0D-EF04-FA24-2CEDF27FD9D1}"/>
              </a:ext>
            </a:extLst>
          </p:cNvPr>
          <p:cNvSpPr>
            <a:spLocks noChangeArrowheads="1"/>
          </p:cNvSpPr>
          <p:nvPr/>
        </p:nvSpPr>
        <p:spPr bwMode="auto">
          <a:xfrm>
            <a:off x="7543800" y="1631950"/>
            <a:ext cx="2971800"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itchFamily="2" charset="2"/>
              <a:buChar char=""/>
              <a:defRPr sz="2900">
                <a:solidFill>
                  <a:schemeClr val="tx1"/>
                </a:solidFill>
                <a:latin typeface="Tw Cen MT" panose="020B0602020104020603" pitchFamily="34" charset="77"/>
              </a:defRPr>
            </a:lvl1pPr>
            <a:lvl2pPr marL="742950" indent="-285750">
              <a:spcBef>
                <a:spcPts val="550"/>
              </a:spcBef>
              <a:buClr>
                <a:schemeClr val="accent1"/>
              </a:buClr>
              <a:buSzPct val="70000"/>
              <a:buFont typeface="Wingdings 2" pitchFamily="2" charset="2"/>
              <a:buChar char=""/>
              <a:defRPr sz="2600">
                <a:solidFill>
                  <a:schemeClr val="tx1"/>
                </a:solidFill>
                <a:latin typeface="Tw Cen MT" panose="020B0602020104020603" pitchFamily="34" charset="77"/>
              </a:defRPr>
            </a:lvl2pPr>
            <a:lvl3pPr marL="1143000" indent="-228600">
              <a:spcBef>
                <a:spcPts val="500"/>
              </a:spcBef>
              <a:buClr>
                <a:schemeClr val="accent2"/>
              </a:buClr>
              <a:buSzPct val="75000"/>
              <a:buFont typeface="Wingdings" pitchFamily="2" charset="2"/>
              <a:buChar char=""/>
              <a:defRPr sz="2300">
                <a:solidFill>
                  <a:schemeClr val="tx1"/>
                </a:solidFill>
                <a:latin typeface="Tw Cen MT" panose="020B0602020104020603" pitchFamily="34" charset="77"/>
              </a:defRPr>
            </a:lvl3pPr>
            <a:lvl4pPr marL="1600200" indent="-228600">
              <a:spcBef>
                <a:spcPts val="400"/>
              </a:spcBef>
              <a:buClr>
                <a:srgbClr val="A5AB81"/>
              </a:buClr>
              <a:buSzPct val="75000"/>
              <a:buFont typeface="Wingdings" pitchFamily="2" charset="2"/>
              <a:buChar char=""/>
              <a:defRPr sz="2000">
                <a:solidFill>
                  <a:schemeClr val="tx1"/>
                </a:solidFill>
                <a:latin typeface="Tw Cen MT" panose="020B0602020104020603" pitchFamily="34" charset="77"/>
              </a:defRPr>
            </a:lvl4pPr>
            <a:lvl5pPr marL="2057400" indent="-228600">
              <a:spcBef>
                <a:spcPts val="400"/>
              </a:spcBef>
              <a:buClr>
                <a:srgbClr val="D8B25C"/>
              </a:buClr>
              <a:buSzPct val="65000"/>
              <a:buFont typeface="Wingdings" pitchFamily="2" charset="2"/>
              <a:buChar char=""/>
              <a:defRPr sz="2000">
                <a:solidFill>
                  <a:schemeClr val="tx1"/>
                </a:solidFill>
                <a:latin typeface="Tw Cen MT" panose="020B0602020104020603" pitchFamily="34" charset="77"/>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9pPr>
          </a:lstStyle>
          <a:p>
            <a:pPr algn="just" fontAlgn="base">
              <a:spcBef>
                <a:spcPct val="0"/>
              </a:spcBef>
              <a:spcAft>
                <a:spcPct val="0"/>
              </a:spcAft>
              <a:buClrTx/>
              <a:buSzTx/>
              <a:buNone/>
            </a:pPr>
            <a:r>
              <a:rPr lang="en-US" altLang="en-US" sz="1600" b="1" i="1" dirty="0">
                <a:solidFill>
                  <a:prstClr val="black"/>
                </a:solidFill>
                <a:latin typeface="Arial" panose="020B0604020202020204" pitchFamily="34" charset="0"/>
                <a:cs typeface="Arial" panose="020B0604020202020204" pitchFamily="34" charset="0"/>
              </a:rPr>
              <a:t>Online Lab</a:t>
            </a:r>
            <a:endParaRPr lang="en-US" altLang="en-US" sz="1600" b="1" dirty="0">
              <a:solidFill>
                <a:prstClr val="black"/>
              </a:solidFill>
              <a:latin typeface="Arial" panose="020B0604020202020204" pitchFamily="34" charset="0"/>
              <a:cs typeface="Arial" panose="020B0604020202020204" pitchFamily="34" charset="0"/>
            </a:endParaRPr>
          </a:p>
          <a:p>
            <a:pPr algn="just" fontAlgn="base">
              <a:spcBef>
                <a:spcPct val="0"/>
              </a:spcBef>
              <a:spcAft>
                <a:spcPct val="0"/>
              </a:spcAft>
              <a:buClrTx/>
              <a:buSzTx/>
              <a:buNone/>
            </a:pPr>
            <a:r>
              <a:rPr lang="en-US" altLang="en-US" sz="1400" dirty="0">
                <a:solidFill>
                  <a:prstClr val="black"/>
                </a:solidFill>
                <a:latin typeface="Arial" panose="020B0604020202020204" pitchFamily="34" charset="0"/>
                <a:cs typeface="Arial" panose="020B0604020202020204" pitchFamily="34" charset="0"/>
              </a:rPr>
              <a:t>Allows students to study online for the duration of the course in dedicated Labs. The entire learning process is managed directly by the LMS system</a:t>
            </a:r>
          </a:p>
        </p:txBody>
      </p:sp>
      <p:sp>
        <p:nvSpPr>
          <p:cNvPr id="33806" name="Прямоугольник 13">
            <a:extLst>
              <a:ext uri="{FF2B5EF4-FFF2-40B4-BE49-F238E27FC236}">
                <a16:creationId xmlns:a16="http://schemas.microsoft.com/office/drawing/2014/main" id="{D02B10FE-2356-5569-2D48-AAED5E3A70D8}"/>
              </a:ext>
            </a:extLst>
          </p:cNvPr>
          <p:cNvSpPr>
            <a:spLocks noChangeArrowheads="1"/>
          </p:cNvSpPr>
          <p:nvPr/>
        </p:nvSpPr>
        <p:spPr bwMode="auto">
          <a:xfrm>
            <a:off x="7543800" y="3384550"/>
            <a:ext cx="2971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itchFamily="2" charset="2"/>
              <a:buChar char=""/>
              <a:defRPr sz="2900">
                <a:solidFill>
                  <a:schemeClr val="tx1"/>
                </a:solidFill>
                <a:latin typeface="Tw Cen MT" panose="020B0602020104020603" pitchFamily="34" charset="77"/>
              </a:defRPr>
            </a:lvl1pPr>
            <a:lvl2pPr marL="742950" indent="-285750">
              <a:spcBef>
                <a:spcPts val="550"/>
              </a:spcBef>
              <a:buClr>
                <a:schemeClr val="accent1"/>
              </a:buClr>
              <a:buSzPct val="70000"/>
              <a:buFont typeface="Wingdings 2" pitchFamily="2" charset="2"/>
              <a:buChar char=""/>
              <a:defRPr sz="2600">
                <a:solidFill>
                  <a:schemeClr val="tx1"/>
                </a:solidFill>
                <a:latin typeface="Tw Cen MT" panose="020B0602020104020603" pitchFamily="34" charset="77"/>
              </a:defRPr>
            </a:lvl2pPr>
            <a:lvl3pPr marL="1143000" indent="-228600">
              <a:spcBef>
                <a:spcPts val="500"/>
              </a:spcBef>
              <a:buClr>
                <a:schemeClr val="accent2"/>
              </a:buClr>
              <a:buSzPct val="75000"/>
              <a:buFont typeface="Wingdings" pitchFamily="2" charset="2"/>
              <a:buChar char=""/>
              <a:defRPr sz="2300">
                <a:solidFill>
                  <a:schemeClr val="tx1"/>
                </a:solidFill>
                <a:latin typeface="Tw Cen MT" panose="020B0602020104020603" pitchFamily="34" charset="77"/>
              </a:defRPr>
            </a:lvl3pPr>
            <a:lvl4pPr marL="1600200" indent="-228600">
              <a:spcBef>
                <a:spcPts val="400"/>
              </a:spcBef>
              <a:buClr>
                <a:srgbClr val="A5AB81"/>
              </a:buClr>
              <a:buSzPct val="75000"/>
              <a:buFont typeface="Wingdings" pitchFamily="2" charset="2"/>
              <a:buChar char=""/>
              <a:defRPr sz="2000">
                <a:solidFill>
                  <a:schemeClr val="tx1"/>
                </a:solidFill>
                <a:latin typeface="Tw Cen MT" panose="020B0602020104020603" pitchFamily="34" charset="77"/>
              </a:defRPr>
            </a:lvl4pPr>
            <a:lvl5pPr marL="2057400" indent="-228600">
              <a:spcBef>
                <a:spcPts val="400"/>
              </a:spcBef>
              <a:buClr>
                <a:srgbClr val="D8B25C"/>
              </a:buClr>
              <a:buSzPct val="65000"/>
              <a:buFont typeface="Wingdings" pitchFamily="2" charset="2"/>
              <a:buChar char=""/>
              <a:defRPr sz="2000">
                <a:solidFill>
                  <a:schemeClr val="tx1"/>
                </a:solidFill>
                <a:latin typeface="Tw Cen MT" panose="020B0602020104020603" pitchFamily="34" charset="77"/>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9pPr>
          </a:lstStyle>
          <a:p>
            <a:pPr fontAlgn="base">
              <a:spcBef>
                <a:spcPct val="0"/>
              </a:spcBef>
              <a:spcAft>
                <a:spcPct val="0"/>
              </a:spcAft>
              <a:buClrTx/>
              <a:buSzTx/>
              <a:buNone/>
            </a:pPr>
            <a:r>
              <a:rPr lang="en-US" altLang="en-US" sz="1600" b="1" i="1" dirty="0">
                <a:solidFill>
                  <a:prstClr val="black"/>
                </a:solidFill>
                <a:latin typeface="Arial" panose="020B0604020202020204" pitchFamily="34" charset="0"/>
                <a:cs typeface="Arial" panose="020B0604020202020204" pitchFamily="34" charset="0"/>
              </a:rPr>
              <a:t>Self – Blend</a:t>
            </a:r>
            <a:endParaRPr lang="en-US" altLang="en-US" sz="1600" b="1" dirty="0">
              <a:solidFill>
                <a:prstClr val="black"/>
              </a:solidFill>
              <a:latin typeface="Arial" panose="020B0604020202020204" pitchFamily="34" charset="0"/>
              <a:cs typeface="Arial" panose="020B0604020202020204" pitchFamily="34" charset="0"/>
            </a:endParaRPr>
          </a:p>
          <a:p>
            <a:pPr fontAlgn="base">
              <a:spcBef>
                <a:spcPct val="0"/>
              </a:spcBef>
              <a:spcAft>
                <a:spcPct val="0"/>
              </a:spcAft>
              <a:buClrTx/>
              <a:buSzTx/>
              <a:buNone/>
            </a:pPr>
            <a:r>
              <a:rPr lang="en-US" altLang="en-US" sz="1400" dirty="0">
                <a:solidFill>
                  <a:prstClr val="black"/>
                </a:solidFill>
                <a:latin typeface="Arial" panose="020B0604020202020204" pitchFamily="34" charset="0"/>
                <a:cs typeface="Arial" panose="020B0604020202020204" pitchFamily="34" charset="0"/>
              </a:rPr>
              <a:t>Allow students to participate in online courses outside of the mainstream curriculum based on individual needs</a:t>
            </a:r>
          </a:p>
        </p:txBody>
      </p:sp>
      <p:sp>
        <p:nvSpPr>
          <p:cNvPr id="33807" name="Прямоугольник 14">
            <a:extLst>
              <a:ext uri="{FF2B5EF4-FFF2-40B4-BE49-F238E27FC236}">
                <a16:creationId xmlns:a16="http://schemas.microsoft.com/office/drawing/2014/main" id="{949B29F3-6A70-8299-9DCF-072C940B9B21}"/>
              </a:ext>
            </a:extLst>
          </p:cNvPr>
          <p:cNvSpPr>
            <a:spLocks noChangeArrowheads="1"/>
          </p:cNvSpPr>
          <p:nvPr/>
        </p:nvSpPr>
        <p:spPr bwMode="auto">
          <a:xfrm>
            <a:off x="7543800" y="5137150"/>
            <a:ext cx="2971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itchFamily="2" charset="2"/>
              <a:buChar char=""/>
              <a:defRPr sz="2900">
                <a:solidFill>
                  <a:schemeClr val="tx1"/>
                </a:solidFill>
                <a:latin typeface="Tw Cen MT" panose="020B0602020104020603" pitchFamily="34" charset="77"/>
              </a:defRPr>
            </a:lvl1pPr>
            <a:lvl2pPr marL="742950" indent="-285750">
              <a:spcBef>
                <a:spcPts val="550"/>
              </a:spcBef>
              <a:buClr>
                <a:schemeClr val="accent1"/>
              </a:buClr>
              <a:buSzPct val="70000"/>
              <a:buFont typeface="Wingdings 2" pitchFamily="2" charset="2"/>
              <a:buChar char=""/>
              <a:defRPr sz="2600">
                <a:solidFill>
                  <a:schemeClr val="tx1"/>
                </a:solidFill>
                <a:latin typeface="Tw Cen MT" panose="020B0602020104020603" pitchFamily="34" charset="77"/>
              </a:defRPr>
            </a:lvl2pPr>
            <a:lvl3pPr marL="1143000" indent="-228600">
              <a:spcBef>
                <a:spcPts val="500"/>
              </a:spcBef>
              <a:buClr>
                <a:schemeClr val="accent2"/>
              </a:buClr>
              <a:buSzPct val="75000"/>
              <a:buFont typeface="Wingdings" pitchFamily="2" charset="2"/>
              <a:buChar char=""/>
              <a:defRPr sz="2300">
                <a:solidFill>
                  <a:schemeClr val="tx1"/>
                </a:solidFill>
                <a:latin typeface="Tw Cen MT" panose="020B0602020104020603" pitchFamily="34" charset="77"/>
              </a:defRPr>
            </a:lvl3pPr>
            <a:lvl4pPr marL="1600200" indent="-228600">
              <a:spcBef>
                <a:spcPts val="400"/>
              </a:spcBef>
              <a:buClr>
                <a:srgbClr val="A5AB81"/>
              </a:buClr>
              <a:buSzPct val="75000"/>
              <a:buFont typeface="Wingdings" pitchFamily="2" charset="2"/>
              <a:buChar char=""/>
              <a:defRPr sz="2000">
                <a:solidFill>
                  <a:schemeClr val="tx1"/>
                </a:solidFill>
                <a:latin typeface="Tw Cen MT" panose="020B0602020104020603" pitchFamily="34" charset="77"/>
              </a:defRPr>
            </a:lvl4pPr>
            <a:lvl5pPr marL="2057400" indent="-228600">
              <a:spcBef>
                <a:spcPts val="400"/>
              </a:spcBef>
              <a:buClr>
                <a:srgbClr val="D8B25C"/>
              </a:buClr>
              <a:buSzPct val="65000"/>
              <a:buFont typeface="Wingdings" pitchFamily="2" charset="2"/>
              <a:buChar char=""/>
              <a:defRPr sz="2000">
                <a:solidFill>
                  <a:schemeClr val="tx1"/>
                </a:solidFill>
                <a:latin typeface="Tw Cen MT" panose="020B0602020104020603" pitchFamily="34" charset="77"/>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9pPr>
          </a:lstStyle>
          <a:p>
            <a:pPr algn="just" fontAlgn="base">
              <a:spcBef>
                <a:spcPct val="0"/>
              </a:spcBef>
              <a:spcAft>
                <a:spcPct val="0"/>
              </a:spcAft>
              <a:buClrTx/>
              <a:buSzTx/>
              <a:buNone/>
            </a:pPr>
            <a:r>
              <a:rPr lang="en-US" altLang="en-US" sz="1600" b="1" i="1" dirty="0">
                <a:solidFill>
                  <a:prstClr val="black"/>
                </a:solidFill>
                <a:latin typeface="Arial" panose="020B0604020202020204" pitchFamily="34" charset="0"/>
                <a:cs typeface="Arial" panose="020B0604020202020204" pitchFamily="34" charset="0"/>
              </a:rPr>
              <a:t>Online Driver</a:t>
            </a:r>
            <a:endParaRPr lang="en-US" altLang="en-US" sz="1600" b="1" dirty="0">
              <a:solidFill>
                <a:prstClr val="black"/>
              </a:solidFill>
              <a:latin typeface="Arial" panose="020B0604020202020204" pitchFamily="34" charset="0"/>
              <a:cs typeface="Arial" panose="020B0604020202020204" pitchFamily="34" charset="0"/>
            </a:endParaRPr>
          </a:p>
          <a:p>
            <a:pPr fontAlgn="base">
              <a:spcBef>
                <a:spcPct val="0"/>
              </a:spcBef>
              <a:spcAft>
                <a:spcPct val="0"/>
              </a:spcAft>
              <a:buClrTx/>
              <a:buSzTx/>
              <a:buNone/>
            </a:pPr>
            <a:r>
              <a:rPr lang="en-US" altLang="en-US" sz="1400" dirty="0">
                <a:solidFill>
                  <a:prstClr val="black"/>
                </a:solidFill>
                <a:latin typeface="Arial" panose="020B0604020202020204" pitchFamily="34" charset="0"/>
                <a:cs typeface="Arial" panose="020B0604020202020204" pitchFamily="34" charset="0"/>
              </a:rPr>
              <a:t>Students participate in the learning process through an online management platform. Interactions with teachers are also done online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FF4B9-A860-7B4E-BD26-0D061828A079}"/>
              </a:ext>
            </a:extLst>
          </p:cNvPr>
          <p:cNvSpPr>
            <a:spLocks noGrp="1"/>
          </p:cNvSpPr>
          <p:nvPr>
            <p:ph type="title"/>
          </p:nvPr>
        </p:nvSpPr>
        <p:spPr>
          <a:xfrm>
            <a:off x="816864" y="32652"/>
            <a:ext cx="10871200" cy="990600"/>
          </a:xfrm>
        </p:spPr>
        <p:txBody>
          <a:bodyPr/>
          <a:lstStyle/>
          <a:p>
            <a:r>
              <a:rPr lang="en-US" dirty="0"/>
              <a:t>Compare models</a:t>
            </a:r>
            <a:endParaRPr lang="en-VN" dirty="0"/>
          </a:p>
        </p:txBody>
      </p:sp>
      <p:sp>
        <p:nvSpPr>
          <p:cNvPr id="4" name="Slide Number Placeholder 3">
            <a:extLst>
              <a:ext uri="{FF2B5EF4-FFF2-40B4-BE49-F238E27FC236}">
                <a16:creationId xmlns:a16="http://schemas.microsoft.com/office/drawing/2014/main" id="{6E4A8A92-6D8D-E2A8-2734-C776D843B4AF}"/>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12</a:t>
            </a:fld>
            <a:endParaRPr lang="en-US" altLang="en-US"/>
          </a:p>
        </p:txBody>
      </p:sp>
      <p:graphicFrame>
        <p:nvGraphicFramePr>
          <p:cNvPr id="7" name="Content Placeholder 6">
            <a:extLst>
              <a:ext uri="{FF2B5EF4-FFF2-40B4-BE49-F238E27FC236}">
                <a16:creationId xmlns:a16="http://schemas.microsoft.com/office/drawing/2014/main" id="{F9DA8F1D-C4B7-8AA5-041E-233CF4884054}"/>
              </a:ext>
            </a:extLst>
          </p:cNvPr>
          <p:cNvGraphicFramePr>
            <a:graphicFrameLocks noGrp="1"/>
          </p:cNvGraphicFramePr>
          <p:nvPr>
            <p:ph sz="quarter" idx="1"/>
            <p:extLst>
              <p:ext uri="{D42A27DB-BD31-4B8C-83A1-F6EECF244321}">
                <p14:modId xmlns:p14="http://schemas.microsoft.com/office/powerpoint/2010/main" val="607297065"/>
              </p:ext>
            </p:extLst>
          </p:nvPr>
        </p:nvGraphicFramePr>
        <p:xfrm>
          <a:off x="0" y="1023252"/>
          <a:ext cx="12192001" cy="5768931"/>
        </p:xfrm>
        <a:graphic>
          <a:graphicData uri="http://schemas.openxmlformats.org/drawingml/2006/table">
            <a:tbl>
              <a:tblPr firstRow="1" firstCol="1" bandRow="1">
                <a:tableStyleId>{5C22544A-7EE6-4342-B048-85BDC9FD1C3A}</a:tableStyleId>
              </a:tblPr>
              <a:tblGrid>
                <a:gridCol w="1114417">
                  <a:extLst>
                    <a:ext uri="{9D8B030D-6E8A-4147-A177-3AD203B41FA5}">
                      <a16:colId xmlns:a16="http://schemas.microsoft.com/office/drawing/2014/main" val="3671715467"/>
                    </a:ext>
                  </a:extLst>
                </a:gridCol>
                <a:gridCol w="2423138">
                  <a:extLst>
                    <a:ext uri="{9D8B030D-6E8A-4147-A177-3AD203B41FA5}">
                      <a16:colId xmlns:a16="http://schemas.microsoft.com/office/drawing/2014/main" val="635962678"/>
                    </a:ext>
                  </a:extLst>
                </a:gridCol>
                <a:gridCol w="3141668">
                  <a:extLst>
                    <a:ext uri="{9D8B030D-6E8A-4147-A177-3AD203B41FA5}">
                      <a16:colId xmlns:a16="http://schemas.microsoft.com/office/drawing/2014/main" val="1211792428"/>
                    </a:ext>
                  </a:extLst>
                </a:gridCol>
                <a:gridCol w="2580737">
                  <a:extLst>
                    <a:ext uri="{9D8B030D-6E8A-4147-A177-3AD203B41FA5}">
                      <a16:colId xmlns:a16="http://schemas.microsoft.com/office/drawing/2014/main" val="299278822"/>
                    </a:ext>
                  </a:extLst>
                </a:gridCol>
                <a:gridCol w="2932041">
                  <a:extLst>
                    <a:ext uri="{9D8B030D-6E8A-4147-A177-3AD203B41FA5}">
                      <a16:colId xmlns:a16="http://schemas.microsoft.com/office/drawing/2014/main" val="286171474"/>
                    </a:ext>
                  </a:extLst>
                </a:gridCol>
              </a:tblGrid>
              <a:tr h="274276">
                <a:tc>
                  <a:txBody>
                    <a:bodyPr/>
                    <a:lstStyle/>
                    <a:p>
                      <a:pPr algn="ctr">
                        <a:lnSpc>
                          <a:spcPct val="115000"/>
                        </a:lnSpc>
                        <a:spcBef>
                          <a:spcPts val="200"/>
                        </a:spcBef>
                        <a:spcAft>
                          <a:spcPts val="1275"/>
                        </a:spcAft>
                      </a:pPr>
                      <a:r>
                        <a:rPr lang="en-US" sz="2000" dirty="0">
                          <a:solidFill>
                            <a:srgbClr val="C00000"/>
                          </a:solidFill>
                          <a:effectLst/>
                        </a:rPr>
                        <a:t>Model</a:t>
                      </a:r>
                      <a:endParaRPr lang="en-VN"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59" marR="46959" marT="0" marB="0" anchor="ctr"/>
                </a:tc>
                <a:tc>
                  <a:txBody>
                    <a:bodyPr/>
                    <a:lstStyle/>
                    <a:p>
                      <a:pPr algn="ctr">
                        <a:lnSpc>
                          <a:spcPct val="115000"/>
                        </a:lnSpc>
                        <a:spcAft>
                          <a:spcPts val="1200"/>
                        </a:spcAft>
                      </a:pPr>
                      <a:r>
                        <a:rPr lang="en-US" sz="2000" dirty="0">
                          <a:solidFill>
                            <a:srgbClr val="C00000"/>
                          </a:solidFill>
                          <a:effectLst/>
                        </a:rPr>
                        <a:t>Description</a:t>
                      </a:r>
                      <a:endParaRPr lang="en-VN" sz="16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59" marR="46959" marT="0" marB="0" anchor="ctr"/>
                </a:tc>
                <a:tc>
                  <a:txBody>
                    <a:bodyPr/>
                    <a:lstStyle/>
                    <a:p>
                      <a:pPr algn="ctr">
                        <a:lnSpc>
                          <a:spcPct val="115000"/>
                        </a:lnSpc>
                        <a:spcAft>
                          <a:spcPts val="1000"/>
                        </a:spcAft>
                        <a:tabLst>
                          <a:tab pos="1890395" algn="l"/>
                        </a:tabLst>
                      </a:pPr>
                      <a:r>
                        <a:rPr lang="en-US" sz="2000" dirty="0">
                          <a:solidFill>
                            <a:srgbClr val="C00000"/>
                          </a:solidFill>
                          <a:effectLst/>
                        </a:rPr>
                        <a:t>Application</a:t>
                      </a:r>
                      <a:endParaRPr lang="en-VN" sz="16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59" marR="46959" marT="0" marB="0" anchor="ctr"/>
                </a:tc>
                <a:tc>
                  <a:txBody>
                    <a:bodyPr/>
                    <a:lstStyle/>
                    <a:p>
                      <a:pPr algn="ctr">
                        <a:lnSpc>
                          <a:spcPct val="115000"/>
                        </a:lnSpc>
                        <a:spcAft>
                          <a:spcPts val="1000"/>
                        </a:spcAft>
                        <a:tabLst>
                          <a:tab pos="1890395" algn="l"/>
                        </a:tabLst>
                      </a:pPr>
                      <a:r>
                        <a:rPr lang="en-US" sz="2000" dirty="0">
                          <a:solidFill>
                            <a:srgbClr val="C00000"/>
                          </a:solidFill>
                          <a:effectLst/>
                        </a:rPr>
                        <a:t>Advantages</a:t>
                      </a:r>
                      <a:endParaRPr lang="en-VN" sz="16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59" marR="46959" marT="0" marB="0" anchor="ctr"/>
                </a:tc>
                <a:tc>
                  <a:txBody>
                    <a:bodyPr/>
                    <a:lstStyle/>
                    <a:p>
                      <a:pPr algn="ctr">
                        <a:lnSpc>
                          <a:spcPct val="115000"/>
                        </a:lnSpc>
                        <a:spcAft>
                          <a:spcPts val="1000"/>
                        </a:spcAft>
                        <a:tabLst>
                          <a:tab pos="1890395" algn="l"/>
                        </a:tabLst>
                      </a:pPr>
                      <a:r>
                        <a:rPr lang="en-US" sz="2000" dirty="0">
                          <a:solidFill>
                            <a:srgbClr val="C00000"/>
                          </a:solidFill>
                          <a:effectLst/>
                        </a:rPr>
                        <a:t>Disadvantages</a:t>
                      </a:r>
                      <a:endParaRPr lang="en-VN" sz="16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59" marR="46959" marT="0" marB="0" anchor="ctr"/>
                </a:tc>
                <a:extLst>
                  <a:ext uri="{0D108BD9-81ED-4DB2-BD59-A6C34878D82A}">
                    <a16:rowId xmlns:a16="http://schemas.microsoft.com/office/drawing/2014/main" val="517218075"/>
                  </a:ext>
                </a:extLst>
              </a:tr>
              <a:tr h="1803355">
                <a:tc>
                  <a:txBody>
                    <a:bodyPr/>
                    <a:lstStyle/>
                    <a:p>
                      <a:pPr>
                        <a:lnSpc>
                          <a:spcPct val="115000"/>
                        </a:lnSpc>
                        <a:spcBef>
                          <a:spcPts val="200"/>
                        </a:spcBef>
                        <a:spcAft>
                          <a:spcPts val="1275"/>
                        </a:spcAft>
                      </a:pPr>
                      <a:r>
                        <a:rPr lang="en-US" sz="1400" dirty="0">
                          <a:solidFill>
                            <a:schemeClr val="tx1"/>
                          </a:solidFill>
                          <a:effectLst/>
                          <a:latin typeface="Arial" panose="020B0604020202020204" pitchFamily="34" charset="0"/>
                          <a:cs typeface="Arial" panose="020B0604020202020204" pitchFamily="34" charset="0"/>
                        </a:rPr>
                        <a:t>1. Face-to-Face Drive</a:t>
                      </a:r>
                      <a:endParaRPr lang="en-VN" sz="14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6959" marR="46959" marT="0" marB="0"/>
                </a:tc>
                <a:tc>
                  <a:txBody>
                    <a:bodyPr/>
                    <a:lstStyle/>
                    <a:p>
                      <a:pPr algn="just">
                        <a:lnSpc>
                          <a:spcPct val="115000"/>
                        </a:lnSpc>
                        <a:spcAft>
                          <a:spcPts val="1200"/>
                        </a:spcAft>
                      </a:pPr>
                      <a:r>
                        <a:rPr lang="vi-VN" sz="1400" dirty="0">
                          <a:effectLst/>
                          <a:latin typeface="Arial" panose="020B0604020202020204" pitchFamily="34" charset="0"/>
                          <a:cs typeface="Arial" panose="020B0604020202020204" pitchFamily="34" charset="0"/>
                        </a:rPr>
                        <a:t>The model still attaches importance to the teacher's role of leading the class, using only technology devices to support classroom teaching activities. </a:t>
                      </a:r>
                      <a:endParaRPr lang="en-VN" sz="1400" dirty="0">
                        <a:effectLst/>
                        <a:latin typeface="Arial" panose="020B0604020202020204" pitchFamily="34" charset="0"/>
                        <a:ea typeface="Times New Roman" panose="02020603050405020304" pitchFamily="18" charset="0"/>
                        <a:cs typeface="Arial" panose="020B0604020202020204" pitchFamily="34" charset="0"/>
                      </a:endParaRPr>
                    </a:p>
                  </a:txBody>
                  <a:tcPr marL="46959" marR="46959" marT="0" marB="0"/>
                </a:tc>
                <a:tc>
                  <a:txBody>
                    <a:bodyPr/>
                    <a:lstStyle/>
                    <a:p>
                      <a:pPr>
                        <a:lnSpc>
                          <a:spcPct val="115000"/>
                        </a:lnSpc>
                        <a:spcAft>
                          <a:spcPts val="800"/>
                        </a:spcAft>
                        <a:tabLst>
                          <a:tab pos="1890395" algn="l"/>
                        </a:tabLst>
                      </a:pPr>
                      <a:r>
                        <a:rPr lang="vi-VN" sz="1400" dirty="0">
                          <a:effectLst/>
                          <a:latin typeface="Arial" panose="020B0604020202020204" pitchFamily="34" charset="0"/>
                          <a:cs typeface="Arial" panose="020B0604020202020204" pitchFamily="34" charset="0"/>
                        </a:rPr>
                        <a:t>It is suitable for classes with students with different levels of understanding, because the teacher will lead and monitor each of you, supporting the weak so that you can keep up with the lecture.</a:t>
                      </a:r>
                      <a:endParaRPr lang="en-VN" sz="1400" dirty="0">
                        <a:effectLst/>
                        <a:latin typeface="Arial" panose="020B0604020202020204" pitchFamily="34" charset="0"/>
                        <a:ea typeface="Times New Roman" panose="02020603050405020304" pitchFamily="18" charset="0"/>
                        <a:cs typeface="Arial" panose="020B0604020202020204" pitchFamily="34" charset="0"/>
                      </a:endParaRPr>
                    </a:p>
                  </a:txBody>
                  <a:tcPr marL="46959" marR="46959" marT="0" marB="0"/>
                </a:tc>
                <a:tc>
                  <a:txBody>
                    <a:bodyPr/>
                    <a:lstStyle/>
                    <a:p>
                      <a:pPr>
                        <a:lnSpc>
                          <a:spcPct val="115000"/>
                        </a:lnSpc>
                        <a:spcAft>
                          <a:spcPts val="800"/>
                        </a:spcAft>
                        <a:tabLst>
                          <a:tab pos="1890395" algn="l"/>
                        </a:tabLst>
                      </a:pPr>
                      <a:r>
                        <a:rPr lang="vi-VN" sz="1400" dirty="0">
                          <a:effectLst/>
                          <a:latin typeface="Arial" panose="020B0604020202020204" pitchFamily="34" charset="0"/>
                          <a:cs typeface="Arial" panose="020B0604020202020204" pitchFamily="34" charset="0"/>
                        </a:rPr>
                        <a:t>The model will help the class level be more balanced, weak students will not lack knowledge.</a:t>
                      </a:r>
                      <a:endParaRPr lang="en-VN" sz="1400" dirty="0">
                        <a:effectLst/>
                        <a:latin typeface="Arial" panose="020B0604020202020204" pitchFamily="34" charset="0"/>
                        <a:ea typeface="Times New Roman" panose="02020603050405020304" pitchFamily="18" charset="0"/>
                        <a:cs typeface="Arial" panose="020B0604020202020204" pitchFamily="34" charset="0"/>
                      </a:endParaRPr>
                    </a:p>
                  </a:txBody>
                  <a:tcPr marL="46959" marR="46959" marT="0" marB="0"/>
                </a:tc>
                <a:tc>
                  <a:txBody>
                    <a:bodyPr/>
                    <a:lstStyle/>
                    <a:p>
                      <a:pPr>
                        <a:lnSpc>
                          <a:spcPct val="115000"/>
                        </a:lnSpc>
                        <a:spcAft>
                          <a:spcPts val="800"/>
                        </a:spcAft>
                        <a:tabLst>
                          <a:tab pos="1890395" algn="l"/>
                        </a:tabLst>
                      </a:pPr>
                      <a:r>
                        <a:rPr lang="vi-VN" sz="1400" dirty="0">
                          <a:effectLst/>
                          <a:latin typeface="Arial" panose="020B0604020202020204" pitchFamily="34" charset="0"/>
                          <a:cs typeface="Arial" panose="020B0604020202020204" pitchFamily="34" charset="0"/>
                        </a:rPr>
                        <a:t>The effectiveness of the class will depend greatly on the teacher, and at the same time, the teacher stopping to teach more clearly to the weak will inadvertently waste time in the class, making learning productivity not high.</a:t>
                      </a:r>
                      <a:endParaRPr lang="en-VN" sz="1400" dirty="0">
                        <a:effectLst/>
                        <a:latin typeface="Arial" panose="020B0604020202020204" pitchFamily="34" charset="0"/>
                        <a:ea typeface="Times New Roman" panose="02020603050405020304" pitchFamily="18" charset="0"/>
                        <a:cs typeface="Arial" panose="020B0604020202020204" pitchFamily="34" charset="0"/>
                      </a:endParaRPr>
                    </a:p>
                  </a:txBody>
                  <a:tcPr marL="46959" marR="46959" marT="0" marB="0"/>
                </a:tc>
                <a:extLst>
                  <a:ext uri="{0D108BD9-81ED-4DB2-BD59-A6C34878D82A}">
                    <a16:rowId xmlns:a16="http://schemas.microsoft.com/office/drawing/2014/main" val="3610854552"/>
                  </a:ext>
                </a:extLst>
              </a:tr>
              <a:tr h="1438547">
                <a:tc>
                  <a:txBody>
                    <a:bodyPr/>
                    <a:lstStyle/>
                    <a:p>
                      <a:pPr>
                        <a:lnSpc>
                          <a:spcPct val="115000"/>
                        </a:lnSpc>
                        <a:spcBef>
                          <a:spcPts val="200"/>
                        </a:spcBef>
                        <a:spcAft>
                          <a:spcPts val="1275"/>
                        </a:spcAft>
                      </a:pPr>
                      <a:r>
                        <a:rPr lang="vi-VN" sz="1400" dirty="0">
                          <a:solidFill>
                            <a:schemeClr val="tx1"/>
                          </a:solidFill>
                          <a:effectLst/>
                          <a:latin typeface="Arial" panose="020B0604020202020204" pitchFamily="34" charset="0"/>
                          <a:cs typeface="Arial" panose="020B0604020202020204" pitchFamily="34" charset="0"/>
                        </a:rPr>
                        <a:t>2. Rotation</a:t>
                      </a:r>
                      <a:endParaRPr lang="en-VN" sz="14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6959" marR="46959" marT="0" marB="0"/>
                </a:tc>
                <a:tc>
                  <a:txBody>
                    <a:bodyPr/>
                    <a:lstStyle/>
                    <a:p>
                      <a:pPr>
                        <a:lnSpc>
                          <a:spcPct val="115000"/>
                        </a:lnSpc>
                        <a:spcAft>
                          <a:spcPts val="800"/>
                        </a:spcAft>
                        <a:tabLst>
                          <a:tab pos="1890395" algn="l"/>
                        </a:tabLst>
                      </a:pPr>
                      <a:r>
                        <a:rPr lang="vi-VN" sz="1400" dirty="0">
                          <a:effectLst/>
                          <a:latin typeface="Arial" panose="020B0604020202020204" pitchFamily="34" charset="0"/>
                          <a:cs typeface="Arial" panose="020B0604020202020204" pitchFamily="34" charset="0"/>
                        </a:rPr>
                        <a:t>The Rotation model is designed to include alternating face-to-face and online learning schedules, each group of learners will have a different schedule.. </a:t>
                      </a:r>
                      <a:endParaRPr lang="en-VN" sz="1400" dirty="0">
                        <a:effectLst/>
                        <a:latin typeface="Arial" panose="020B0604020202020204" pitchFamily="34" charset="0"/>
                        <a:ea typeface="Times New Roman" panose="02020603050405020304" pitchFamily="18" charset="0"/>
                        <a:cs typeface="Arial" panose="020B0604020202020204" pitchFamily="34" charset="0"/>
                      </a:endParaRPr>
                    </a:p>
                  </a:txBody>
                  <a:tcPr marL="46959" marR="46959" marT="0" marB="0"/>
                </a:tc>
                <a:tc>
                  <a:txBody>
                    <a:bodyPr/>
                    <a:lstStyle/>
                    <a:p>
                      <a:pPr>
                        <a:lnSpc>
                          <a:spcPct val="115000"/>
                        </a:lnSpc>
                        <a:spcAft>
                          <a:spcPts val="1000"/>
                        </a:spcAft>
                      </a:pPr>
                      <a:r>
                        <a:rPr lang="vi-VN" sz="1400" dirty="0">
                          <a:effectLst/>
                          <a:latin typeface="Arial" panose="020B0604020202020204" pitchFamily="34" charset="0"/>
                          <a:cs typeface="Arial" panose="020B0604020202020204" pitchFamily="34" charset="0"/>
                        </a:rPr>
                        <a:t>The model is suitable for primary and secondary schools because it can be flexible in learning, both helping children develop their self-study ability, and being able to closely monitor them so that they do not neglect their studies.</a:t>
                      </a:r>
                      <a:endParaRPr lang="en-VN" sz="1400" dirty="0">
                        <a:effectLst/>
                        <a:latin typeface="Arial" panose="020B0604020202020204" pitchFamily="34" charset="0"/>
                        <a:ea typeface="Times New Roman" panose="02020603050405020304" pitchFamily="18" charset="0"/>
                        <a:cs typeface="Arial" panose="020B0604020202020204" pitchFamily="34" charset="0"/>
                      </a:endParaRPr>
                    </a:p>
                  </a:txBody>
                  <a:tcPr marL="46959" marR="46959" marT="0" marB="0"/>
                </a:tc>
                <a:tc>
                  <a:txBody>
                    <a:bodyPr/>
                    <a:lstStyle/>
                    <a:p>
                      <a:pPr>
                        <a:lnSpc>
                          <a:spcPct val="115000"/>
                        </a:lnSpc>
                        <a:spcAft>
                          <a:spcPts val="800"/>
                        </a:spcAft>
                        <a:tabLst>
                          <a:tab pos="1890395" algn="l"/>
                        </a:tabLst>
                      </a:pPr>
                      <a:r>
                        <a:rPr lang="vi-VN" sz="1400" dirty="0">
                          <a:effectLst/>
                          <a:latin typeface="Arial" panose="020B0604020202020204" pitchFamily="34" charset="0"/>
                          <a:cs typeface="Arial" panose="020B0604020202020204" pitchFamily="34" charset="0"/>
                        </a:rPr>
                        <a:t>Teachers can better support learners, the schedule is clearly designed, making it easier for teachers to prepare materials and organize classes.</a:t>
                      </a:r>
                      <a:endParaRPr lang="en-VN" sz="1400" dirty="0">
                        <a:effectLst/>
                        <a:latin typeface="Arial" panose="020B0604020202020204" pitchFamily="34" charset="0"/>
                        <a:ea typeface="Times New Roman" panose="02020603050405020304" pitchFamily="18" charset="0"/>
                        <a:cs typeface="Arial" panose="020B0604020202020204" pitchFamily="34" charset="0"/>
                      </a:endParaRPr>
                    </a:p>
                  </a:txBody>
                  <a:tcPr marL="46959" marR="46959" marT="0" marB="0"/>
                </a:tc>
                <a:tc>
                  <a:txBody>
                    <a:bodyPr/>
                    <a:lstStyle/>
                    <a:p>
                      <a:pPr>
                        <a:lnSpc>
                          <a:spcPct val="115000"/>
                        </a:lnSpc>
                        <a:spcAft>
                          <a:spcPts val="800"/>
                        </a:spcAft>
                        <a:tabLst>
                          <a:tab pos="1890395" algn="l"/>
                        </a:tabLst>
                      </a:pPr>
                      <a:r>
                        <a:rPr lang="vi-VN" sz="1400" dirty="0">
                          <a:effectLst/>
                          <a:latin typeface="Arial" panose="020B0604020202020204" pitchFamily="34" charset="0"/>
                          <a:cs typeface="Arial" panose="020B0604020202020204" pitchFamily="34" charset="0"/>
                        </a:rPr>
                        <a:t>This model is still highly dependent on the teacher and has not stimulated the initiative of learners.</a:t>
                      </a:r>
                      <a:endParaRPr lang="en-VN" sz="1400" dirty="0">
                        <a:effectLst/>
                        <a:latin typeface="Arial" panose="020B0604020202020204" pitchFamily="34" charset="0"/>
                        <a:ea typeface="Times New Roman" panose="02020603050405020304" pitchFamily="18" charset="0"/>
                        <a:cs typeface="Arial" panose="020B0604020202020204" pitchFamily="34" charset="0"/>
                      </a:endParaRPr>
                    </a:p>
                  </a:txBody>
                  <a:tcPr marL="46959" marR="46959" marT="0" marB="0"/>
                </a:tc>
                <a:extLst>
                  <a:ext uri="{0D108BD9-81ED-4DB2-BD59-A6C34878D82A}">
                    <a16:rowId xmlns:a16="http://schemas.microsoft.com/office/drawing/2014/main" val="382162174"/>
                  </a:ext>
                </a:extLst>
              </a:tr>
              <a:tr h="1894021">
                <a:tc>
                  <a:txBody>
                    <a:bodyPr/>
                    <a:lstStyle/>
                    <a:p>
                      <a:pPr>
                        <a:lnSpc>
                          <a:spcPct val="115000"/>
                        </a:lnSpc>
                        <a:spcBef>
                          <a:spcPts val="200"/>
                        </a:spcBef>
                        <a:spcAft>
                          <a:spcPts val="1275"/>
                        </a:spcAft>
                      </a:pPr>
                      <a:r>
                        <a:rPr lang="vi-VN" sz="1400" b="1"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3. Flex</a:t>
                      </a:r>
                      <a:endParaRPr lang="en-VN" sz="1400" b="1" dirty="0">
                        <a:solidFill>
                          <a:srgbClr val="243F6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800"/>
                        </a:spcAft>
                        <a:tabLst>
                          <a:tab pos="1890395" algn="l"/>
                        </a:tabLst>
                      </a:pPr>
                      <a:r>
                        <a:rPr lang="vi-VN"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This model is mainly online learning, the teacher only plays the role of orientation, consulting and answering questions of learners during face-to-face lessons.</a:t>
                      </a:r>
                      <a:endParaRPr lang="en-VN"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800"/>
                        </a:spcAft>
                        <a:tabLst>
                          <a:tab pos="1890395" algn="l"/>
                        </a:tabLst>
                      </a:pPr>
                      <a:r>
                        <a:rPr lang="vi-VN"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Suitable for universities, where learners can already monitor and control their own learning process. In addition, this is an environment where there will be a lot of group activities, this model helps to optimize the independence and autonomy of these learning groups.</a:t>
                      </a:r>
                      <a:endParaRPr lang="en-VN"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800"/>
                        </a:spcAft>
                        <a:tabLst>
                          <a:tab pos="1890395" algn="l"/>
                        </a:tabLst>
                      </a:pPr>
                      <a:r>
                        <a:rPr lang="vi-VN"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model helps learners to be flexible, can record the screen to see more if not keeping up with the lesson, in addition, it also trains learners' self-study and ability to work in groups.</a:t>
                      </a:r>
                      <a:endParaRPr lang="en-VN"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800"/>
                        </a:spcAft>
                        <a:tabLst>
                          <a:tab pos="1890395" algn="l"/>
                        </a:tabLst>
                      </a:pPr>
                      <a:r>
                        <a:rPr lang="vi-VN"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This model will make those who are not actively learning will not keep up with their classmates.</a:t>
                      </a:r>
                      <a:endParaRPr lang="en-VN" sz="1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86222236"/>
                  </a:ext>
                </a:extLst>
              </a:tr>
            </a:tbl>
          </a:graphicData>
        </a:graphic>
      </p:graphicFrame>
    </p:spTree>
    <p:extLst>
      <p:ext uri="{BB962C8B-B14F-4D97-AF65-F5344CB8AC3E}">
        <p14:creationId xmlns:p14="http://schemas.microsoft.com/office/powerpoint/2010/main" val="2075866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FF4B9-A860-7B4E-BD26-0D061828A079}"/>
              </a:ext>
            </a:extLst>
          </p:cNvPr>
          <p:cNvSpPr>
            <a:spLocks noGrp="1"/>
          </p:cNvSpPr>
          <p:nvPr>
            <p:ph type="title"/>
          </p:nvPr>
        </p:nvSpPr>
        <p:spPr>
          <a:xfrm>
            <a:off x="816864" y="16323"/>
            <a:ext cx="10871200" cy="990600"/>
          </a:xfrm>
        </p:spPr>
        <p:txBody>
          <a:bodyPr/>
          <a:lstStyle/>
          <a:p>
            <a:r>
              <a:rPr lang="en-US" dirty="0"/>
              <a:t>Compare models</a:t>
            </a:r>
            <a:endParaRPr lang="en-VN" dirty="0"/>
          </a:p>
        </p:txBody>
      </p:sp>
      <p:sp>
        <p:nvSpPr>
          <p:cNvPr id="4" name="Slide Number Placeholder 3">
            <a:extLst>
              <a:ext uri="{FF2B5EF4-FFF2-40B4-BE49-F238E27FC236}">
                <a16:creationId xmlns:a16="http://schemas.microsoft.com/office/drawing/2014/main" id="{6E4A8A92-6D8D-E2A8-2734-C776D843B4AF}"/>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13</a:t>
            </a:fld>
            <a:endParaRPr lang="en-US" altLang="en-US"/>
          </a:p>
        </p:txBody>
      </p:sp>
      <p:graphicFrame>
        <p:nvGraphicFramePr>
          <p:cNvPr id="7" name="Content Placeholder 6">
            <a:extLst>
              <a:ext uri="{FF2B5EF4-FFF2-40B4-BE49-F238E27FC236}">
                <a16:creationId xmlns:a16="http://schemas.microsoft.com/office/drawing/2014/main" id="{F9DA8F1D-C4B7-8AA5-041E-233CF4884054}"/>
              </a:ext>
            </a:extLst>
          </p:cNvPr>
          <p:cNvGraphicFramePr>
            <a:graphicFrameLocks noGrp="1"/>
          </p:cNvGraphicFramePr>
          <p:nvPr>
            <p:ph sz="quarter" idx="1"/>
            <p:extLst>
              <p:ext uri="{D42A27DB-BD31-4B8C-83A1-F6EECF244321}">
                <p14:modId xmlns:p14="http://schemas.microsoft.com/office/powerpoint/2010/main" val="1126958701"/>
              </p:ext>
            </p:extLst>
          </p:nvPr>
        </p:nvGraphicFramePr>
        <p:xfrm>
          <a:off x="51705" y="892626"/>
          <a:ext cx="12058649" cy="5942898"/>
        </p:xfrm>
        <a:graphic>
          <a:graphicData uri="http://schemas.openxmlformats.org/drawingml/2006/table">
            <a:tbl>
              <a:tblPr firstRow="1" firstCol="1" bandRow="1">
                <a:tableStyleId>{5C22544A-7EE6-4342-B048-85BDC9FD1C3A}</a:tableStyleId>
              </a:tblPr>
              <a:tblGrid>
                <a:gridCol w="1218414">
                  <a:extLst>
                    <a:ext uri="{9D8B030D-6E8A-4147-A177-3AD203B41FA5}">
                      <a16:colId xmlns:a16="http://schemas.microsoft.com/office/drawing/2014/main" val="3671715467"/>
                    </a:ext>
                  </a:extLst>
                </a:gridCol>
                <a:gridCol w="3239286">
                  <a:extLst>
                    <a:ext uri="{9D8B030D-6E8A-4147-A177-3AD203B41FA5}">
                      <a16:colId xmlns:a16="http://schemas.microsoft.com/office/drawing/2014/main" val="635962678"/>
                    </a:ext>
                  </a:extLst>
                </a:gridCol>
                <a:gridCol w="2914650">
                  <a:extLst>
                    <a:ext uri="{9D8B030D-6E8A-4147-A177-3AD203B41FA5}">
                      <a16:colId xmlns:a16="http://schemas.microsoft.com/office/drawing/2014/main" val="1211792428"/>
                    </a:ext>
                  </a:extLst>
                </a:gridCol>
                <a:gridCol w="2686050">
                  <a:extLst>
                    <a:ext uri="{9D8B030D-6E8A-4147-A177-3AD203B41FA5}">
                      <a16:colId xmlns:a16="http://schemas.microsoft.com/office/drawing/2014/main" val="299278822"/>
                    </a:ext>
                  </a:extLst>
                </a:gridCol>
                <a:gridCol w="2000249">
                  <a:extLst>
                    <a:ext uri="{9D8B030D-6E8A-4147-A177-3AD203B41FA5}">
                      <a16:colId xmlns:a16="http://schemas.microsoft.com/office/drawing/2014/main" val="286171474"/>
                    </a:ext>
                  </a:extLst>
                </a:gridCol>
              </a:tblGrid>
              <a:tr h="400050">
                <a:tc>
                  <a:txBody>
                    <a:bodyPr/>
                    <a:lstStyle/>
                    <a:p>
                      <a:pPr algn="ctr">
                        <a:lnSpc>
                          <a:spcPct val="115000"/>
                        </a:lnSpc>
                        <a:spcBef>
                          <a:spcPts val="200"/>
                        </a:spcBef>
                        <a:spcAft>
                          <a:spcPts val="1275"/>
                        </a:spcAft>
                      </a:pPr>
                      <a:r>
                        <a:rPr lang="en-US" sz="2000" dirty="0">
                          <a:solidFill>
                            <a:srgbClr val="C00000"/>
                          </a:solidFill>
                          <a:effectLst/>
                        </a:rPr>
                        <a:t>Model</a:t>
                      </a:r>
                      <a:endParaRPr lang="en-VN" sz="1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59" marR="46959" marT="0" marB="0" anchor="ctr"/>
                </a:tc>
                <a:tc>
                  <a:txBody>
                    <a:bodyPr/>
                    <a:lstStyle/>
                    <a:p>
                      <a:pPr algn="ctr">
                        <a:lnSpc>
                          <a:spcPct val="115000"/>
                        </a:lnSpc>
                        <a:spcAft>
                          <a:spcPts val="1200"/>
                        </a:spcAft>
                      </a:pPr>
                      <a:r>
                        <a:rPr lang="en-US" sz="2000" dirty="0">
                          <a:solidFill>
                            <a:srgbClr val="C00000"/>
                          </a:solidFill>
                          <a:effectLst/>
                        </a:rPr>
                        <a:t>Description</a:t>
                      </a:r>
                      <a:endParaRPr lang="en-VN" sz="16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59" marR="46959" marT="0" marB="0" anchor="ctr"/>
                </a:tc>
                <a:tc>
                  <a:txBody>
                    <a:bodyPr/>
                    <a:lstStyle/>
                    <a:p>
                      <a:pPr algn="ctr">
                        <a:lnSpc>
                          <a:spcPct val="115000"/>
                        </a:lnSpc>
                        <a:spcAft>
                          <a:spcPts val="1000"/>
                        </a:spcAft>
                        <a:tabLst>
                          <a:tab pos="1890395" algn="l"/>
                        </a:tabLst>
                      </a:pPr>
                      <a:r>
                        <a:rPr lang="en-US" sz="2000" dirty="0">
                          <a:solidFill>
                            <a:srgbClr val="C00000"/>
                          </a:solidFill>
                          <a:effectLst/>
                        </a:rPr>
                        <a:t>Application</a:t>
                      </a:r>
                      <a:endParaRPr lang="en-VN" sz="16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59" marR="46959" marT="0" marB="0" anchor="ctr"/>
                </a:tc>
                <a:tc>
                  <a:txBody>
                    <a:bodyPr/>
                    <a:lstStyle/>
                    <a:p>
                      <a:pPr algn="ctr">
                        <a:lnSpc>
                          <a:spcPct val="115000"/>
                        </a:lnSpc>
                        <a:spcAft>
                          <a:spcPts val="1000"/>
                        </a:spcAft>
                        <a:tabLst>
                          <a:tab pos="1890395" algn="l"/>
                        </a:tabLst>
                      </a:pPr>
                      <a:r>
                        <a:rPr lang="en-US" sz="2000" dirty="0">
                          <a:solidFill>
                            <a:srgbClr val="C00000"/>
                          </a:solidFill>
                          <a:effectLst/>
                        </a:rPr>
                        <a:t>Advantages</a:t>
                      </a:r>
                      <a:endParaRPr lang="en-VN" sz="16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59" marR="46959" marT="0" marB="0" anchor="ctr"/>
                </a:tc>
                <a:tc>
                  <a:txBody>
                    <a:bodyPr/>
                    <a:lstStyle/>
                    <a:p>
                      <a:pPr algn="ctr">
                        <a:lnSpc>
                          <a:spcPct val="115000"/>
                        </a:lnSpc>
                        <a:spcAft>
                          <a:spcPts val="1000"/>
                        </a:spcAft>
                        <a:tabLst>
                          <a:tab pos="1890395" algn="l"/>
                        </a:tabLst>
                      </a:pPr>
                      <a:r>
                        <a:rPr lang="en-US" sz="2000" dirty="0">
                          <a:solidFill>
                            <a:srgbClr val="C00000"/>
                          </a:solidFill>
                          <a:effectLst/>
                        </a:rPr>
                        <a:t>Disadvantages</a:t>
                      </a:r>
                      <a:endParaRPr lang="en-VN" sz="16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959" marR="46959" marT="0" marB="0" anchor="ctr"/>
                </a:tc>
                <a:extLst>
                  <a:ext uri="{0D108BD9-81ED-4DB2-BD59-A6C34878D82A}">
                    <a16:rowId xmlns:a16="http://schemas.microsoft.com/office/drawing/2014/main" val="517218075"/>
                  </a:ext>
                </a:extLst>
              </a:tr>
              <a:tr h="1526332">
                <a:tc>
                  <a:txBody>
                    <a:bodyPr/>
                    <a:lstStyle/>
                    <a:p>
                      <a:pPr>
                        <a:lnSpc>
                          <a:spcPct val="115000"/>
                        </a:lnSpc>
                        <a:spcBef>
                          <a:spcPts val="200"/>
                        </a:spcBef>
                        <a:spcAft>
                          <a:spcPts val="1275"/>
                        </a:spcAft>
                      </a:pPr>
                      <a:r>
                        <a:rPr lang="vi-VN" sz="1400" b="1"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4. Online Lab</a:t>
                      </a:r>
                      <a:endParaRPr lang="en-VN" sz="1100" b="1" dirty="0">
                        <a:solidFill>
                          <a:srgbClr val="243F6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800"/>
                        </a:spcAft>
                        <a:tabLst>
                          <a:tab pos="1890395" algn="l"/>
                        </a:tabLst>
                      </a:pPr>
                      <a:r>
                        <a:rPr lang="vi-VN"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This model will allow learners to study online during the course in dedicated computer labs. There will be a supervisor to manage the entire learning process of learners.</a:t>
                      </a:r>
                      <a:endParaRPr lang="en-VN"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800"/>
                        </a:spcAft>
                        <a:tabLst>
                          <a:tab pos="1890395" algn="l"/>
                        </a:tabLst>
                      </a:pPr>
                      <a:r>
                        <a:rPr lang="vi-VN"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Suitable for students who do not own the required electronic devices to study online or need extra supervision during the learning process.</a:t>
                      </a:r>
                      <a:endParaRPr lang="en-VN"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800"/>
                        </a:spcAft>
                        <a:tabLst>
                          <a:tab pos="1890395" algn="l"/>
                        </a:tabLst>
                      </a:pPr>
                      <a:r>
                        <a:rPr lang="vi-VN"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Helps to reduce requirements on facilities (construction of schools, classes, ...) and resources (minimize the number of teachers, teaching assistants, ...).</a:t>
                      </a:r>
                      <a:endParaRPr lang="en-VN"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800"/>
                        </a:spcAft>
                        <a:tabLst>
                          <a:tab pos="1890395" algn="l"/>
                        </a:tabLst>
                      </a:pPr>
                      <a:r>
                        <a:rPr lang="vi-VN"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This model is not flexible, learners need to move to the computer room every time there is a class schedule.</a:t>
                      </a:r>
                      <a:endParaRPr lang="en-VN"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610854552"/>
                  </a:ext>
                </a:extLst>
              </a:tr>
              <a:tr h="1784382">
                <a:tc>
                  <a:txBody>
                    <a:bodyPr/>
                    <a:lstStyle/>
                    <a:p>
                      <a:pPr>
                        <a:lnSpc>
                          <a:spcPct val="115000"/>
                        </a:lnSpc>
                        <a:spcBef>
                          <a:spcPts val="200"/>
                        </a:spcBef>
                        <a:spcAft>
                          <a:spcPts val="1275"/>
                        </a:spcAft>
                      </a:pPr>
                      <a:r>
                        <a:rPr lang="vi-VN" sz="1400" b="1"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5. Self-Blend</a:t>
                      </a:r>
                      <a:endParaRPr lang="en-VN" sz="1100" b="1" dirty="0">
                        <a:solidFill>
                          <a:srgbClr val="243F6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800"/>
                        </a:spcAft>
                        <a:tabLst>
                          <a:tab pos="1890395" algn="l"/>
                        </a:tabLst>
                      </a:pPr>
                      <a:r>
                        <a:rPr lang="vi-VN"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This model emphasizes individualization and the role of learners in the educational process. Accordingly, learners can register for any online course outside of the mainstream curriculum, as long as they are interested and committed to study.</a:t>
                      </a:r>
                      <a:endParaRPr lang="en-VN"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800"/>
                        </a:spcAft>
                        <a:tabLst>
                          <a:tab pos="1890395" algn="l"/>
                        </a:tabLst>
                      </a:pPr>
                      <a:r>
                        <a:rPr lang="vi-VN"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Suitable for university level, where learners have diverse training needs in soft skills, improving professional qualifications, etc.</a:t>
                      </a:r>
                      <a:endParaRPr lang="en-VN"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800"/>
                        </a:spcAft>
                        <a:tabLst>
                          <a:tab pos="1890395" algn="l"/>
                        </a:tabLst>
                      </a:pPr>
                      <a:r>
                        <a:rPr lang="vi-VN"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advantage is that each individual can choose a subject according to his or her interests, thereby being more interested in studying.</a:t>
                      </a:r>
                      <a:endParaRPr lang="en-VN"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800"/>
                        </a:spcAft>
                        <a:tabLst>
                          <a:tab pos="1890395" algn="l"/>
                        </a:tabLst>
                      </a:pPr>
                      <a:r>
                        <a:rPr lang="vi-VN"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model requires learners to understand their ability to enroll in classes that are useful to them.</a:t>
                      </a:r>
                      <a:endParaRPr lang="en-VN"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82162174"/>
                  </a:ext>
                </a:extLst>
              </a:tr>
              <a:tr h="2232134">
                <a:tc>
                  <a:txBody>
                    <a:bodyPr/>
                    <a:lstStyle/>
                    <a:p>
                      <a:pPr>
                        <a:lnSpc>
                          <a:spcPct val="115000"/>
                        </a:lnSpc>
                        <a:spcBef>
                          <a:spcPts val="200"/>
                        </a:spcBef>
                        <a:spcAft>
                          <a:spcPts val="1275"/>
                        </a:spcAft>
                      </a:pPr>
                      <a:r>
                        <a:rPr lang="en-US" sz="1400" b="1" dirty="0">
                          <a:solidFill>
                            <a:srgbClr val="111111"/>
                          </a:solidFill>
                          <a:effectLst/>
                          <a:latin typeface="Arial" panose="020B0604020202020204" pitchFamily="34" charset="0"/>
                          <a:ea typeface="Times New Roman" panose="02020603050405020304" pitchFamily="18" charset="0"/>
                          <a:cs typeface="Arial" panose="020B0604020202020204" pitchFamily="34" charset="0"/>
                        </a:rPr>
                        <a:t>6. Online Driver</a:t>
                      </a:r>
                      <a:endParaRPr lang="en-VN" sz="1100" b="1" dirty="0">
                        <a:solidFill>
                          <a:srgbClr val="243F6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800"/>
                        </a:spcAft>
                        <a:tabLst>
                          <a:tab pos="1890395" algn="l"/>
                        </a:tabLst>
                      </a:pPr>
                      <a:r>
                        <a:rPr lang="vi-VN"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With this model, learners will participate in an online educational management platform, then only interact online with the teacher.</a:t>
                      </a:r>
                      <a:endParaRPr lang="en-VN"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800"/>
                        </a:spcAft>
                        <a:tabLst>
                          <a:tab pos="1890395" algn="l"/>
                        </a:tabLst>
                      </a:pPr>
                      <a:r>
                        <a:rPr lang="vi-VN"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Suitable for undergraduate and graduate level, or those who need to hone a certain skill.</a:t>
                      </a:r>
                      <a:endParaRPr lang="en-VN"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800"/>
                        </a:spcAft>
                        <a:tabLst>
                          <a:tab pos="1890395" algn="l"/>
                        </a:tabLst>
                      </a:pPr>
                      <a:r>
                        <a:rPr lang="vi-VN"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Learners can participate in classes that suit them on the platform and choose a suitable time, convenient for learners who need flexibility in their daily schedule.</a:t>
                      </a:r>
                      <a:endParaRPr lang="en-VN"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spcAft>
                          <a:spcPts val="800"/>
                        </a:spcAft>
                        <a:tabLst>
                          <a:tab pos="1890395" algn="l"/>
                        </a:tabLst>
                      </a:pPr>
                      <a:r>
                        <a:rPr lang="vi-VN"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This model will require learners to learn on their own and choose the right course and the right teacher for them.</a:t>
                      </a:r>
                      <a:endParaRPr lang="en-VN" sz="1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86222236"/>
                  </a:ext>
                </a:extLst>
              </a:tr>
            </a:tbl>
          </a:graphicData>
        </a:graphic>
      </p:graphicFrame>
    </p:spTree>
    <p:extLst>
      <p:ext uri="{BB962C8B-B14F-4D97-AF65-F5344CB8AC3E}">
        <p14:creationId xmlns:p14="http://schemas.microsoft.com/office/powerpoint/2010/main" val="771434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E3114-E984-DE24-10E7-6446865CFA59}"/>
              </a:ext>
            </a:extLst>
          </p:cNvPr>
          <p:cNvSpPr>
            <a:spLocks noGrp="1"/>
          </p:cNvSpPr>
          <p:nvPr>
            <p:ph type="title"/>
          </p:nvPr>
        </p:nvSpPr>
        <p:spPr/>
        <p:txBody>
          <a:bodyPr/>
          <a:lstStyle/>
          <a:p>
            <a:r>
              <a:rPr lang="en-US" dirty="0"/>
              <a:t>Levels of blended learning</a:t>
            </a:r>
            <a:endParaRPr lang="en-VN" dirty="0"/>
          </a:p>
        </p:txBody>
      </p:sp>
      <p:graphicFrame>
        <p:nvGraphicFramePr>
          <p:cNvPr id="5" name="Content Placeholder 4">
            <a:extLst>
              <a:ext uri="{FF2B5EF4-FFF2-40B4-BE49-F238E27FC236}">
                <a16:creationId xmlns:a16="http://schemas.microsoft.com/office/drawing/2014/main" id="{93E66C68-D028-1D2C-3943-F0ED8F5BBE9F}"/>
              </a:ext>
            </a:extLst>
          </p:cNvPr>
          <p:cNvGraphicFramePr>
            <a:graphicFrameLocks noGrp="1"/>
          </p:cNvGraphicFramePr>
          <p:nvPr>
            <p:ph sz="quarter" idx="1"/>
            <p:extLst>
              <p:ext uri="{D42A27DB-BD31-4B8C-83A1-F6EECF244321}">
                <p14:modId xmlns:p14="http://schemas.microsoft.com/office/powerpoint/2010/main" val="3622831673"/>
              </p:ext>
            </p:extLst>
          </p:nvPr>
        </p:nvGraphicFramePr>
        <p:xfrm>
          <a:off x="816864" y="1600200"/>
          <a:ext cx="108712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B0F083B4-C85A-947E-B122-9D6E72DE9F7E}"/>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14</a:t>
            </a:fld>
            <a:endParaRPr lang="en-US" altLang="en-US"/>
          </a:p>
        </p:txBody>
      </p:sp>
    </p:spTree>
    <p:extLst>
      <p:ext uri="{BB962C8B-B14F-4D97-AF65-F5344CB8AC3E}">
        <p14:creationId xmlns:p14="http://schemas.microsoft.com/office/powerpoint/2010/main" val="120677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7BFD-C1DD-25C0-D105-E1DD699E0C63}"/>
              </a:ext>
            </a:extLst>
          </p:cNvPr>
          <p:cNvSpPr>
            <a:spLocks noGrp="1"/>
          </p:cNvSpPr>
          <p:nvPr>
            <p:ph type="title"/>
          </p:nvPr>
        </p:nvSpPr>
        <p:spPr/>
        <p:txBody>
          <a:bodyPr/>
          <a:lstStyle/>
          <a:p>
            <a:r>
              <a:rPr lang="en-US" dirty="0"/>
              <a:t>Typical types of learning activities in BL</a:t>
            </a:r>
            <a:endParaRPr lang="en-VN" dirty="0"/>
          </a:p>
        </p:txBody>
      </p:sp>
      <p:graphicFrame>
        <p:nvGraphicFramePr>
          <p:cNvPr id="8" name="Content Placeholder 2">
            <a:extLst>
              <a:ext uri="{FF2B5EF4-FFF2-40B4-BE49-F238E27FC236}">
                <a16:creationId xmlns:a16="http://schemas.microsoft.com/office/drawing/2014/main" id="{601A453F-3D30-BFA6-8274-670CE4BFFCFA}"/>
              </a:ext>
            </a:extLst>
          </p:cNvPr>
          <p:cNvGraphicFramePr>
            <a:graphicFrameLocks noGrp="1"/>
          </p:cNvGraphicFramePr>
          <p:nvPr>
            <p:ph sz="quarter" idx="1"/>
            <p:extLst>
              <p:ext uri="{D42A27DB-BD31-4B8C-83A1-F6EECF244321}">
                <p14:modId xmlns:p14="http://schemas.microsoft.com/office/powerpoint/2010/main" val="1911315669"/>
              </p:ext>
            </p:extLst>
          </p:nvPr>
        </p:nvGraphicFramePr>
        <p:xfrm>
          <a:off x="816864" y="1600200"/>
          <a:ext cx="108712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64152EB-C2A2-2BB0-ACB6-2008533129A5}"/>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15</a:t>
            </a:fld>
            <a:endParaRPr lang="en-US" altLang="en-US"/>
          </a:p>
        </p:txBody>
      </p:sp>
    </p:spTree>
    <p:extLst>
      <p:ext uri="{BB962C8B-B14F-4D97-AF65-F5344CB8AC3E}">
        <p14:creationId xmlns:p14="http://schemas.microsoft.com/office/powerpoint/2010/main" val="1211040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7BFD-C1DD-25C0-D105-E1DD699E0C63}"/>
              </a:ext>
            </a:extLst>
          </p:cNvPr>
          <p:cNvSpPr>
            <a:spLocks noGrp="1"/>
          </p:cNvSpPr>
          <p:nvPr>
            <p:ph type="title"/>
          </p:nvPr>
        </p:nvSpPr>
        <p:spPr/>
        <p:txBody>
          <a:bodyPr/>
          <a:lstStyle/>
          <a:p>
            <a:r>
              <a:rPr lang="en-US" dirty="0"/>
              <a:t>Typical types of learning activities in BL</a:t>
            </a:r>
            <a:endParaRPr lang="en-VN" dirty="0"/>
          </a:p>
        </p:txBody>
      </p:sp>
      <p:sp>
        <p:nvSpPr>
          <p:cNvPr id="4" name="Slide Number Placeholder 3">
            <a:extLst>
              <a:ext uri="{FF2B5EF4-FFF2-40B4-BE49-F238E27FC236}">
                <a16:creationId xmlns:a16="http://schemas.microsoft.com/office/drawing/2014/main" id="{364152EB-C2A2-2BB0-ACB6-2008533129A5}"/>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16</a:t>
            </a:fld>
            <a:endParaRPr lang="en-US" altLang="en-US"/>
          </a:p>
        </p:txBody>
      </p:sp>
      <p:pic>
        <p:nvPicPr>
          <p:cNvPr id="7" name="Content Placeholder 6">
            <a:extLst>
              <a:ext uri="{FF2B5EF4-FFF2-40B4-BE49-F238E27FC236}">
                <a16:creationId xmlns:a16="http://schemas.microsoft.com/office/drawing/2014/main" id="{49854F55-AAD4-BC4E-95FC-575C40375AD4}"/>
              </a:ext>
            </a:extLst>
          </p:cNvPr>
          <p:cNvPicPr>
            <a:picLocks noGrp="1" noChangeAspect="1"/>
          </p:cNvPicPr>
          <p:nvPr>
            <p:ph sz="quarter" idx="1"/>
          </p:nvPr>
        </p:nvPicPr>
        <p:blipFill>
          <a:blip r:embed="rId2"/>
          <a:stretch>
            <a:fillRect/>
          </a:stretch>
        </p:blipFill>
        <p:spPr>
          <a:xfrm>
            <a:off x="1940309" y="1516064"/>
            <a:ext cx="7743564" cy="5341936"/>
          </a:xfrm>
        </p:spPr>
      </p:pic>
    </p:spTree>
    <p:extLst>
      <p:ext uri="{BB962C8B-B14F-4D97-AF65-F5344CB8AC3E}">
        <p14:creationId xmlns:p14="http://schemas.microsoft.com/office/powerpoint/2010/main" val="809983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4DFDB-C988-0A82-A228-B645F4CD4175}"/>
              </a:ext>
            </a:extLst>
          </p:cNvPr>
          <p:cNvSpPr>
            <a:spLocks noGrp="1"/>
          </p:cNvSpPr>
          <p:nvPr>
            <p:ph type="title"/>
          </p:nvPr>
        </p:nvSpPr>
        <p:spPr/>
        <p:txBody>
          <a:bodyPr/>
          <a:lstStyle/>
          <a:p>
            <a:r>
              <a:rPr lang="en-US" dirty="0"/>
              <a:t>Blended learning course design principles</a:t>
            </a:r>
            <a:endParaRPr lang="en-VN" dirty="0"/>
          </a:p>
        </p:txBody>
      </p:sp>
      <p:graphicFrame>
        <p:nvGraphicFramePr>
          <p:cNvPr id="6" name="Content Placeholder 2">
            <a:extLst>
              <a:ext uri="{FF2B5EF4-FFF2-40B4-BE49-F238E27FC236}">
                <a16:creationId xmlns:a16="http://schemas.microsoft.com/office/drawing/2014/main" id="{3178BBC3-2931-91A5-4771-E4445326021C}"/>
              </a:ext>
            </a:extLst>
          </p:cNvPr>
          <p:cNvGraphicFramePr>
            <a:graphicFrameLocks noGrp="1"/>
          </p:cNvGraphicFramePr>
          <p:nvPr>
            <p:ph sz="quarter" idx="1"/>
            <p:extLst>
              <p:ext uri="{D42A27DB-BD31-4B8C-83A1-F6EECF244321}">
                <p14:modId xmlns:p14="http://schemas.microsoft.com/office/powerpoint/2010/main" val="4255592210"/>
              </p:ext>
            </p:extLst>
          </p:nvPr>
        </p:nvGraphicFramePr>
        <p:xfrm>
          <a:off x="816864" y="1877786"/>
          <a:ext cx="10871200" cy="42182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D622E2E3-912C-3BE9-29DE-AC429E4BB89A}"/>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17</a:t>
            </a:fld>
            <a:endParaRPr lang="en-US" altLang="en-US"/>
          </a:p>
        </p:txBody>
      </p:sp>
    </p:spTree>
    <p:extLst>
      <p:ext uri="{BB962C8B-B14F-4D97-AF65-F5344CB8AC3E}">
        <p14:creationId xmlns:p14="http://schemas.microsoft.com/office/powerpoint/2010/main" val="1094250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9254C-6D1A-10A3-7F28-70DE85B10E97}"/>
              </a:ext>
            </a:extLst>
          </p:cNvPr>
          <p:cNvSpPr>
            <a:spLocks noGrp="1"/>
          </p:cNvSpPr>
          <p:nvPr>
            <p:ph type="title"/>
          </p:nvPr>
        </p:nvSpPr>
        <p:spPr/>
        <p:txBody>
          <a:bodyPr/>
          <a:lstStyle/>
          <a:p>
            <a:r>
              <a:rPr lang="en-VN" dirty="0"/>
              <a:t>Blended learning course designing process</a:t>
            </a:r>
          </a:p>
        </p:txBody>
      </p:sp>
      <p:graphicFrame>
        <p:nvGraphicFramePr>
          <p:cNvPr id="6" name="Content Placeholder 2">
            <a:extLst>
              <a:ext uri="{FF2B5EF4-FFF2-40B4-BE49-F238E27FC236}">
                <a16:creationId xmlns:a16="http://schemas.microsoft.com/office/drawing/2014/main" id="{99F021C3-55BA-DF9E-1EF4-B87FACC6ACFE}"/>
              </a:ext>
            </a:extLst>
          </p:cNvPr>
          <p:cNvGraphicFramePr>
            <a:graphicFrameLocks noGrp="1"/>
          </p:cNvGraphicFramePr>
          <p:nvPr>
            <p:ph sz="quarter" idx="1"/>
            <p:extLst>
              <p:ext uri="{D42A27DB-BD31-4B8C-83A1-F6EECF244321}">
                <p14:modId xmlns:p14="http://schemas.microsoft.com/office/powerpoint/2010/main" val="3257998146"/>
              </p:ext>
            </p:extLst>
          </p:nvPr>
        </p:nvGraphicFramePr>
        <p:xfrm>
          <a:off x="816864" y="1600200"/>
          <a:ext cx="108712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9B81712C-276E-B920-DF31-9A427A3496F1}"/>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18</a:t>
            </a:fld>
            <a:endParaRPr lang="en-US" altLang="en-US"/>
          </a:p>
        </p:txBody>
      </p:sp>
    </p:spTree>
    <p:extLst>
      <p:ext uri="{BB962C8B-B14F-4D97-AF65-F5344CB8AC3E}">
        <p14:creationId xmlns:p14="http://schemas.microsoft.com/office/powerpoint/2010/main" val="1691485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12702-D4EF-79EE-8BB1-1DC207DD6310}"/>
              </a:ext>
            </a:extLst>
          </p:cNvPr>
          <p:cNvSpPr>
            <a:spLocks noGrp="1"/>
          </p:cNvSpPr>
          <p:nvPr>
            <p:ph type="title"/>
          </p:nvPr>
        </p:nvSpPr>
        <p:spPr/>
        <p:txBody>
          <a:bodyPr/>
          <a:lstStyle/>
          <a:p>
            <a:r>
              <a:rPr lang="en-VN" dirty="0"/>
              <a:t>Các tiêu chí đánh giá khoá học (UFC) </a:t>
            </a:r>
          </a:p>
        </p:txBody>
      </p:sp>
      <p:graphicFrame>
        <p:nvGraphicFramePr>
          <p:cNvPr id="5" name="Content Placeholder 4">
            <a:extLst>
              <a:ext uri="{FF2B5EF4-FFF2-40B4-BE49-F238E27FC236}">
                <a16:creationId xmlns:a16="http://schemas.microsoft.com/office/drawing/2014/main" id="{B2C8EF66-0B73-2FD9-7454-05406F5DB9A6}"/>
              </a:ext>
            </a:extLst>
          </p:cNvPr>
          <p:cNvGraphicFramePr>
            <a:graphicFrameLocks noGrp="1"/>
          </p:cNvGraphicFramePr>
          <p:nvPr>
            <p:ph sz="quarter" idx="1"/>
            <p:extLst>
              <p:ext uri="{D42A27DB-BD31-4B8C-83A1-F6EECF244321}">
                <p14:modId xmlns:p14="http://schemas.microsoft.com/office/powerpoint/2010/main" val="3618087666"/>
              </p:ext>
            </p:extLst>
          </p:nvPr>
        </p:nvGraphicFramePr>
        <p:xfrm>
          <a:off x="273131" y="1603169"/>
          <a:ext cx="11139056" cy="5254831"/>
        </p:xfrm>
        <a:graphic>
          <a:graphicData uri="http://schemas.openxmlformats.org/drawingml/2006/table">
            <a:tbl>
              <a:tblPr firstRow="1" firstCol="1" bandRow="1">
                <a:tableStyleId>{5C22544A-7EE6-4342-B048-85BDC9FD1C3A}</a:tableStyleId>
              </a:tblPr>
              <a:tblGrid>
                <a:gridCol w="7810068">
                  <a:extLst>
                    <a:ext uri="{9D8B030D-6E8A-4147-A177-3AD203B41FA5}">
                      <a16:colId xmlns:a16="http://schemas.microsoft.com/office/drawing/2014/main" val="3418182910"/>
                    </a:ext>
                  </a:extLst>
                </a:gridCol>
                <a:gridCol w="531058">
                  <a:extLst>
                    <a:ext uri="{9D8B030D-6E8A-4147-A177-3AD203B41FA5}">
                      <a16:colId xmlns:a16="http://schemas.microsoft.com/office/drawing/2014/main" val="1761337394"/>
                    </a:ext>
                  </a:extLst>
                </a:gridCol>
                <a:gridCol w="559586">
                  <a:extLst>
                    <a:ext uri="{9D8B030D-6E8A-4147-A177-3AD203B41FA5}">
                      <a16:colId xmlns:a16="http://schemas.microsoft.com/office/drawing/2014/main" val="3267237770"/>
                    </a:ext>
                  </a:extLst>
                </a:gridCol>
                <a:gridCol w="559586">
                  <a:extLst>
                    <a:ext uri="{9D8B030D-6E8A-4147-A177-3AD203B41FA5}">
                      <a16:colId xmlns:a16="http://schemas.microsoft.com/office/drawing/2014/main" val="2411529769"/>
                    </a:ext>
                  </a:extLst>
                </a:gridCol>
                <a:gridCol w="559586">
                  <a:extLst>
                    <a:ext uri="{9D8B030D-6E8A-4147-A177-3AD203B41FA5}">
                      <a16:colId xmlns:a16="http://schemas.microsoft.com/office/drawing/2014/main" val="514357419"/>
                    </a:ext>
                  </a:extLst>
                </a:gridCol>
                <a:gridCol w="559586">
                  <a:extLst>
                    <a:ext uri="{9D8B030D-6E8A-4147-A177-3AD203B41FA5}">
                      <a16:colId xmlns:a16="http://schemas.microsoft.com/office/drawing/2014/main" val="2860614778"/>
                    </a:ext>
                  </a:extLst>
                </a:gridCol>
                <a:gridCol w="559586">
                  <a:extLst>
                    <a:ext uri="{9D8B030D-6E8A-4147-A177-3AD203B41FA5}">
                      <a16:colId xmlns:a16="http://schemas.microsoft.com/office/drawing/2014/main" val="1280978148"/>
                    </a:ext>
                  </a:extLst>
                </a:gridCol>
              </a:tblGrid>
              <a:tr h="507211">
                <a:tc>
                  <a:txBody>
                    <a:bodyPr/>
                    <a:lstStyle/>
                    <a:p>
                      <a:pPr algn="ctr">
                        <a:spcAft>
                          <a:spcPts val="1200"/>
                        </a:spcAft>
                      </a:pPr>
                      <a:r>
                        <a:rPr lang="vi-VN" sz="1600" dirty="0">
                          <a:solidFill>
                            <a:srgbClr val="002060"/>
                          </a:solidFill>
                          <a:effectLst/>
                        </a:rPr>
                        <a:t>Tiêu chuẩn</a:t>
                      </a:r>
                      <a:endParaRPr lang="en-VN"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E</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A</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P</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I</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M</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NA</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93653280"/>
                  </a:ext>
                </a:extLst>
              </a:tr>
              <a:tr h="2155650">
                <a:tc>
                  <a:txBody>
                    <a:bodyPr/>
                    <a:lstStyle/>
                    <a:p>
                      <a:pPr>
                        <a:spcAft>
                          <a:spcPts val="1200"/>
                        </a:spcAft>
                      </a:pPr>
                      <a:r>
                        <a:rPr lang="vi-VN" sz="1600" dirty="0">
                          <a:solidFill>
                            <a:srgbClr val="002060"/>
                          </a:solidFill>
                          <a:effectLst/>
                        </a:rPr>
                        <a:t>Hướng dẫn được cung cấp cho người học về cách bắt đầu khóa học.</a:t>
                      </a:r>
                      <a:endParaRPr lang="en-VN" sz="1600" dirty="0">
                        <a:solidFill>
                          <a:srgbClr val="002060"/>
                        </a:solidFill>
                        <a:effectLst/>
                      </a:endParaRPr>
                    </a:p>
                    <a:p>
                      <a:pPr>
                        <a:spcAft>
                          <a:spcPts val="1200"/>
                        </a:spcAft>
                      </a:pPr>
                      <a:r>
                        <a:rPr lang="vi-VN" sz="1600" dirty="0">
                          <a:solidFill>
                            <a:srgbClr val="002060"/>
                          </a:solidFill>
                          <a:effectLst/>
                        </a:rPr>
                        <a:t>Một số tùy chọn khả thi:</a:t>
                      </a:r>
                      <a:endParaRPr lang="en-VN" sz="1600" dirty="0">
                        <a:solidFill>
                          <a:srgbClr val="002060"/>
                        </a:solidFill>
                        <a:effectLst/>
                      </a:endParaRPr>
                    </a:p>
                    <a:p>
                      <a:pPr>
                        <a:spcAft>
                          <a:spcPts val="1200"/>
                        </a:spcAft>
                      </a:pPr>
                      <a:r>
                        <a:rPr lang="vi-VN" sz="1600" dirty="0">
                          <a:solidFill>
                            <a:srgbClr val="002060"/>
                          </a:solidFill>
                          <a:effectLst/>
                        </a:rPr>
                        <a:t>• Buổi hướng dẫn trên lớp</a:t>
                      </a:r>
                      <a:endParaRPr lang="en-VN" sz="1600" dirty="0">
                        <a:solidFill>
                          <a:srgbClr val="002060"/>
                        </a:solidFill>
                        <a:effectLst/>
                      </a:endParaRPr>
                    </a:p>
                    <a:p>
                      <a:pPr>
                        <a:spcAft>
                          <a:spcPts val="1200"/>
                        </a:spcAft>
                      </a:pPr>
                      <a:r>
                        <a:rPr lang="vi-VN" sz="1600" dirty="0">
                          <a:solidFill>
                            <a:srgbClr val="002060"/>
                          </a:solidFill>
                          <a:effectLst/>
                        </a:rPr>
                        <a:t>• Các tài liệu định hướng trực tuyến (ví dụ: video truyền hình, sơ đồ, tài liệu, v.v.).</a:t>
                      </a:r>
                      <a:endParaRPr lang="en-VN"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0240391"/>
                  </a:ext>
                </a:extLst>
              </a:tr>
              <a:tr h="518394">
                <a:tc>
                  <a:txBody>
                    <a:bodyPr/>
                    <a:lstStyle/>
                    <a:p>
                      <a:pPr>
                        <a:spcAft>
                          <a:spcPts val="1200"/>
                        </a:spcAft>
                      </a:pPr>
                      <a:r>
                        <a:rPr lang="vi-VN" sz="1600">
                          <a:solidFill>
                            <a:srgbClr val="002060"/>
                          </a:solidFill>
                          <a:effectLst/>
                        </a:rPr>
                        <a:t>Mối quan hệ giữa kỳ vọng/hoạt động trực tuyến và trực diện được nêu rõ cho học sinh.</a:t>
                      </a:r>
                      <a:endParaRPr lang="en-VN" sz="16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9578483"/>
                  </a:ext>
                </a:extLst>
              </a:tr>
              <a:tr h="1036788">
                <a:tc>
                  <a:txBody>
                    <a:bodyPr/>
                    <a:lstStyle/>
                    <a:p>
                      <a:pPr>
                        <a:spcAft>
                          <a:spcPts val="1200"/>
                        </a:spcAft>
                      </a:pPr>
                      <a:r>
                        <a:rPr lang="vi-VN" sz="1600" dirty="0">
                          <a:solidFill>
                            <a:srgbClr val="002060"/>
                          </a:solidFill>
                          <a:effectLst/>
                        </a:rPr>
                        <a:t>Các giao thức để liên lạc trong khóa học giữa người học và người hướng dẫn được cung cấp (ví dụ: “hình thức giao tiếp” chung, địa điểm tốt nhất cho các câu hỏi, thủ tục cho các cuộc thảo luận, v.v.).</a:t>
                      </a:r>
                      <a:endParaRPr lang="en-VN"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dirty="0">
                          <a:effectLst/>
                        </a:rPr>
                        <a:t> </a:t>
                      </a:r>
                      <a:endParaRPr lang="en-V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15296516"/>
                  </a:ext>
                </a:extLst>
              </a:tr>
              <a:tr h="1036788">
                <a:tc>
                  <a:txBody>
                    <a:bodyPr/>
                    <a:lstStyle/>
                    <a:p>
                      <a:pPr>
                        <a:spcAft>
                          <a:spcPts val="1200"/>
                        </a:spcAft>
                      </a:pPr>
                      <a:r>
                        <a:rPr kumimoji="0" lang="vi-VN" sz="1800" b="1" kern="1200" dirty="0">
                          <a:solidFill>
                            <a:srgbClr val="002060"/>
                          </a:solidFill>
                          <a:effectLst/>
                          <a:latin typeface="+mn-lt"/>
                          <a:ea typeface="+mn-ea"/>
                          <a:cs typeface="+mn-cs"/>
                        </a:rPr>
                        <a:t>Tất cả các tài liệu cần thiết cho khóa học được mô tả cho sinh viên (ví dụ: văn bản, thiết bị, phần mềm, truy cập web, v.v.).</a:t>
                      </a:r>
                      <a:r>
                        <a:rPr lang="en-VN" sz="1600" dirty="0">
                          <a:solidFill>
                            <a:srgbClr val="002060"/>
                          </a:solidFill>
                          <a:effectLst/>
                        </a:rPr>
                        <a:t> </a:t>
                      </a:r>
                      <a:endParaRPr lang="en-VN" sz="1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endParaRPr lang="en-V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37456851"/>
                  </a:ext>
                </a:extLst>
              </a:tr>
            </a:tbl>
          </a:graphicData>
        </a:graphic>
      </p:graphicFrame>
      <p:sp>
        <p:nvSpPr>
          <p:cNvPr id="4" name="Slide Number Placeholder 3">
            <a:extLst>
              <a:ext uri="{FF2B5EF4-FFF2-40B4-BE49-F238E27FC236}">
                <a16:creationId xmlns:a16="http://schemas.microsoft.com/office/drawing/2014/main" id="{B613DF10-7A1F-0F37-380A-1583A4FC67B8}"/>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19</a:t>
            </a:fld>
            <a:endParaRPr lang="en-US" altLang="en-US"/>
          </a:p>
        </p:txBody>
      </p:sp>
    </p:spTree>
    <p:extLst>
      <p:ext uri="{BB962C8B-B14F-4D97-AF65-F5344CB8AC3E}">
        <p14:creationId xmlns:p14="http://schemas.microsoft.com/office/powerpoint/2010/main" val="2578445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1">
            <a:extLst>
              <a:ext uri="{FF2B5EF4-FFF2-40B4-BE49-F238E27FC236}">
                <a16:creationId xmlns:a16="http://schemas.microsoft.com/office/drawing/2014/main" id="{9654507E-6C34-7DA4-1658-6F2D5E6504E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700"/>
              </a:spcBef>
              <a:buClr>
                <a:schemeClr val="accent2"/>
              </a:buClr>
              <a:buSzPct val="60000"/>
              <a:buFont typeface="Wingdings" pitchFamily="2" charset="2"/>
              <a:buChar char=""/>
              <a:defRPr sz="2900">
                <a:solidFill>
                  <a:schemeClr val="tx1"/>
                </a:solidFill>
                <a:latin typeface="Tw Cen MT" panose="020B0602020104020603" pitchFamily="34" charset="77"/>
              </a:defRPr>
            </a:lvl1pPr>
            <a:lvl2pPr marL="742950" indent="-285750">
              <a:spcBef>
                <a:spcPts val="550"/>
              </a:spcBef>
              <a:buClr>
                <a:schemeClr val="accent1"/>
              </a:buClr>
              <a:buSzPct val="70000"/>
              <a:buFont typeface="Wingdings 2" pitchFamily="2" charset="2"/>
              <a:buChar char=""/>
              <a:defRPr sz="2600">
                <a:solidFill>
                  <a:schemeClr val="tx1"/>
                </a:solidFill>
                <a:latin typeface="Tw Cen MT" panose="020B0602020104020603" pitchFamily="34" charset="77"/>
              </a:defRPr>
            </a:lvl2pPr>
            <a:lvl3pPr marL="1143000" indent="-228600">
              <a:spcBef>
                <a:spcPts val="500"/>
              </a:spcBef>
              <a:buClr>
                <a:schemeClr val="accent2"/>
              </a:buClr>
              <a:buSzPct val="75000"/>
              <a:buFont typeface="Wingdings" pitchFamily="2" charset="2"/>
              <a:buChar char=""/>
              <a:defRPr sz="2300">
                <a:solidFill>
                  <a:schemeClr val="tx1"/>
                </a:solidFill>
                <a:latin typeface="Tw Cen MT" panose="020B0602020104020603" pitchFamily="34" charset="77"/>
              </a:defRPr>
            </a:lvl3pPr>
            <a:lvl4pPr marL="1600200" indent="-228600">
              <a:spcBef>
                <a:spcPts val="400"/>
              </a:spcBef>
              <a:buClr>
                <a:srgbClr val="A5AB81"/>
              </a:buClr>
              <a:buSzPct val="75000"/>
              <a:buFont typeface="Wingdings" pitchFamily="2" charset="2"/>
              <a:buChar char=""/>
              <a:defRPr sz="2000">
                <a:solidFill>
                  <a:schemeClr val="tx1"/>
                </a:solidFill>
                <a:latin typeface="Tw Cen MT" panose="020B0602020104020603" pitchFamily="34" charset="77"/>
              </a:defRPr>
            </a:lvl4pPr>
            <a:lvl5pPr marL="2057400" indent="-228600">
              <a:spcBef>
                <a:spcPts val="400"/>
              </a:spcBef>
              <a:buClr>
                <a:srgbClr val="D8B25C"/>
              </a:buClr>
              <a:buSzPct val="65000"/>
              <a:buFont typeface="Wingdings" pitchFamily="2" charset="2"/>
              <a:buChar char=""/>
              <a:defRPr sz="2000">
                <a:solidFill>
                  <a:schemeClr val="tx1"/>
                </a:solidFill>
                <a:latin typeface="Tw Cen MT" panose="020B0602020104020603" pitchFamily="34" charset="77"/>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9pPr>
          </a:lstStyle>
          <a:p>
            <a:pPr fontAlgn="base">
              <a:lnSpc>
                <a:spcPct val="80000"/>
              </a:lnSpc>
              <a:spcBef>
                <a:spcPct val="0"/>
              </a:spcBef>
              <a:spcAft>
                <a:spcPct val="0"/>
              </a:spcAft>
              <a:buClrTx/>
              <a:buSzTx/>
              <a:buNone/>
            </a:pPr>
            <a:fld id="{58B4869E-80B5-E94B-97F7-5107F65037C1}" type="slidenum">
              <a:rPr lang="en-US" altLang="en-US" sz="1200">
                <a:solidFill>
                  <a:srgbClr val="FFFFFF"/>
                </a:solidFill>
                <a:latin typeface="Arial" panose="020B0604020202020204" pitchFamily="34" charset="0"/>
                <a:cs typeface="Arial" panose="020B0604020202020204" pitchFamily="34" charset="0"/>
              </a:rPr>
              <a:pPr fontAlgn="base">
                <a:lnSpc>
                  <a:spcPct val="80000"/>
                </a:lnSpc>
                <a:spcBef>
                  <a:spcPct val="0"/>
                </a:spcBef>
                <a:spcAft>
                  <a:spcPct val="0"/>
                </a:spcAft>
                <a:buClrTx/>
                <a:buSzTx/>
                <a:buNone/>
              </a:pPr>
              <a:t>2</a:t>
            </a:fld>
            <a:endParaRPr lang="en-US" altLang="en-US" sz="1200">
              <a:solidFill>
                <a:srgbClr val="FFFFFF"/>
              </a:solidFill>
              <a:latin typeface="Arial" panose="020B0604020202020204" pitchFamily="34" charset="0"/>
              <a:cs typeface="Arial" panose="020B0604020202020204" pitchFamily="34" charset="0"/>
            </a:endParaRPr>
          </a:p>
        </p:txBody>
      </p:sp>
      <p:sp>
        <p:nvSpPr>
          <p:cNvPr id="31747" name="Rectangle 3">
            <a:extLst>
              <a:ext uri="{FF2B5EF4-FFF2-40B4-BE49-F238E27FC236}">
                <a16:creationId xmlns:a16="http://schemas.microsoft.com/office/drawing/2014/main" id="{A7AA69B7-F32A-D4E6-4769-2EAA181D5807}"/>
              </a:ext>
            </a:extLst>
          </p:cNvPr>
          <p:cNvSpPr txBox="1">
            <a:spLocks noChangeArrowheads="1"/>
          </p:cNvSpPr>
          <p:nvPr/>
        </p:nvSpPr>
        <p:spPr bwMode="auto">
          <a:xfrm>
            <a:off x="2151063" y="6096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700"/>
              </a:spcBef>
              <a:buClr>
                <a:schemeClr val="accent2"/>
              </a:buClr>
              <a:buSzPct val="60000"/>
              <a:buFont typeface="Wingdings" pitchFamily="2" charset="2"/>
              <a:buChar char=""/>
              <a:defRPr sz="2900">
                <a:solidFill>
                  <a:schemeClr val="tx1"/>
                </a:solidFill>
                <a:latin typeface="Tw Cen MT" panose="020B0602020104020603" pitchFamily="34" charset="77"/>
              </a:defRPr>
            </a:lvl1pPr>
            <a:lvl2pPr marL="742950" indent="-285750">
              <a:spcBef>
                <a:spcPts val="550"/>
              </a:spcBef>
              <a:buClr>
                <a:schemeClr val="accent1"/>
              </a:buClr>
              <a:buSzPct val="70000"/>
              <a:buFont typeface="Wingdings 2" pitchFamily="2" charset="2"/>
              <a:buChar char=""/>
              <a:defRPr sz="2600">
                <a:solidFill>
                  <a:schemeClr val="tx1"/>
                </a:solidFill>
                <a:latin typeface="Tw Cen MT" panose="020B0602020104020603" pitchFamily="34" charset="77"/>
              </a:defRPr>
            </a:lvl2pPr>
            <a:lvl3pPr marL="1143000" indent="-228600">
              <a:spcBef>
                <a:spcPts val="500"/>
              </a:spcBef>
              <a:buClr>
                <a:schemeClr val="accent2"/>
              </a:buClr>
              <a:buSzPct val="75000"/>
              <a:buFont typeface="Wingdings" pitchFamily="2" charset="2"/>
              <a:buChar char=""/>
              <a:defRPr sz="2300">
                <a:solidFill>
                  <a:schemeClr val="tx1"/>
                </a:solidFill>
                <a:latin typeface="Tw Cen MT" panose="020B0602020104020603" pitchFamily="34" charset="77"/>
              </a:defRPr>
            </a:lvl3pPr>
            <a:lvl4pPr marL="1600200" indent="-228600">
              <a:spcBef>
                <a:spcPts val="400"/>
              </a:spcBef>
              <a:buClr>
                <a:srgbClr val="A5AB81"/>
              </a:buClr>
              <a:buSzPct val="75000"/>
              <a:buFont typeface="Wingdings" pitchFamily="2" charset="2"/>
              <a:buChar char=""/>
              <a:defRPr sz="2000">
                <a:solidFill>
                  <a:schemeClr val="tx1"/>
                </a:solidFill>
                <a:latin typeface="Tw Cen MT" panose="020B0602020104020603" pitchFamily="34" charset="77"/>
              </a:defRPr>
            </a:lvl4pPr>
            <a:lvl5pPr marL="2057400" indent="-228600">
              <a:spcBef>
                <a:spcPts val="400"/>
              </a:spcBef>
              <a:buClr>
                <a:srgbClr val="D8B25C"/>
              </a:buClr>
              <a:buSzPct val="65000"/>
              <a:buFont typeface="Wingdings" pitchFamily="2" charset="2"/>
              <a:buChar char=""/>
              <a:defRPr sz="2000">
                <a:solidFill>
                  <a:schemeClr val="tx1"/>
                </a:solidFill>
                <a:latin typeface="Tw Cen MT" panose="020B0602020104020603" pitchFamily="34" charset="77"/>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9pPr>
          </a:lstStyle>
          <a:p>
            <a:pPr eaLnBrk="0" fontAlgn="base" hangingPunct="0">
              <a:spcAft>
                <a:spcPct val="0"/>
              </a:spcAft>
              <a:buClr>
                <a:srgbClr val="DD8047"/>
              </a:buClr>
              <a:buNone/>
            </a:pPr>
            <a:r>
              <a:rPr kumimoji="1" lang="en-US" altLang="en-US" sz="3600" b="1" dirty="0">
                <a:solidFill>
                  <a:srgbClr val="002060"/>
                </a:solidFill>
                <a:latin typeface="Arial" panose="020B0604020202020204" pitchFamily="34" charset="0"/>
                <a:cs typeface="Arial" panose="020B0604020202020204" pitchFamily="34" charset="0"/>
              </a:rPr>
              <a:t>Blended learning</a:t>
            </a:r>
          </a:p>
        </p:txBody>
      </p:sp>
      <p:sp>
        <p:nvSpPr>
          <p:cNvPr id="31748" name="Rectangle 3">
            <a:extLst>
              <a:ext uri="{FF2B5EF4-FFF2-40B4-BE49-F238E27FC236}">
                <a16:creationId xmlns:a16="http://schemas.microsoft.com/office/drawing/2014/main" id="{CBF37734-FF87-4BA9-6FA9-4187EEDD8529}"/>
              </a:ext>
            </a:extLst>
          </p:cNvPr>
          <p:cNvSpPr>
            <a:spLocks noChangeArrowheads="1"/>
          </p:cNvSpPr>
          <p:nvPr/>
        </p:nvSpPr>
        <p:spPr bwMode="auto">
          <a:xfrm>
            <a:off x="2151064" y="1676401"/>
            <a:ext cx="7831137"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700"/>
              </a:spcBef>
              <a:buClr>
                <a:schemeClr val="accent2"/>
              </a:buClr>
              <a:buSzPct val="60000"/>
              <a:buFont typeface="Wingdings" pitchFamily="2" charset="2"/>
              <a:buChar char=""/>
              <a:defRPr sz="2900">
                <a:solidFill>
                  <a:schemeClr val="tx1"/>
                </a:solidFill>
                <a:latin typeface="Tw Cen MT" panose="020B0602020104020603" pitchFamily="34" charset="77"/>
              </a:defRPr>
            </a:lvl1pPr>
            <a:lvl2pPr marL="742950" indent="-285750">
              <a:spcBef>
                <a:spcPts val="550"/>
              </a:spcBef>
              <a:buClr>
                <a:schemeClr val="accent1"/>
              </a:buClr>
              <a:buSzPct val="70000"/>
              <a:buFont typeface="Wingdings 2" pitchFamily="2" charset="2"/>
              <a:buChar char=""/>
              <a:defRPr sz="2600">
                <a:solidFill>
                  <a:schemeClr val="tx1"/>
                </a:solidFill>
                <a:latin typeface="Tw Cen MT" panose="020B0602020104020603" pitchFamily="34" charset="77"/>
              </a:defRPr>
            </a:lvl2pPr>
            <a:lvl3pPr marL="1143000" indent="-228600">
              <a:spcBef>
                <a:spcPts val="500"/>
              </a:spcBef>
              <a:buClr>
                <a:schemeClr val="accent2"/>
              </a:buClr>
              <a:buSzPct val="75000"/>
              <a:buFont typeface="Wingdings" pitchFamily="2" charset="2"/>
              <a:buChar char=""/>
              <a:defRPr sz="2300">
                <a:solidFill>
                  <a:schemeClr val="tx1"/>
                </a:solidFill>
                <a:latin typeface="Tw Cen MT" panose="020B0602020104020603" pitchFamily="34" charset="77"/>
              </a:defRPr>
            </a:lvl3pPr>
            <a:lvl4pPr marL="1600200" indent="-228600">
              <a:spcBef>
                <a:spcPts val="400"/>
              </a:spcBef>
              <a:buClr>
                <a:srgbClr val="A5AB81"/>
              </a:buClr>
              <a:buSzPct val="75000"/>
              <a:buFont typeface="Wingdings" pitchFamily="2" charset="2"/>
              <a:buChar char=""/>
              <a:defRPr sz="2000">
                <a:solidFill>
                  <a:schemeClr val="tx1"/>
                </a:solidFill>
                <a:latin typeface="Tw Cen MT" panose="020B0602020104020603" pitchFamily="34" charset="77"/>
              </a:defRPr>
            </a:lvl4pPr>
            <a:lvl5pPr marL="2057400" indent="-228600">
              <a:spcBef>
                <a:spcPts val="400"/>
              </a:spcBef>
              <a:buClr>
                <a:srgbClr val="D8B25C"/>
              </a:buClr>
              <a:buSzPct val="65000"/>
              <a:buFont typeface="Wingdings" pitchFamily="2" charset="2"/>
              <a:buChar char=""/>
              <a:defRPr sz="2000">
                <a:solidFill>
                  <a:schemeClr val="tx1"/>
                </a:solidFill>
                <a:latin typeface="Tw Cen MT" panose="020B0602020104020603" pitchFamily="34" charset="77"/>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9pPr>
          </a:lstStyle>
          <a:p>
            <a:pPr fontAlgn="base">
              <a:spcBef>
                <a:spcPct val="0"/>
              </a:spcBef>
              <a:spcAft>
                <a:spcPct val="0"/>
              </a:spcAft>
              <a:buClrTx/>
              <a:buSzTx/>
              <a:buNone/>
            </a:pPr>
            <a:r>
              <a:rPr lang="vi-VN" altLang="en-US" sz="1800" i="1" dirty="0">
                <a:solidFill>
                  <a:prstClr val="black"/>
                </a:solidFill>
                <a:latin typeface="Arial" panose="020B0604020202020204" pitchFamily="34" charset="0"/>
                <a:cs typeface="Arial" panose="020B0604020202020204" pitchFamily="34" charset="0"/>
              </a:rPr>
              <a:t>“Blended learning is a combination of face-to-face instruction and computer-based instruction”</a:t>
            </a:r>
            <a:r>
              <a:rPr lang="en-US" altLang="en-US" sz="1800" dirty="0">
                <a:solidFill>
                  <a:prstClr val="black"/>
                </a:solidFill>
                <a:latin typeface="Arial" panose="020B0604020202020204" pitchFamily="34" charset="0"/>
                <a:cs typeface="Arial" panose="020B0604020202020204" pitchFamily="34" charset="0"/>
              </a:rPr>
              <a:t>.</a:t>
            </a:r>
          </a:p>
          <a:p>
            <a:pPr algn="r" fontAlgn="base">
              <a:spcBef>
                <a:spcPct val="0"/>
              </a:spcBef>
              <a:spcAft>
                <a:spcPct val="0"/>
              </a:spcAft>
              <a:buClrTx/>
              <a:buSzTx/>
              <a:buNone/>
            </a:pPr>
            <a:r>
              <a:rPr lang="vi-VN" altLang="en-US" sz="1800" dirty="0">
                <a:solidFill>
                  <a:prstClr val="black"/>
                </a:solidFill>
                <a:latin typeface="Arial" panose="020B0604020202020204" pitchFamily="34" charset="0"/>
                <a:cs typeface="Arial" panose="020B0604020202020204" pitchFamily="34" charset="0"/>
              </a:rPr>
              <a:t>Graham</a:t>
            </a:r>
            <a:r>
              <a:rPr lang="en-US" altLang="en-US" sz="1800" dirty="0">
                <a:solidFill>
                  <a:prstClr val="black"/>
                </a:solidFill>
                <a:latin typeface="Arial" panose="020B0604020202020204" pitchFamily="34" charset="0"/>
                <a:cs typeface="Arial" panose="020B0604020202020204" pitchFamily="34" charset="0"/>
              </a:rPr>
              <a:t>, </a:t>
            </a:r>
            <a:r>
              <a:rPr lang="vi-VN" altLang="en-US" sz="1800" dirty="0">
                <a:solidFill>
                  <a:prstClr val="black"/>
                </a:solidFill>
                <a:latin typeface="Arial" panose="020B0604020202020204" pitchFamily="34" charset="0"/>
                <a:cs typeface="Arial" panose="020B0604020202020204" pitchFamily="34" charset="0"/>
              </a:rPr>
              <a:t>2005</a:t>
            </a:r>
            <a:endParaRPr lang="en-US" altLang="en-US" sz="1800" dirty="0">
              <a:solidFill>
                <a:prstClr val="black"/>
              </a:solidFill>
              <a:latin typeface="Arial" panose="020B0604020202020204" pitchFamily="34" charset="0"/>
              <a:cs typeface="Arial" panose="020B0604020202020204" pitchFamily="34" charset="0"/>
            </a:endParaRPr>
          </a:p>
          <a:p>
            <a:pPr fontAlgn="base">
              <a:spcBef>
                <a:spcPct val="0"/>
              </a:spcBef>
              <a:spcAft>
                <a:spcPct val="0"/>
              </a:spcAft>
              <a:buClrTx/>
              <a:buSzTx/>
              <a:buNone/>
            </a:pPr>
            <a:endParaRPr lang="en-US" altLang="en-US" sz="1800" dirty="0">
              <a:solidFill>
                <a:prstClr val="black"/>
              </a:solidFill>
              <a:latin typeface="Arial" panose="020B0604020202020204" pitchFamily="34" charset="0"/>
              <a:cs typeface="Arial" panose="020B0604020202020204" pitchFamily="34" charset="0"/>
            </a:endParaRPr>
          </a:p>
          <a:p>
            <a:pPr fontAlgn="base">
              <a:spcBef>
                <a:spcPct val="0"/>
              </a:spcBef>
              <a:spcAft>
                <a:spcPct val="0"/>
              </a:spcAft>
              <a:buClrTx/>
              <a:buSzTx/>
              <a:buNone/>
            </a:pPr>
            <a:endParaRPr lang="en-US" altLang="en-US" sz="1800" dirty="0">
              <a:solidFill>
                <a:prstClr val="black"/>
              </a:solidFill>
              <a:latin typeface="Arial" panose="020B0604020202020204" pitchFamily="34" charset="0"/>
              <a:cs typeface="Arial" panose="020B0604020202020204" pitchFamily="34" charset="0"/>
            </a:endParaRPr>
          </a:p>
          <a:p>
            <a:pPr fontAlgn="base">
              <a:spcBef>
                <a:spcPct val="0"/>
              </a:spcBef>
              <a:spcAft>
                <a:spcPct val="0"/>
              </a:spcAft>
              <a:buClrTx/>
              <a:buSzTx/>
              <a:buNone/>
            </a:pPr>
            <a:r>
              <a:rPr lang="vi-VN" altLang="en-US" sz="1800" i="1" dirty="0">
                <a:solidFill>
                  <a:prstClr val="black"/>
                </a:solidFill>
                <a:latin typeface="Arial" panose="020B0604020202020204" pitchFamily="34" charset="0"/>
                <a:cs typeface="Arial" panose="020B0604020202020204" pitchFamily="34" charset="0"/>
              </a:rPr>
              <a:t>“</a:t>
            </a:r>
            <a:r>
              <a:rPr lang="en-US" sz="1800" i="1" dirty="0">
                <a:solidFill>
                  <a:prstClr val="black"/>
                </a:solidFill>
                <a:latin typeface="Arial" panose="020B0604020202020204" pitchFamily="34" charset="0"/>
                <a:cs typeface="Arial" panose="020B0604020202020204" pitchFamily="34" charset="0"/>
              </a:rPr>
              <a:t>Blended learning is a flexible integration between face-to-face classroom learning activities and online learning activities</a:t>
            </a:r>
            <a:r>
              <a:rPr lang="vi-VN" altLang="en-US" sz="1800" i="1" dirty="0">
                <a:solidFill>
                  <a:prstClr val="black"/>
                </a:solidFill>
                <a:latin typeface="Arial" panose="020B0604020202020204" pitchFamily="34" charset="0"/>
                <a:cs typeface="Arial" panose="020B0604020202020204" pitchFamily="34" charset="0"/>
              </a:rPr>
              <a:t>”</a:t>
            </a:r>
            <a:r>
              <a:rPr lang="vi-VN" altLang="en-US" sz="1800" dirty="0">
                <a:solidFill>
                  <a:prstClr val="black"/>
                </a:solidFill>
                <a:latin typeface="Arial" panose="020B0604020202020204" pitchFamily="34" charset="0"/>
                <a:cs typeface="Arial" panose="020B0604020202020204" pitchFamily="34" charset="0"/>
              </a:rPr>
              <a:t> </a:t>
            </a:r>
            <a:endParaRPr lang="en-US" altLang="en-US" sz="1800" dirty="0">
              <a:solidFill>
                <a:prstClr val="black"/>
              </a:solidFill>
              <a:latin typeface="Arial" panose="020B0604020202020204" pitchFamily="34" charset="0"/>
              <a:cs typeface="Arial" panose="020B0604020202020204" pitchFamily="34" charset="0"/>
            </a:endParaRPr>
          </a:p>
          <a:p>
            <a:pPr algn="r" fontAlgn="base">
              <a:spcBef>
                <a:spcPct val="0"/>
              </a:spcBef>
              <a:spcAft>
                <a:spcPct val="0"/>
              </a:spcAft>
              <a:buClrTx/>
              <a:buSzTx/>
              <a:buNone/>
            </a:pPr>
            <a:r>
              <a:rPr lang="en-US" sz="1800" dirty="0">
                <a:solidFill>
                  <a:prstClr val="black"/>
                </a:solidFill>
                <a:latin typeface="Arial" panose="020B0604020202020204" pitchFamily="34" charset="0"/>
                <a:cs typeface="Arial" panose="020B0604020202020204" pitchFamily="34" charset="0"/>
              </a:rPr>
              <a:t>Garrison </a:t>
            </a:r>
            <a:r>
              <a:rPr lang="en-US" sz="1800" dirty="0" err="1">
                <a:solidFill>
                  <a:prstClr val="black"/>
                </a:solidFill>
                <a:latin typeface="Arial" panose="020B0604020202020204" pitchFamily="34" charset="0"/>
                <a:cs typeface="Arial" panose="020B0604020202020204" pitchFamily="34" charset="0"/>
              </a:rPr>
              <a:t>và</a:t>
            </a:r>
            <a:r>
              <a:rPr lang="en-US" sz="1800" dirty="0">
                <a:solidFill>
                  <a:prstClr val="black"/>
                </a:solidFill>
                <a:latin typeface="Arial" panose="020B0604020202020204" pitchFamily="34" charset="0"/>
                <a:cs typeface="Arial" panose="020B0604020202020204" pitchFamily="34" charset="0"/>
              </a:rPr>
              <a:t> </a:t>
            </a:r>
            <a:r>
              <a:rPr lang="en-US" sz="1800" dirty="0" err="1">
                <a:solidFill>
                  <a:prstClr val="black"/>
                </a:solidFill>
                <a:latin typeface="Arial" panose="020B0604020202020204" pitchFamily="34" charset="0"/>
                <a:cs typeface="Arial" panose="020B0604020202020204" pitchFamily="34" charset="0"/>
              </a:rPr>
              <a:t>Kanula</a:t>
            </a:r>
            <a:r>
              <a:rPr lang="en-US" sz="1800" dirty="0">
                <a:solidFill>
                  <a:prstClr val="black"/>
                </a:solidFill>
                <a:latin typeface="Arial" panose="020B0604020202020204" pitchFamily="34" charset="0"/>
                <a:cs typeface="Arial" panose="020B0604020202020204" pitchFamily="34" charset="0"/>
              </a:rPr>
              <a:t> </a:t>
            </a:r>
            <a:r>
              <a:rPr lang="en-US" altLang="en-US" sz="1800" dirty="0">
                <a:solidFill>
                  <a:prstClr val="black"/>
                </a:solidFill>
                <a:latin typeface="Arial" panose="020B0604020202020204" pitchFamily="34" charset="0"/>
                <a:cs typeface="Arial" panose="020B0604020202020204" pitchFamily="34" charset="0"/>
              </a:rPr>
              <a:t>, 2007</a:t>
            </a:r>
          </a:p>
          <a:p>
            <a:pPr algn="r" fontAlgn="base">
              <a:spcBef>
                <a:spcPct val="0"/>
              </a:spcBef>
              <a:spcAft>
                <a:spcPct val="0"/>
              </a:spcAft>
              <a:buClrTx/>
              <a:buSzTx/>
              <a:buNone/>
            </a:pPr>
            <a:endParaRPr lang="en-US" altLang="en-US" sz="1800" dirty="0">
              <a:solidFill>
                <a:prstClr val="black"/>
              </a:solidFill>
              <a:latin typeface="Arial" panose="020B0604020202020204" pitchFamily="34" charset="0"/>
              <a:cs typeface="Arial" panose="020B0604020202020204" pitchFamily="34" charset="0"/>
            </a:endParaRPr>
          </a:p>
          <a:p>
            <a:pPr algn="r" fontAlgn="base">
              <a:spcBef>
                <a:spcPct val="0"/>
              </a:spcBef>
              <a:spcAft>
                <a:spcPct val="0"/>
              </a:spcAft>
              <a:buClrTx/>
              <a:buSzTx/>
              <a:buNone/>
            </a:pPr>
            <a:endParaRPr lang="en-US" altLang="en-US" sz="1800" dirty="0">
              <a:solidFill>
                <a:prstClr val="black"/>
              </a:solidFill>
              <a:latin typeface="Arial" panose="020B0604020202020204" pitchFamily="34" charset="0"/>
              <a:cs typeface="Arial" panose="020B0604020202020204" pitchFamily="34" charset="0"/>
            </a:endParaRPr>
          </a:p>
          <a:p>
            <a:pPr fontAlgn="base">
              <a:spcBef>
                <a:spcPct val="0"/>
              </a:spcBef>
              <a:spcAft>
                <a:spcPct val="0"/>
              </a:spcAft>
              <a:buClrTx/>
              <a:buSzTx/>
              <a:buNone/>
            </a:pPr>
            <a:r>
              <a:rPr lang="en-US" altLang="en-US" sz="1800" dirty="0">
                <a:solidFill>
                  <a:prstClr val="black"/>
                </a:solidFill>
                <a:latin typeface="Arial" panose="020B0604020202020204" pitchFamily="34" charset="0"/>
                <a:cs typeface="Arial" panose="020B0604020202020204" pitchFamily="34" charset="0"/>
              </a:rPr>
              <a:t>“</a:t>
            </a:r>
            <a:r>
              <a:rPr lang="vi-VN" altLang="en-US" sz="1800" i="1" dirty="0">
                <a:solidFill>
                  <a:prstClr val="black"/>
                </a:solidFill>
                <a:latin typeface="Arial" panose="020B0604020202020204" pitchFamily="34" charset="0"/>
                <a:cs typeface="Arial" panose="020B0604020202020204" pitchFamily="34" charset="0"/>
              </a:rPr>
              <a:t>Blended teaching is a combination of face-to-face teaching and online teaching environment, typically using internet technologies to reduce the number of online meetings/discussions and enhance online meetings</a:t>
            </a:r>
            <a:r>
              <a:rPr lang="en-US" altLang="en-US" sz="1800" dirty="0">
                <a:solidFill>
                  <a:prstClr val="black"/>
                </a:solidFill>
                <a:latin typeface="Arial" panose="020B0604020202020204" pitchFamily="34" charset="0"/>
                <a:cs typeface="Arial" panose="020B0604020202020204" pitchFamily="34" charset="0"/>
              </a:rPr>
              <a:t>”</a:t>
            </a:r>
          </a:p>
          <a:p>
            <a:pPr algn="r" fontAlgn="base">
              <a:spcBef>
                <a:spcPct val="0"/>
              </a:spcBef>
              <a:spcAft>
                <a:spcPct val="0"/>
              </a:spcAft>
              <a:buClrTx/>
              <a:buSzTx/>
              <a:buNone/>
            </a:pPr>
            <a:r>
              <a:rPr lang="vi-VN" altLang="en-US" sz="1800" dirty="0">
                <a:solidFill>
                  <a:prstClr val="black"/>
                </a:solidFill>
                <a:latin typeface="Arial" panose="020B0604020202020204" pitchFamily="34" charset="0"/>
                <a:cs typeface="Arial" panose="020B0604020202020204" pitchFamily="34" charset="0"/>
              </a:rPr>
              <a:t> Mustafa (2006</a:t>
            </a:r>
            <a:r>
              <a:rPr lang="en-US" altLang="en-US" sz="1800" dirty="0">
                <a:solidFill>
                  <a:prstClr val="black"/>
                </a:solidFill>
                <a:latin typeface="Arial" panose="020B0604020202020204" pitchFamily="34" charset="0"/>
                <a:cs typeface="Arial" panose="020B0604020202020204" pitchFamily="34" charset="0"/>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12702-D4EF-79EE-8BB1-1DC207DD6310}"/>
              </a:ext>
            </a:extLst>
          </p:cNvPr>
          <p:cNvSpPr>
            <a:spLocks noGrp="1"/>
          </p:cNvSpPr>
          <p:nvPr>
            <p:ph type="title"/>
          </p:nvPr>
        </p:nvSpPr>
        <p:spPr/>
        <p:txBody>
          <a:bodyPr/>
          <a:lstStyle/>
          <a:p>
            <a:r>
              <a:rPr lang="en-VN" dirty="0"/>
              <a:t>Các tiêu chí đánh giá khoá học (UFC) </a:t>
            </a:r>
          </a:p>
        </p:txBody>
      </p:sp>
      <p:graphicFrame>
        <p:nvGraphicFramePr>
          <p:cNvPr id="5" name="Content Placeholder 4">
            <a:extLst>
              <a:ext uri="{FF2B5EF4-FFF2-40B4-BE49-F238E27FC236}">
                <a16:creationId xmlns:a16="http://schemas.microsoft.com/office/drawing/2014/main" id="{B2C8EF66-0B73-2FD9-7454-05406F5DB9A6}"/>
              </a:ext>
            </a:extLst>
          </p:cNvPr>
          <p:cNvGraphicFramePr>
            <a:graphicFrameLocks noGrp="1"/>
          </p:cNvGraphicFramePr>
          <p:nvPr>
            <p:ph sz="quarter" idx="1"/>
            <p:extLst>
              <p:ext uri="{D42A27DB-BD31-4B8C-83A1-F6EECF244321}">
                <p14:modId xmlns:p14="http://schemas.microsoft.com/office/powerpoint/2010/main" val="4032787494"/>
              </p:ext>
            </p:extLst>
          </p:nvPr>
        </p:nvGraphicFramePr>
        <p:xfrm>
          <a:off x="546265" y="1603169"/>
          <a:ext cx="10865922" cy="4053587"/>
        </p:xfrm>
        <a:graphic>
          <a:graphicData uri="http://schemas.openxmlformats.org/drawingml/2006/table">
            <a:tbl>
              <a:tblPr firstRow="1" firstCol="1" bandRow="1">
                <a:tableStyleId>{5C22544A-7EE6-4342-B048-85BDC9FD1C3A}</a:tableStyleId>
              </a:tblPr>
              <a:tblGrid>
                <a:gridCol w="7536934">
                  <a:extLst>
                    <a:ext uri="{9D8B030D-6E8A-4147-A177-3AD203B41FA5}">
                      <a16:colId xmlns:a16="http://schemas.microsoft.com/office/drawing/2014/main" val="3418182910"/>
                    </a:ext>
                  </a:extLst>
                </a:gridCol>
                <a:gridCol w="531058">
                  <a:extLst>
                    <a:ext uri="{9D8B030D-6E8A-4147-A177-3AD203B41FA5}">
                      <a16:colId xmlns:a16="http://schemas.microsoft.com/office/drawing/2014/main" val="1761337394"/>
                    </a:ext>
                  </a:extLst>
                </a:gridCol>
                <a:gridCol w="559586">
                  <a:extLst>
                    <a:ext uri="{9D8B030D-6E8A-4147-A177-3AD203B41FA5}">
                      <a16:colId xmlns:a16="http://schemas.microsoft.com/office/drawing/2014/main" val="3267237770"/>
                    </a:ext>
                  </a:extLst>
                </a:gridCol>
                <a:gridCol w="559586">
                  <a:extLst>
                    <a:ext uri="{9D8B030D-6E8A-4147-A177-3AD203B41FA5}">
                      <a16:colId xmlns:a16="http://schemas.microsoft.com/office/drawing/2014/main" val="2411529769"/>
                    </a:ext>
                  </a:extLst>
                </a:gridCol>
                <a:gridCol w="559586">
                  <a:extLst>
                    <a:ext uri="{9D8B030D-6E8A-4147-A177-3AD203B41FA5}">
                      <a16:colId xmlns:a16="http://schemas.microsoft.com/office/drawing/2014/main" val="514357419"/>
                    </a:ext>
                  </a:extLst>
                </a:gridCol>
                <a:gridCol w="559586">
                  <a:extLst>
                    <a:ext uri="{9D8B030D-6E8A-4147-A177-3AD203B41FA5}">
                      <a16:colId xmlns:a16="http://schemas.microsoft.com/office/drawing/2014/main" val="2860614778"/>
                    </a:ext>
                  </a:extLst>
                </a:gridCol>
                <a:gridCol w="559586">
                  <a:extLst>
                    <a:ext uri="{9D8B030D-6E8A-4147-A177-3AD203B41FA5}">
                      <a16:colId xmlns:a16="http://schemas.microsoft.com/office/drawing/2014/main" val="1280978148"/>
                    </a:ext>
                  </a:extLst>
                </a:gridCol>
              </a:tblGrid>
              <a:tr h="528354">
                <a:tc>
                  <a:txBody>
                    <a:bodyPr/>
                    <a:lstStyle/>
                    <a:p>
                      <a:pPr algn="ctr">
                        <a:spcAft>
                          <a:spcPts val="1200"/>
                        </a:spcAft>
                      </a:pPr>
                      <a:r>
                        <a:rPr lang="vi-VN" sz="1600" dirty="0">
                          <a:effectLst/>
                        </a:rPr>
                        <a:t>Mục tiêu học tập</a:t>
                      </a:r>
                      <a:endParaRPr lang="en-V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E</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A</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P</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I</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M</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NA</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93653280"/>
                  </a:ext>
                </a:extLst>
              </a:tr>
              <a:tr h="1347947">
                <a:tc>
                  <a:txBody>
                    <a:bodyPr/>
                    <a:lstStyle/>
                    <a:p>
                      <a:pPr>
                        <a:spcAft>
                          <a:spcPts val="1200"/>
                        </a:spcAft>
                      </a:pPr>
                      <a:r>
                        <a:rPr lang="vi-VN"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Mục tiêu / kết quả học tập ở cấp độ khóa học được viết rõ ràng bằng cách diễn đạt thân thiện với học sinh</a:t>
                      </a:r>
                      <a:endParaRPr lang="en-VN"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0240391"/>
                  </a:ext>
                </a:extLst>
              </a:tr>
              <a:tr h="540003">
                <a:tc>
                  <a:txBody>
                    <a:bodyPr/>
                    <a:lstStyle/>
                    <a:p>
                      <a:pPr>
                        <a:spcAft>
                          <a:spcPts val="1200"/>
                        </a:spcAft>
                      </a:pPr>
                      <a:r>
                        <a:rPr lang="vi-VN" sz="24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Mục tiêu / kết quả học tập cho mỗi phần nhỏ của khóa học (ví dụ: mô-đun, bài học, tuần, chương, v.v.) được viết rõ ràng bằng cách diễn đạt thân thiện với sinh viên.</a:t>
                      </a:r>
                      <a:endParaRPr lang="en-VN" sz="24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9578483"/>
                  </a:ext>
                </a:extLst>
              </a:tr>
              <a:tr h="1080006">
                <a:tc>
                  <a:txBody>
                    <a:bodyPr/>
                    <a:lstStyle/>
                    <a:p>
                      <a:pPr>
                        <a:spcAft>
                          <a:spcPts val="1200"/>
                        </a:spcAft>
                      </a:pPr>
                      <a:r>
                        <a:rPr lang="vi-VN"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Mục tiêu / kết quả học tập phù hợp với nhiều cấp độ Phân loại Mục tiêu Giáo dục của Bloom khi thích hợp.</a:t>
                      </a:r>
                      <a:endParaRPr lang="en-VN"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dirty="0">
                          <a:effectLst/>
                        </a:rPr>
                        <a:t> </a:t>
                      </a:r>
                      <a:endParaRPr lang="en-V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15296516"/>
                  </a:ext>
                </a:extLst>
              </a:tr>
            </a:tbl>
          </a:graphicData>
        </a:graphic>
      </p:graphicFrame>
      <p:sp>
        <p:nvSpPr>
          <p:cNvPr id="4" name="Slide Number Placeholder 3">
            <a:extLst>
              <a:ext uri="{FF2B5EF4-FFF2-40B4-BE49-F238E27FC236}">
                <a16:creationId xmlns:a16="http://schemas.microsoft.com/office/drawing/2014/main" id="{B613DF10-7A1F-0F37-380A-1583A4FC67B8}"/>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20</a:t>
            </a:fld>
            <a:endParaRPr lang="en-US" altLang="en-US"/>
          </a:p>
        </p:txBody>
      </p:sp>
    </p:spTree>
    <p:extLst>
      <p:ext uri="{BB962C8B-B14F-4D97-AF65-F5344CB8AC3E}">
        <p14:creationId xmlns:p14="http://schemas.microsoft.com/office/powerpoint/2010/main" val="2726531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12702-D4EF-79EE-8BB1-1DC207DD6310}"/>
              </a:ext>
            </a:extLst>
          </p:cNvPr>
          <p:cNvSpPr>
            <a:spLocks noGrp="1"/>
          </p:cNvSpPr>
          <p:nvPr>
            <p:ph type="title"/>
          </p:nvPr>
        </p:nvSpPr>
        <p:spPr/>
        <p:txBody>
          <a:bodyPr/>
          <a:lstStyle/>
          <a:p>
            <a:r>
              <a:rPr lang="en-VN" dirty="0"/>
              <a:t>Các tiêu chí đánh giá khoá học (UFC) </a:t>
            </a:r>
          </a:p>
        </p:txBody>
      </p:sp>
      <p:graphicFrame>
        <p:nvGraphicFramePr>
          <p:cNvPr id="5" name="Content Placeholder 4">
            <a:extLst>
              <a:ext uri="{FF2B5EF4-FFF2-40B4-BE49-F238E27FC236}">
                <a16:creationId xmlns:a16="http://schemas.microsoft.com/office/drawing/2014/main" id="{B2C8EF66-0B73-2FD9-7454-05406F5DB9A6}"/>
              </a:ext>
            </a:extLst>
          </p:cNvPr>
          <p:cNvGraphicFramePr>
            <a:graphicFrameLocks noGrp="1"/>
          </p:cNvGraphicFramePr>
          <p:nvPr>
            <p:ph sz="quarter" idx="1"/>
          </p:nvPr>
        </p:nvGraphicFramePr>
        <p:xfrm>
          <a:off x="546265" y="1603169"/>
          <a:ext cx="10865922" cy="4053587"/>
        </p:xfrm>
        <a:graphic>
          <a:graphicData uri="http://schemas.openxmlformats.org/drawingml/2006/table">
            <a:tbl>
              <a:tblPr firstRow="1" firstCol="1" bandRow="1">
                <a:tableStyleId>{5C22544A-7EE6-4342-B048-85BDC9FD1C3A}</a:tableStyleId>
              </a:tblPr>
              <a:tblGrid>
                <a:gridCol w="7536934">
                  <a:extLst>
                    <a:ext uri="{9D8B030D-6E8A-4147-A177-3AD203B41FA5}">
                      <a16:colId xmlns:a16="http://schemas.microsoft.com/office/drawing/2014/main" val="3418182910"/>
                    </a:ext>
                  </a:extLst>
                </a:gridCol>
                <a:gridCol w="531058">
                  <a:extLst>
                    <a:ext uri="{9D8B030D-6E8A-4147-A177-3AD203B41FA5}">
                      <a16:colId xmlns:a16="http://schemas.microsoft.com/office/drawing/2014/main" val="1761337394"/>
                    </a:ext>
                  </a:extLst>
                </a:gridCol>
                <a:gridCol w="559586">
                  <a:extLst>
                    <a:ext uri="{9D8B030D-6E8A-4147-A177-3AD203B41FA5}">
                      <a16:colId xmlns:a16="http://schemas.microsoft.com/office/drawing/2014/main" val="3267237770"/>
                    </a:ext>
                  </a:extLst>
                </a:gridCol>
                <a:gridCol w="559586">
                  <a:extLst>
                    <a:ext uri="{9D8B030D-6E8A-4147-A177-3AD203B41FA5}">
                      <a16:colId xmlns:a16="http://schemas.microsoft.com/office/drawing/2014/main" val="2411529769"/>
                    </a:ext>
                  </a:extLst>
                </a:gridCol>
                <a:gridCol w="559586">
                  <a:extLst>
                    <a:ext uri="{9D8B030D-6E8A-4147-A177-3AD203B41FA5}">
                      <a16:colId xmlns:a16="http://schemas.microsoft.com/office/drawing/2014/main" val="514357419"/>
                    </a:ext>
                  </a:extLst>
                </a:gridCol>
                <a:gridCol w="559586">
                  <a:extLst>
                    <a:ext uri="{9D8B030D-6E8A-4147-A177-3AD203B41FA5}">
                      <a16:colId xmlns:a16="http://schemas.microsoft.com/office/drawing/2014/main" val="2860614778"/>
                    </a:ext>
                  </a:extLst>
                </a:gridCol>
                <a:gridCol w="559586">
                  <a:extLst>
                    <a:ext uri="{9D8B030D-6E8A-4147-A177-3AD203B41FA5}">
                      <a16:colId xmlns:a16="http://schemas.microsoft.com/office/drawing/2014/main" val="1280978148"/>
                    </a:ext>
                  </a:extLst>
                </a:gridCol>
              </a:tblGrid>
              <a:tr h="528354">
                <a:tc>
                  <a:txBody>
                    <a:bodyPr/>
                    <a:lstStyle/>
                    <a:p>
                      <a:pPr algn="ctr">
                        <a:spcAft>
                          <a:spcPts val="1200"/>
                        </a:spcAft>
                      </a:pPr>
                      <a:r>
                        <a:rPr lang="vi-VN" sz="1600" dirty="0">
                          <a:effectLst/>
                        </a:rPr>
                        <a:t>Mục tiêu học tập</a:t>
                      </a:r>
                      <a:endParaRPr lang="en-V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E</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A</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P</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I</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M</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NA</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93653280"/>
                  </a:ext>
                </a:extLst>
              </a:tr>
              <a:tr h="1347947">
                <a:tc>
                  <a:txBody>
                    <a:bodyPr/>
                    <a:lstStyle/>
                    <a:p>
                      <a:pPr>
                        <a:spcAft>
                          <a:spcPts val="1200"/>
                        </a:spcAft>
                      </a:pPr>
                      <a:r>
                        <a:rPr lang="vi-VN"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Mục tiêu / kết quả học tập ở cấp độ khóa học được viết rõ ràng bằng cách diễn đạt thân thiện với học sinh</a:t>
                      </a:r>
                      <a:endParaRPr lang="en-VN"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0240391"/>
                  </a:ext>
                </a:extLst>
              </a:tr>
              <a:tr h="540003">
                <a:tc>
                  <a:txBody>
                    <a:bodyPr/>
                    <a:lstStyle/>
                    <a:p>
                      <a:pPr>
                        <a:spcAft>
                          <a:spcPts val="1200"/>
                        </a:spcAft>
                      </a:pPr>
                      <a:r>
                        <a:rPr lang="vi-VN" sz="24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Mục tiêu / kết quả học tập cho mỗi phần nhỏ của khóa học (ví dụ: mô-đun, bài học, tuần, chương, v.v.) được viết rõ ràng bằng cách diễn đạt thân thiện với sinh viên.</a:t>
                      </a:r>
                      <a:endParaRPr lang="en-VN" sz="24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9578483"/>
                  </a:ext>
                </a:extLst>
              </a:tr>
              <a:tr h="1080006">
                <a:tc>
                  <a:txBody>
                    <a:bodyPr/>
                    <a:lstStyle/>
                    <a:p>
                      <a:pPr>
                        <a:spcAft>
                          <a:spcPts val="1200"/>
                        </a:spcAft>
                      </a:pPr>
                      <a:r>
                        <a:rPr lang="vi-VN"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Mục tiêu / kết quả học tập phù hợp với nhiều cấp độ Phân loại Mục tiêu Giáo dục của Bloom khi thích hợp.</a:t>
                      </a:r>
                      <a:endParaRPr lang="en-VN"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a:effectLst/>
                        </a:rPr>
                        <a:t> </a:t>
                      </a:r>
                      <a:endParaRPr lang="en-VN"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600" dirty="0">
                          <a:effectLst/>
                        </a:rPr>
                        <a:t> </a:t>
                      </a:r>
                      <a:endParaRPr lang="en-V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15296516"/>
                  </a:ext>
                </a:extLst>
              </a:tr>
            </a:tbl>
          </a:graphicData>
        </a:graphic>
      </p:graphicFrame>
      <p:sp>
        <p:nvSpPr>
          <p:cNvPr id="4" name="Slide Number Placeholder 3">
            <a:extLst>
              <a:ext uri="{FF2B5EF4-FFF2-40B4-BE49-F238E27FC236}">
                <a16:creationId xmlns:a16="http://schemas.microsoft.com/office/drawing/2014/main" id="{B613DF10-7A1F-0F37-380A-1583A4FC67B8}"/>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21</a:t>
            </a:fld>
            <a:endParaRPr lang="en-US" altLang="en-US"/>
          </a:p>
        </p:txBody>
      </p:sp>
    </p:spTree>
    <p:extLst>
      <p:ext uri="{BB962C8B-B14F-4D97-AF65-F5344CB8AC3E}">
        <p14:creationId xmlns:p14="http://schemas.microsoft.com/office/powerpoint/2010/main" val="1102909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06424-D884-7FE6-DF05-10E0049B48DD}"/>
              </a:ext>
            </a:extLst>
          </p:cNvPr>
          <p:cNvSpPr>
            <a:spLocks noGrp="1"/>
          </p:cNvSpPr>
          <p:nvPr>
            <p:ph type="title"/>
          </p:nvPr>
        </p:nvSpPr>
        <p:spPr/>
        <p:txBody>
          <a:bodyPr/>
          <a:lstStyle/>
          <a:p>
            <a:r>
              <a:rPr lang="en-VN" dirty="0"/>
              <a:t>Các tiêu chí đánh giá khoá học (UFC) </a:t>
            </a:r>
          </a:p>
        </p:txBody>
      </p:sp>
      <p:graphicFrame>
        <p:nvGraphicFramePr>
          <p:cNvPr id="6" name="Content Placeholder 5">
            <a:extLst>
              <a:ext uri="{FF2B5EF4-FFF2-40B4-BE49-F238E27FC236}">
                <a16:creationId xmlns:a16="http://schemas.microsoft.com/office/drawing/2014/main" id="{3620E5F0-976D-3713-E008-ADF42AE2D436}"/>
              </a:ext>
            </a:extLst>
          </p:cNvPr>
          <p:cNvGraphicFramePr>
            <a:graphicFrameLocks noGrp="1"/>
          </p:cNvGraphicFramePr>
          <p:nvPr>
            <p:ph sz="quarter" idx="1"/>
            <p:extLst>
              <p:ext uri="{D42A27DB-BD31-4B8C-83A1-F6EECF244321}">
                <p14:modId xmlns:p14="http://schemas.microsoft.com/office/powerpoint/2010/main" val="103301132"/>
              </p:ext>
            </p:extLst>
          </p:nvPr>
        </p:nvGraphicFramePr>
        <p:xfrm>
          <a:off x="439386" y="1876302"/>
          <a:ext cx="10871197" cy="4434774"/>
        </p:xfrm>
        <a:graphic>
          <a:graphicData uri="http://schemas.openxmlformats.org/drawingml/2006/table">
            <a:tbl>
              <a:tblPr firstRow="1" firstCol="1" bandRow="1">
                <a:tableStyleId>{5C22544A-7EE6-4342-B048-85BDC9FD1C3A}</a:tableStyleId>
              </a:tblPr>
              <a:tblGrid>
                <a:gridCol w="7263528">
                  <a:extLst>
                    <a:ext uri="{9D8B030D-6E8A-4147-A177-3AD203B41FA5}">
                      <a16:colId xmlns:a16="http://schemas.microsoft.com/office/drawing/2014/main" val="3314402763"/>
                    </a:ext>
                  </a:extLst>
                </a:gridCol>
                <a:gridCol w="511863">
                  <a:extLst>
                    <a:ext uri="{9D8B030D-6E8A-4147-A177-3AD203B41FA5}">
                      <a16:colId xmlns:a16="http://schemas.microsoft.com/office/drawing/2014/main" val="1432939221"/>
                    </a:ext>
                  </a:extLst>
                </a:gridCol>
                <a:gridCol w="688552">
                  <a:extLst>
                    <a:ext uri="{9D8B030D-6E8A-4147-A177-3AD203B41FA5}">
                      <a16:colId xmlns:a16="http://schemas.microsoft.com/office/drawing/2014/main" val="124529911"/>
                    </a:ext>
                  </a:extLst>
                </a:gridCol>
                <a:gridCol w="537563">
                  <a:extLst>
                    <a:ext uri="{9D8B030D-6E8A-4147-A177-3AD203B41FA5}">
                      <a16:colId xmlns:a16="http://schemas.microsoft.com/office/drawing/2014/main" val="285434536"/>
                    </a:ext>
                  </a:extLst>
                </a:gridCol>
                <a:gridCol w="602884">
                  <a:extLst>
                    <a:ext uri="{9D8B030D-6E8A-4147-A177-3AD203B41FA5}">
                      <a16:colId xmlns:a16="http://schemas.microsoft.com/office/drawing/2014/main" val="2597465505"/>
                    </a:ext>
                  </a:extLst>
                </a:gridCol>
                <a:gridCol w="543988">
                  <a:extLst>
                    <a:ext uri="{9D8B030D-6E8A-4147-A177-3AD203B41FA5}">
                      <a16:colId xmlns:a16="http://schemas.microsoft.com/office/drawing/2014/main" val="2809723175"/>
                    </a:ext>
                  </a:extLst>
                </a:gridCol>
                <a:gridCol w="722819">
                  <a:extLst>
                    <a:ext uri="{9D8B030D-6E8A-4147-A177-3AD203B41FA5}">
                      <a16:colId xmlns:a16="http://schemas.microsoft.com/office/drawing/2014/main" val="389091149"/>
                    </a:ext>
                  </a:extLst>
                </a:gridCol>
              </a:tblGrid>
              <a:tr h="222728">
                <a:tc>
                  <a:txBody>
                    <a:bodyPr/>
                    <a:lstStyle/>
                    <a:p>
                      <a:pPr algn="ctr">
                        <a:spcAft>
                          <a:spcPts val="1200"/>
                        </a:spcAft>
                      </a:pPr>
                      <a:r>
                        <a:rPr lang="vi-VN" sz="3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Nội dung/ hoạt động</a:t>
                      </a:r>
                      <a:endParaRPr lang="en-VN" sz="3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E</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A</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P</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I</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M</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NA</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23378655"/>
                  </a:ext>
                </a:extLst>
              </a:tr>
              <a:tr h="445456">
                <a:tc>
                  <a:txBody>
                    <a:bodyPr/>
                    <a:lstStyle/>
                    <a:p>
                      <a:pPr>
                        <a:spcAft>
                          <a:spcPts val="1200"/>
                        </a:spcAft>
                      </a:pPr>
                      <a:r>
                        <a:rPr lang="vi-VN" sz="1200" dirty="0">
                          <a:solidFill>
                            <a:srgbClr val="002060"/>
                          </a:solidFill>
                          <a:effectLst/>
                        </a:rPr>
                        <a:t>Các hoạt động học tập phù hợp với các mục tiêu / kết quả học tập đã nêu.</a:t>
                      </a:r>
                      <a:endParaRPr lang="en-VN"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20176396"/>
                  </a:ext>
                </a:extLst>
              </a:tr>
              <a:tr h="445456">
                <a:tc>
                  <a:txBody>
                    <a:bodyPr/>
                    <a:lstStyle/>
                    <a:p>
                      <a:pPr>
                        <a:spcAft>
                          <a:spcPts val="1200"/>
                        </a:spcAft>
                      </a:pPr>
                      <a:r>
                        <a:rPr lang="vi-VN" sz="1200" dirty="0">
                          <a:solidFill>
                            <a:srgbClr val="002060"/>
                          </a:solidFill>
                          <a:effectLst/>
                        </a:rPr>
                        <a:t>Các hoạt động học tập có hướng dẫn rõ ràng, chi tiết cho học sinh.</a:t>
                      </a:r>
                      <a:endParaRPr lang="en-VN"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42845285"/>
                  </a:ext>
                </a:extLst>
              </a:tr>
              <a:tr h="445456">
                <a:tc>
                  <a:txBody>
                    <a:bodyPr/>
                    <a:lstStyle/>
                    <a:p>
                      <a:pPr>
                        <a:spcAft>
                          <a:spcPts val="1200"/>
                        </a:spcAft>
                      </a:pPr>
                      <a:r>
                        <a:rPr lang="vi-VN" sz="1200" dirty="0">
                          <a:solidFill>
                            <a:srgbClr val="002060"/>
                          </a:solidFill>
                          <a:effectLst/>
                        </a:rPr>
                        <a:t>Các hoạt động học tập thúc đẩy sự tương tác giữa học sinh với học sinh .</a:t>
                      </a:r>
                      <a:endParaRPr lang="en-VN"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05064603"/>
                  </a:ext>
                </a:extLst>
              </a:tr>
              <a:tr h="445456">
                <a:tc>
                  <a:txBody>
                    <a:bodyPr/>
                    <a:lstStyle/>
                    <a:p>
                      <a:pPr>
                        <a:spcAft>
                          <a:spcPts val="1200"/>
                        </a:spcAft>
                      </a:pPr>
                      <a:r>
                        <a:rPr lang="vi-VN" sz="1200">
                          <a:solidFill>
                            <a:srgbClr val="002060"/>
                          </a:solidFill>
                          <a:effectLst/>
                        </a:rPr>
                        <a:t>Các hoạt động học tập thúc đẩy sự tương tác giữa sinh viên với giảng viên .</a:t>
                      </a:r>
                      <a:endParaRPr lang="en-VN" sz="12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70330247"/>
                  </a:ext>
                </a:extLst>
              </a:tr>
              <a:tr h="478709">
                <a:tc>
                  <a:txBody>
                    <a:bodyPr/>
                    <a:lstStyle/>
                    <a:p>
                      <a:pPr>
                        <a:spcAft>
                          <a:spcPts val="1200"/>
                        </a:spcAft>
                      </a:pPr>
                      <a:r>
                        <a:rPr lang="vi-VN" sz="1200">
                          <a:solidFill>
                            <a:srgbClr val="002060"/>
                          </a:solidFill>
                          <a:effectLst/>
                        </a:rPr>
                        <a:t>Các hoạt động học tập thúc đẩy sự tương tác giữa học sinh với nội dung .</a:t>
                      </a:r>
                      <a:endParaRPr lang="en-VN" sz="12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10865123"/>
                  </a:ext>
                </a:extLst>
              </a:tr>
              <a:tr h="478709">
                <a:tc>
                  <a:txBody>
                    <a:bodyPr/>
                    <a:lstStyle/>
                    <a:p>
                      <a:pPr>
                        <a:spcAft>
                          <a:spcPts val="1200"/>
                        </a:spcAft>
                      </a:pPr>
                      <a:r>
                        <a:rPr lang="vi-VN" sz="1200">
                          <a:solidFill>
                            <a:srgbClr val="002060"/>
                          </a:solidFill>
                          <a:effectLst/>
                        </a:rPr>
                        <a:t>Nội dung trình chiếu hỗ trợ các hoạt động học tập.</a:t>
                      </a:r>
                      <a:endParaRPr lang="en-VN" sz="12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61037996"/>
                  </a:ext>
                </a:extLst>
              </a:tr>
              <a:tr h="478709">
                <a:tc>
                  <a:txBody>
                    <a:bodyPr/>
                    <a:lstStyle/>
                    <a:p>
                      <a:pPr>
                        <a:spcAft>
                          <a:spcPts val="1200"/>
                        </a:spcAft>
                      </a:pPr>
                      <a:r>
                        <a:rPr lang="vi-VN" sz="1200">
                          <a:solidFill>
                            <a:srgbClr val="002060"/>
                          </a:solidFill>
                          <a:effectLst/>
                        </a:rPr>
                        <a:t>Nội dung trình bày phù hợp với mục tiêu / kết quả học tập.</a:t>
                      </a:r>
                      <a:endParaRPr lang="en-VN" sz="12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2674782"/>
                  </a:ext>
                </a:extLst>
              </a:tr>
              <a:tr h="668183">
                <a:tc>
                  <a:txBody>
                    <a:bodyPr/>
                    <a:lstStyle/>
                    <a:p>
                      <a:pPr>
                        <a:spcAft>
                          <a:spcPts val="1200"/>
                        </a:spcAft>
                      </a:pPr>
                      <a:r>
                        <a:rPr lang="vi-VN" sz="1200" dirty="0">
                          <a:solidFill>
                            <a:srgbClr val="002060"/>
                          </a:solidFill>
                          <a:effectLst/>
                        </a:rPr>
                        <a:t>Tất cả các liên kết web và các phần tử phương tiện nhúng có trong bản trình bày nội dung đều có chức năng.</a:t>
                      </a:r>
                      <a:endParaRPr lang="en-VN"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dirty="0">
                          <a:effectLst/>
                        </a:rPr>
                        <a:t> </a:t>
                      </a:r>
                      <a:endParaRPr lang="en-V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04676408"/>
                  </a:ext>
                </a:extLst>
              </a:tr>
            </a:tbl>
          </a:graphicData>
        </a:graphic>
      </p:graphicFrame>
      <p:sp>
        <p:nvSpPr>
          <p:cNvPr id="4" name="Slide Number Placeholder 3">
            <a:extLst>
              <a:ext uri="{FF2B5EF4-FFF2-40B4-BE49-F238E27FC236}">
                <a16:creationId xmlns:a16="http://schemas.microsoft.com/office/drawing/2014/main" id="{D03068D3-B744-551B-850C-97FD4233CB61}"/>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22</a:t>
            </a:fld>
            <a:endParaRPr lang="en-US" altLang="en-US"/>
          </a:p>
        </p:txBody>
      </p:sp>
    </p:spTree>
    <p:extLst>
      <p:ext uri="{BB962C8B-B14F-4D97-AF65-F5344CB8AC3E}">
        <p14:creationId xmlns:p14="http://schemas.microsoft.com/office/powerpoint/2010/main" val="2929868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06424-D884-7FE6-DF05-10E0049B48DD}"/>
              </a:ext>
            </a:extLst>
          </p:cNvPr>
          <p:cNvSpPr>
            <a:spLocks noGrp="1"/>
          </p:cNvSpPr>
          <p:nvPr>
            <p:ph type="title"/>
          </p:nvPr>
        </p:nvSpPr>
        <p:spPr/>
        <p:txBody>
          <a:bodyPr/>
          <a:lstStyle/>
          <a:p>
            <a:r>
              <a:rPr lang="en-VN" dirty="0"/>
              <a:t>Các tiêu chí đánh giá khoá học (UFC) </a:t>
            </a:r>
          </a:p>
        </p:txBody>
      </p:sp>
      <p:graphicFrame>
        <p:nvGraphicFramePr>
          <p:cNvPr id="6" name="Content Placeholder 5">
            <a:extLst>
              <a:ext uri="{FF2B5EF4-FFF2-40B4-BE49-F238E27FC236}">
                <a16:creationId xmlns:a16="http://schemas.microsoft.com/office/drawing/2014/main" id="{3620E5F0-976D-3713-E008-ADF42AE2D436}"/>
              </a:ext>
            </a:extLst>
          </p:cNvPr>
          <p:cNvGraphicFramePr>
            <a:graphicFrameLocks noGrp="1"/>
          </p:cNvGraphicFramePr>
          <p:nvPr>
            <p:ph sz="quarter" idx="1"/>
            <p:extLst>
              <p:ext uri="{D42A27DB-BD31-4B8C-83A1-F6EECF244321}">
                <p14:modId xmlns:p14="http://schemas.microsoft.com/office/powerpoint/2010/main" val="94770590"/>
              </p:ext>
            </p:extLst>
          </p:nvPr>
        </p:nvGraphicFramePr>
        <p:xfrm>
          <a:off x="439386" y="1876302"/>
          <a:ext cx="10871197" cy="3766591"/>
        </p:xfrm>
        <a:graphic>
          <a:graphicData uri="http://schemas.openxmlformats.org/drawingml/2006/table">
            <a:tbl>
              <a:tblPr firstRow="1" firstCol="1" bandRow="1">
                <a:tableStyleId>{5C22544A-7EE6-4342-B048-85BDC9FD1C3A}</a:tableStyleId>
              </a:tblPr>
              <a:tblGrid>
                <a:gridCol w="7263528">
                  <a:extLst>
                    <a:ext uri="{9D8B030D-6E8A-4147-A177-3AD203B41FA5}">
                      <a16:colId xmlns:a16="http://schemas.microsoft.com/office/drawing/2014/main" val="3314402763"/>
                    </a:ext>
                  </a:extLst>
                </a:gridCol>
                <a:gridCol w="511863">
                  <a:extLst>
                    <a:ext uri="{9D8B030D-6E8A-4147-A177-3AD203B41FA5}">
                      <a16:colId xmlns:a16="http://schemas.microsoft.com/office/drawing/2014/main" val="1432939221"/>
                    </a:ext>
                  </a:extLst>
                </a:gridCol>
                <a:gridCol w="688552">
                  <a:extLst>
                    <a:ext uri="{9D8B030D-6E8A-4147-A177-3AD203B41FA5}">
                      <a16:colId xmlns:a16="http://schemas.microsoft.com/office/drawing/2014/main" val="124529911"/>
                    </a:ext>
                  </a:extLst>
                </a:gridCol>
                <a:gridCol w="537563">
                  <a:extLst>
                    <a:ext uri="{9D8B030D-6E8A-4147-A177-3AD203B41FA5}">
                      <a16:colId xmlns:a16="http://schemas.microsoft.com/office/drawing/2014/main" val="285434536"/>
                    </a:ext>
                  </a:extLst>
                </a:gridCol>
                <a:gridCol w="602884">
                  <a:extLst>
                    <a:ext uri="{9D8B030D-6E8A-4147-A177-3AD203B41FA5}">
                      <a16:colId xmlns:a16="http://schemas.microsoft.com/office/drawing/2014/main" val="2597465505"/>
                    </a:ext>
                  </a:extLst>
                </a:gridCol>
                <a:gridCol w="543988">
                  <a:extLst>
                    <a:ext uri="{9D8B030D-6E8A-4147-A177-3AD203B41FA5}">
                      <a16:colId xmlns:a16="http://schemas.microsoft.com/office/drawing/2014/main" val="2809723175"/>
                    </a:ext>
                  </a:extLst>
                </a:gridCol>
                <a:gridCol w="722819">
                  <a:extLst>
                    <a:ext uri="{9D8B030D-6E8A-4147-A177-3AD203B41FA5}">
                      <a16:colId xmlns:a16="http://schemas.microsoft.com/office/drawing/2014/main" val="389091149"/>
                    </a:ext>
                  </a:extLst>
                </a:gridCol>
              </a:tblGrid>
              <a:tr h="222728">
                <a:tc>
                  <a:txBody>
                    <a:bodyPr/>
                    <a:lstStyle/>
                    <a:p>
                      <a:pPr algn="ctr">
                        <a:spcAft>
                          <a:spcPts val="1200"/>
                        </a:spcAft>
                      </a:pPr>
                      <a:r>
                        <a:rPr lang="vi-VN" sz="3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Đánh giá</a:t>
                      </a:r>
                      <a:endParaRPr lang="en-VN" sz="36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E</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A</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P</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I</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M</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NA</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23378655"/>
                  </a:ext>
                </a:extLst>
              </a:tr>
              <a:tr h="445456">
                <a:tc>
                  <a:txBody>
                    <a:bodyPr/>
                    <a:lstStyle/>
                    <a:p>
                      <a:pPr>
                        <a:spcAft>
                          <a:spcPts val="1200"/>
                        </a:spcAft>
                      </a:pPr>
                      <a:r>
                        <a:rPr lang="vi-VN"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 loạt các đánh giá học tập được cung cấp cho học sinh.</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20176396"/>
                  </a:ext>
                </a:extLst>
              </a:tr>
              <a:tr h="445456">
                <a:tc>
                  <a:txBody>
                    <a:bodyPr/>
                    <a:lstStyle/>
                    <a:p>
                      <a:pPr>
                        <a:spcAft>
                          <a:spcPts val="1200"/>
                        </a:spcAft>
                      </a:pPr>
                      <a:r>
                        <a:rPr lang="vi-VN"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Đánh giá học tập phù hợp với các mục tiêu / kết quả học tập đã nêu.</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42845285"/>
                  </a:ext>
                </a:extLst>
              </a:tr>
              <a:tr h="445456">
                <a:tc>
                  <a:txBody>
                    <a:bodyPr/>
                    <a:lstStyle/>
                    <a:p>
                      <a:pPr>
                        <a:spcAft>
                          <a:spcPts val="1200"/>
                        </a:spcAft>
                      </a:pPr>
                      <a:r>
                        <a:rPr lang="vi-VN"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 tài liệu khóa học nêu những đóng góp cho điểm cuối khóa của mỗi bài đánh giá xếp loại học tập.</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05064603"/>
                  </a:ext>
                </a:extLst>
              </a:tr>
              <a:tr h="445456">
                <a:tc>
                  <a:txBody>
                    <a:bodyPr/>
                    <a:lstStyle/>
                    <a:p>
                      <a:pPr>
                        <a:spcAft>
                          <a:spcPts val="1200"/>
                        </a:spcAft>
                      </a:pPr>
                      <a:r>
                        <a:rPr lang="vi-VN"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 tiêu chí chấm điểm bằng văn bản được cung cấp cho học sinh đối với mỗi bài đánh giá học tập do con người chấm điểm.</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70330247"/>
                  </a:ext>
                </a:extLst>
              </a:tr>
              <a:tr h="478709">
                <a:tc>
                  <a:txBody>
                    <a:bodyPr/>
                    <a:lstStyle/>
                    <a:p>
                      <a:pPr>
                        <a:spcAft>
                          <a:spcPts val="1200"/>
                        </a:spcAft>
                      </a:pPr>
                      <a:r>
                        <a:rPr lang="vi-VN"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Cẩn thận để tránh một môi trường thử nghiệm “cổ phần cao”.</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10865123"/>
                  </a:ext>
                </a:extLst>
              </a:tr>
              <a:tr h="478709">
                <a:tc>
                  <a:txBody>
                    <a:bodyPr/>
                    <a:lstStyle/>
                    <a:p>
                      <a:pPr>
                        <a:spcAft>
                          <a:spcPts val="1200"/>
                        </a:spcAft>
                      </a:pPr>
                      <a:r>
                        <a:rPr lang="vi-VN"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Tài liệu khóa học bao gồm các tuyên bố chi tiết thời gian và địa điểm sẽ được đăng.</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61037996"/>
                  </a:ext>
                </a:extLst>
              </a:tr>
              <a:tr h="478709">
                <a:tc>
                  <a:txBody>
                    <a:bodyPr/>
                    <a:lstStyle/>
                    <a:p>
                      <a:pPr>
                        <a:spcAft>
                          <a:spcPts val="1200"/>
                        </a:spcAft>
                      </a:pPr>
                      <a:r>
                        <a:rPr lang="vi-VN"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 đánh giá không chính thức được đưa vào khi thích hợp.</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a:effectLst/>
                        </a:rPr>
                        <a:t>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1200"/>
                        </a:spcAft>
                      </a:pPr>
                      <a:r>
                        <a:rPr lang="vi-VN" sz="1200" dirty="0">
                          <a:effectLst/>
                        </a:rPr>
                        <a:t> </a:t>
                      </a:r>
                      <a:endParaRPr lang="en-VN"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52674782"/>
                  </a:ext>
                </a:extLst>
              </a:tr>
            </a:tbl>
          </a:graphicData>
        </a:graphic>
      </p:graphicFrame>
      <p:sp>
        <p:nvSpPr>
          <p:cNvPr id="4" name="Slide Number Placeholder 3">
            <a:extLst>
              <a:ext uri="{FF2B5EF4-FFF2-40B4-BE49-F238E27FC236}">
                <a16:creationId xmlns:a16="http://schemas.microsoft.com/office/drawing/2014/main" id="{D03068D3-B744-551B-850C-97FD4233CB61}"/>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23</a:t>
            </a:fld>
            <a:endParaRPr lang="en-US" altLang="en-US"/>
          </a:p>
        </p:txBody>
      </p:sp>
    </p:spTree>
    <p:extLst>
      <p:ext uri="{BB962C8B-B14F-4D97-AF65-F5344CB8AC3E}">
        <p14:creationId xmlns:p14="http://schemas.microsoft.com/office/powerpoint/2010/main" val="902012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F3B5B-A55A-05D2-A4C9-0FB0AA373E05}"/>
              </a:ext>
            </a:extLst>
          </p:cNvPr>
          <p:cNvSpPr>
            <a:spLocks noGrp="1"/>
          </p:cNvSpPr>
          <p:nvPr>
            <p:ph type="title"/>
          </p:nvPr>
        </p:nvSpPr>
        <p:spPr/>
        <p:txBody>
          <a:bodyPr/>
          <a:lstStyle/>
          <a:p>
            <a:r>
              <a:rPr lang="en-VN" dirty="0"/>
              <a:t>Các yếu tố ảnh hưởng hiệu quả dạy học kết hợp – từ tổng quan nghiên cứu</a:t>
            </a:r>
          </a:p>
        </p:txBody>
      </p:sp>
      <p:graphicFrame>
        <p:nvGraphicFramePr>
          <p:cNvPr id="5" name="Content Placeholder 4">
            <a:extLst>
              <a:ext uri="{FF2B5EF4-FFF2-40B4-BE49-F238E27FC236}">
                <a16:creationId xmlns:a16="http://schemas.microsoft.com/office/drawing/2014/main" id="{4AA67AB7-AB46-E68F-49BD-1C01185D7ED2}"/>
              </a:ext>
            </a:extLst>
          </p:cNvPr>
          <p:cNvGraphicFramePr>
            <a:graphicFrameLocks noGrp="1"/>
          </p:cNvGraphicFramePr>
          <p:nvPr>
            <p:ph sz="quarter" idx="1"/>
            <p:extLst>
              <p:ext uri="{D42A27DB-BD31-4B8C-83A1-F6EECF244321}">
                <p14:modId xmlns:p14="http://schemas.microsoft.com/office/powerpoint/2010/main" val="581309813"/>
              </p:ext>
            </p:extLst>
          </p:nvPr>
        </p:nvGraphicFramePr>
        <p:xfrm>
          <a:off x="176645" y="1516064"/>
          <a:ext cx="12015355" cy="5486400"/>
        </p:xfrm>
        <a:graphic>
          <a:graphicData uri="http://schemas.openxmlformats.org/drawingml/2006/table">
            <a:tbl>
              <a:tblPr firstRow="1" firstCol="1" bandRow="1">
                <a:tableStyleId>{5C22544A-7EE6-4342-B048-85BDC9FD1C3A}</a:tableStyleId>
              </a:tblPr>
              <a:tblGrid>
                <a:gridCol w="2018484">
                  <a:extLst>
                    <a:ext uri="{9D8B030D-6E8A-4147-A177-3AD203B41FA5}">
                      <a16:colId xmlns:a16="http://schemas.microsoft.com/office/drawing/2014/main" val="3751559770"/>
                    </a:ext>
                  </a:extLst>
                </a:gridCol>
                <a:gridCol w="5071777">
                  <a:extLst>
                    <a:ext uri="{9D8B030D-6E8A-4147-A177-3AD203B41FA5}">
                      <a16:colId xmlns:a16="http://schemas.microsoft.com/office/drawing/2014/main" val="3557724644"/>
                    </a:ext>
                  </a:extLst>
                </a:gridCol>
                <a:gridCol w="4925094">
                  <a:extLst>
                    <a:ext uri="{9D8B030D-6E8A-4147-A177-3AD203B41FA5}">
                      <a16:colId xmlns:a16="http://schemas.microsoft.com/office/drawing/2014/main" val="37541235"/>
                    </a:ext>
                  </a:extLst>
                </a:gridCol>
              </a:tblGrid>
              <a:tr h="621942">
                <a:tc>
                  <a:txBody>
                    <a:bodyPr/>
                    <a:lstStyle/>
                    <a:p>
                      <a:pPr algn="ctr"/>
                      <a:r>
                        <a:rPr lang="en-US" sz="1200">
                          <a:effectLst/>
                        </a:rPr>
                        <a:t>Lãnh đạo trường học</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tc>
                  <a:txBody>
                    <a:bodyPr/>
                    <a:lstStyle/>
                    <a:p>
                      <a:r>
                        <a:rPr lang="en-US" sz="1200" dirty="0" err="1">
                          <a:effectLst/>
                        </a:rPr>
                        <a:t>Tầm</a:t>
                      </a:r>
                      <a:r>
                        <a:rPr lang="en-US" sz="1200" dirty="0">
                          <a:effectLst/>
                        </a:rPr>
                        <a:t> </a:t>
                      </a:r>
                      <a:r>
                        <a:rPr lang="en-US" sz="1200" dirty="0" err="1">
                          <a:effectLst/>
                        </a:rPr>
                        <a:t>nhìn</a:t>
                      </a:r>
                      <a:r>
                        <a:rPr lang="en-US" sz="1200" dirty="0">
                          <a:effectLst/>
                        </a:rPr>
                        <a:t> </a:t>
                      </a:r>
                      <a:r>
                        <a:rPr lang="en-US" sz="1200" dirty="0" err="1">
                          <a:effectLst/>
                        </a:rPr>
                        <a:t>chung</a:t>
                      </a:r>
                      <a:endParaRPr lang="en-VN" sz="1200" dirty="0">
                        <a:effectLst/>
                      </a:endParaRPr>
                    </a:p>
                    <a:p>
                      <a:r>
                        <a:rPr lang="en-US" sz="1200" dirty="0" err="1">
                          <a:effectLst/>
                        </a:rPr>
                        <a:t>Văn</a:t>
                      </a:r>
                      <a:r>
                        <a:rPr lang="en-US" sz="1200" dirty="0">
                          <a:effectLst/>
                        </a:rPr>
                        <a:t> </a:t>
                      </a:r>
                      <a:r>
                        <a:rPr lang="en-US" sz="1200" dirty="0" err="1">
                          <a:effectLst/>
                        </a:rPr>
                        <a:t>hóa</a:t>
                      </a:r>
                      <a:r>
                        <a:rPr lang="en-US" sz="1200" dirty="0">
                          <a:effectLst/>
                        </a:rPr>
                        <a:t> </a:t>
                      </a:r>
                      <a:r>
                        <a:rPr lang="en-US" sz="1200" dirty="0" err="1">
                          <a:effectLst/>
                        </a:rPr>
                        <a:t>học</a:t>
                      </a:r>
                      <a:r>
                        <a:rPr lang="en-US" sz="1200" dirty="0">
                          <a:effectLst/>
                        </a:rPr>
                        <a:t> </a:t>
                      </a:r>
                      <a:r>
                        <a:rPr lang="en-US" sz="1200" dirty="0" err="1">
                          <a:effectLst/>
                        </a:rPr>
                        <a:t>đường</a:t>
                      </a:r>
                      <a:r>
                        <a:rPr lang="en-US" sz="1200" dirty="0">
                          <a:effectLst/>
                        </a:rPr>
                        <a:t> </a:t>
                      </a:r>
                      <a:r>
                        <a:rPr lang="en-US" sz="1200" dirty="0" err="1">
                          <a:effectLst/>
                        </a:rPr>
                        <a:t>hợp</a:t>
                      </a:r>
                      <a:r>
                        <a:rPr lang="en-US" sz="1200" dirty="0">
                          <a:effectLst/>
                        </a:rPr>
                        <a:t> </a:t>
                      </a:r>
                      <a:r>
                        <a:rPr lang="en-US" sz="1200" dirty="0" err="1">
                          <a:effectLst/>
                        </a:rPr>
                        <a:t>tác</a:t>
                      </a:r>
                      <a:endParaRPr lang="en-VN" sz="1200" dirty="0">
                        <a:effectLst/>
                      </a:endParaRPr>
                    </a:p>
                    <a:p>
                      <a:r>
                        <a:rPr lang="en-US" sz="1200" dirty="0" err="1">
                          <a:effectLst/>
                        </a:rPr>
                        <a:t>Hỗ</a:t>
                      </a:r>
                      <a:r>
                        <a:rPr lang="en-US" sz="1200" dirty="0">
                          <a:effectLst/>
                        </a:rPr>
                        <a:t> </a:t>
                      </a:r>
                      <a:r>
                        <a:rPr lang="en-US" sz="1200" dirty="0" err="1">
                          <a:effectLst/>
                        </a:rPr>
                        <a:t>trợ</a:t>
                      </a:r>
                      <a:r>
                        <a:rPr lang="en-US" sz="1200" dirty="0">
                          <a:effectLst/>
                        </a:rPr>
                        <a:t> </a:t>
                      </a:r>
                      <a:r>
                        <a:rPr lang="en-US" sz="1200" dirty="0" err="1">
                          <a:effectLst/>
                        </a:rPr>
                        <a:t>giáo</a:t>
                      </a:r>
                      <a:r>
                        <a:rPr lang="en-US" sz="1200" dirty="0">
                          <a:effectLst/>
                        </a:rPr>
                        <a:t> </a:t>
                      </a:r>
                      <a:r>
                        <a:rPr lang="en-US" sz="1200" dirty="0" err="1">
                          <a:effectLst/>
                        </a:rPr>
                        <a:t>viên</a:t>
                      </a:r>
                      <a:r>
                        <a:rPr lang="en-US" sz="1200" dirty="0">
                          <a:effectLst/>
                        </a:rPr>
                        <a:t> </a:t>
                      </a:r>
                      <a:r>
                        <a:rPr lang="en-US" sz="1200" dirty="0" err="1">
                          <a:effectLst/>
                        </a:rPr>
                        <a:t>đưa</a:t>
                      </a:r>
                      <a:r>
                        <a:rPr lang="en-US" sz="1200" dirty="0">
                          <a:effectLst/>
                        </a:rPr>
                        <a:t> </a:t>
                      </a:r>
                      <a:r>
                        <a:rPr lang="en-US" sz="1200" dirty="0" err="1">
                          <a:effectLst/>
                        </a:rPr>
                        <a:t>ra</a:t>
                      </a:r>
                      <a:r>
                        <a:rPr lang="en-US" sz="1200" dirty="0">
                          <a:effectLst/>
                        </a:rPr>
                        <a:t> </a:t>
                      </a:r>
                      <a:r>
                        <a:rPr lang="en-US" sz="1200" dirty="0" err="1">
                          <a:effectLst/>
                        </a:rPr>
                        <a:t>quyết</a:t>
                      </a:r>
                      <a:r>
                        <a:rPr lang="en-US" sz="1200" dirty="0">
                          <a:effectLst/>
                        </a:rPr>
                        <a:t> </a:t>
                      </a:r>
                      <a:r>
                        <a:rPr lang="en-US" sz="1200" dirty="0" err="1">
                          <a:effectLst/>
                        </a:rPr>
                        <a:t>định</a:t>
                      </a:r>
                      <a:endParaRPr lang="en-VN" sz="1200" dirty="0">
                        <a:effectLst/>
                      </a:endParaRPr>
                    </a:p>
                    <a:p>
                      <a:r>
                        <a:rPr lang="en-US" sz="1200" dirty="0" err="1">
                          <a:effectLst/>
                        </a:rPr>
                        <a:t>Mục</a:t>
                      </a:r>
                      <a:r>
                        <a:rPr lang="en-US" sz="1200" dirty="0">
                          <a:effectLst/>
                        </a:rPr>
                        <a:t> </a:t>
                      </a:r>
                      <a:r>
                        <a:rPr lang="en-US" sz="1200" dirty="0" err="1">
                          <a:effectLst/>
                        </a:rPr>
                        <a:t>tiêu</a:t>
                      </a:r>
                      <a:r>
                        <a:rPr lang="en-US" sz="1200" dirty="0">
                          <a:effectLst/>
                        </a:rPr>
                        <a:t> </a:t>
                      </a:r>
                      <a:r>
                        <a:rPr lang="en-US" sz="1200" dirty="0" err="1">
                          <a:effectLst/>
                        </a:rPr>
                        <a:t>chương</a:t>
                      </a:r>
                      <a:r>
                        <a:rPr lang="en-US" sz="1200" dirty="0">
                          <a:effectLst/>
                        </a:rPr>
                        <a:t> </a:t>
                      </a:r>
                      <a:r>
                        <a:rPr lang="en-US" sz="1200" dirty="0" err="1">
                          <a:effectLst/>
                        </a:rPr>
                        <a:t>trình</a:t>
                      </a:r>
                      <a:r>
                        <a:rPr lang="en-US" sz="1200" dirty="0">
                          <a:effectLst/>
                        </a:rPr>
                        <a:t> </a:t>
                      </a:r>
                      <a:r>
                        <a:rPr lang="en-US" sz="1200" dirty="0" err="1">
                          <a:effectLst/>
                        </a:rPr>
                        <a:t>học</a:t>
                      </a:r>
                      <a:endParaRPr lang="en-US" sz="1200" dirty="0">
                        <a:effectLst/>
                      </a:endParaRPr>
                    </a:p>
                  </a:txBody>
                  <a:tcPr marL="37957" marR="37957" marT="0" marB="0"/>
                </a:tc>
                <a:tc>
                  <a:txBody>
                    <a:bodyPr/>
                    <a:lstStyle/>
                    <a:p>
                      <a:r>
                        <a:rPr lang="en-US" sz="1200" dirty="0" err="1">
                          <a:effectLst/>
                        </a:rPr>
                        <a:t>Khả</a:t>
                      </a:r>
                      <a:r>
                        <a:rPr lang="en-US" sz="1200" dirty="0">
                          <a:effectLst/>
                        </a:rPr>
                        <a:t> </a:t>
                      </a:r>
                      <a:r>
                        <a:rPr lang="en-US" sz="1200" dirty="0" err="1">
                          <a:effectLst/>
                        </a:rPr>
                        <a:t>năng</a:t>
                      </a:r>
                      <a:r>
                        <a:rPr lang="en-US" sz="1200" dirty="0">
                          <a:effectLst/>
                        </a:rPr>
                        <a:t> </a:t>
                      </a:r>
                      <a:r>
                        <a:rPr lang="en-US" sz="1200" dirty="0" err="1">
                          <a:effectLst/>
                        </a:rPr>
                        <a:t>sử</a:t>
                      </a:r>
                      <a:r>
                        <a:rPr lang="en-US" sz="1200" dirty="0">
                          <a:effectLst/>
                        </a:rPr>
                        <a:t> </a:t>
                      </a:r>
                      <a:r>
                        <a:rPr lang="en-US" sz="1200" dirty="0" err="1">
                          <a:effectLst/>
                        </a:rPr>
                        <a:t>dụng</a:t>
                      </a:r>
                      <a:r>
                        <a:rPr lang="en-US" sz="1200" dirty="0">
                          <a:effectLst/>
                        </a:rPr>
                        <a:t> </a:t>
                      </a:r>
                      <a:r>
                        <a:rPr lang="en-US" sz="1200" dirty="0" err="1">
                          <a:effectLst/>
                        </a:rPr>
                        <a:t>các</a:t>
                      </a:r>
                      <a:r>
                        <a:rPr lang="en-US" sz="1200" dirty="0">
                          <a:effectLst/>
                        </a:rPr>
                        <a:t> </a:t>
                      </a:r>
                      <a:r>
                        <a:rPr lang="en-US" sz="1200" dirty="0" err="1">
                          <a:effectLst/>
                        </a:rPr>
                        <a:t>công</a:t>
                      </a:r>
                      <a:r>
                        <a:rPr lang="en-US" sz="1200" dirty="0">
                          <a:effectLst/>
                        </a:rPr>
                        <a:t> </a:t>
                      </a:r>
                      <a:r>
                        <a:rPr lang="en-US" sz="1200" dirty="0" err="1">
                          <a:effectLst/>
                        </a:rPr>
                        <a:t>cụ</a:t>
                      </a:r>
                      <a:endParaRPr lang="en-VN" sz="1200" dirty="0">
                        <a:effectLst/>
                      </a:endParaRPr>
                    </a:p>
                    <a:p>
                      <a:r>
                        <a:rPr lang="en-US" sz="1200" dirty="0" err="1">
                          <a:effectLst/>
                        </a:rPr>
                        <a:t>Hỗ</a:t>
                      </a:r>
                      <a:r>
                        <a:rPr lang="en-US" sz="1200" dirty="0">
                          <a:effectLst/>
                        </a:rPr>
                        <a:t> </a:t>
                      </a:r>
                      <a:r>
                        <a:rPr lang="en-US" sz="1200" dirty="0" err="1">
                          <a:effectLst/>
                        </a:rPr>
                        <a:t>trợ</a:t>
                      </a:r>
                      <a:r>
                        <a:rPr lang="en-US" sz="1200" dirty="0">
                          <a:effectLst/>
                        </a:rPr>
                        <a:t> </a:t>
                      </a:r>
                      <a:r>
                        <a:rPr lang="en-US" sz="1200" dirty="0" err="1">
                          <a:effectLst/>
                        </a:rPr>
                        <a:t>có</a:t>
                      </a:r>
                      <a:r>
                        <a:rPr lang="en-US" sz="1200" dirty="0">
                          <a:effectLst/>
                        </a:rPr>
                        <a:t> </a:t>
                      </a:r>
                      <a:r>
                        <a:rPr lang="en-US" sz="1200" dirty="0" err="1">
                          <a:effectLst/>
                        </a:rPr>
                        <a:t>mục</a:t>
                      </a:r>
                      <a:r>
                        <a:rPr lang="en-US" sz="1200" dirty="0">
                          <a:effectLst/>
                        </a:rPr>
                        <a:t> </a:t>
                      </a:r>
                      <a:r>
                        <a:rPr lang="en-US" sz="1200" dirty="0" err="1">
                          <a:effectLst/>
                        </a:rPr>
                        <a:t>tiêu</a:t>
                      </a:r>
                      <a:r>
                        <a:rPr lang="en-US" sz="1200" dirty="0">
                          <a:effectLst/>
                        </a:rPr>
                        <a:t> </a:t>
                      </a:r>
                      <a:r>
                        <a:rPr lang="en-US" sz="1200" dirty="0" err="1">
                          <a:effectLst/>
                        </a:rPr>
                        <a:t>cho</a:t>
                      </a:r>
                      <a:r>
                        <a:rPr lang="en-US" sz="1200" dirty="0">
                          <a:effectLst/>
                        </a:rPr>
                        <a:t> </a:t>
                      </a:r>
                      <a:r>
                        <a:rPr lang="en-US" sz="1200" dirty="0" err="1">
                          <a:effectLst/>
                        </a:rPr>
                        <a:t>người</a:t>
                      </a:r>
                      <a:r>
                        <a:rPr lang="en-US" sz="1200" dirty="0">
                          <a:effectLst/>
                        </a:rPr>
                        <a:t> </a:t>
                      </a:r>
                      <a:r>
                        <a:rPr lang="en-US" sz="1200" dirty="0" err="1">
                          <a:effectLst/>
                        </a:rPr>
                        <a:t>học</a:t>
                      </a:r>
                      <a:endParaRPr lang="en-VN" sz="1200" dirty="0">
                        <a:effectLst/>
                      </a:endParaRPr>
                    </a:p>
                    <a:p>
                      <a:r>
                        <a:rPr lang="en-US" sz="1200" dirty="0" err="1">
                          <a:effectLst/>
                        </a:rPr>
                        <a:t>Hỗ</a:t>
                      </a:r>
                      <a:r>
                        <a:rPr lang="en-US" sz="1200" dirty="0">
                          <a:effectLst/>
                        </a:rPr>
                        <a:t> </a:t>
                      </a:r>
                      <a:r>
                        <a:rPr lang="en-US" sz="1200" dirty="0" err="1">
                          <a:effectLst/>
                        </a:rPr>
                        <a:t>trợ</a:t>
                      </a:r>
                      <a:r>
                        <a:rPr lang="en-US" sz="1200" dirty="0">
                          <a:effectLst/>
                        </a:rPr>
                        <a:t> </a:t>
                      </a:r>
                      <a:r>
                        <a:rPr lang="en-US" sz="1200" dirty="0" err="1">
                          <a:effectLst/>
                        </a:rPr>
                        <a:t>cộng</a:t>
                      </a:r>
                      <a:r>
                        <a:rPr lang="en-US" sz="1200" dirty="0">
                          <a:effectLst/>
                        </a:rPr>
                        <a:t> </a:t>
                      </a:r>
                      <a:r>
                        <a:rPr lang="en-US" sz="1200" dirty="0" err="1">
                          <a:effectLst/>
                        </a:rPr>
                        <a:t>đồng</a:t>
                      </a:r>
                      <a:r>
                        <a:rPr lang="en-US" sz="1200" dirty="0">
                          <a:effectLst/>
                        </a:rPr>
                        <a:t> </a:t>
                      </a:r>
                      <a:r>
                        <a:rPr lang="en-US" sz="1200" dirty="0" err="1">
                          <a:effectLst/>
                        </a:rPr>
                        <a:t>rộng</a:t>
                      </a:r>
                      <a:r>
                        <a:rPr lang="en-US" sz="1200" dirty="0">
                          <a:effectLst/>
                        </a:rPr>
                        <a:t> </a:t>
                      </a:r>
                      <a:r>
                        <a:rPr lang="en-US" sz="1200" dirty="0" err="1">
                          <a:effectLst/>
                        </a:rPr>
                        <a:t>rãi</a:t>
                      </a:r>
                      <a:r>
                        <a:rPr lang="en-US" sz="1200" dirty="0">
                          <a:effectLst/>
                        </a:rPr>
                        <a:t> </a:t>
                      </a:r>
                      <a:r>
                        <a:rPr lang="en-US" sz="1200" dirty="0" err="1">
                          <a:effectLst/>
                        </a:rPr>
                        <a:t>hơn</a:t>
                      </a:r>
                      <a:endParaRPr lang="en-VN" sz="1200" dirty="0">
                        <a:effectLst/>
                      </a:endParaRPr>
                    </a:p>
                    <a:p>
                      <a:r>
                        <a:rPr lang="en-US" sz="1200" dirty="0" err="1">
                          <a:effectLst/>
                        </a:rPr>
                        <a:t>Liên</a:t>
                      </a:r>
                      <a:r>
                        <a:rPr lang="en-US" sz="1200" dirty="0">
                          <a:effectLst/>
                        </a:rPr>
                        <a:t> </a:t>
                      </a:r>
                      <a:r>
                        <a:rPr lang="en-US" sz="1200" dirty="0" err="1">
                          <a:effectLst/>
                        </a:rPr>
                        <a:t>lạc</a:t>
                      </a:r>
                      <a:r>
                        <a:rPr lang="en-US" sz="1200" dirty="0">
                          <a:effectLst/>
                        </a:rPr>
                        <a:t> </a:t>
                      </a:r>
                      <a:r>
                        <a:rPr lang="en-US" sz="1200" dirty="0" err="1">
                          <a:effectLst/>
                        </a:rPr>
                        <a:t>với</a:t>
                      </a:r>
                      <a:r>
                        <a:rPr lang="en-US" sz="1200" dirty="0">
                          <a:effectLst/>
                        </a:rPr>
                        <a:t> </a:t>
                      </a:r>
                      <a:r>
                        <a:rPr lang="en-US" sz="1200" dirty="0" err="1">
                          <a:effectLst/>
                        </a:rPr>
                        <a:t>chính</a:t>
                      </a:r>
                      <a:r>
                        <a:rPr lang="en-US" sz="1200" dirty="0">
                          <a:effectLst/>
                        </a:rPr>
                        <a:t> </a:t>
                      </a:r>
                      <a:r>
                        <a:rPr lang="en-US" sz="1200" dirty="0" err="1">
                          <a:effectLst/>
                        </a:rPr>
                        <a:t>quyền</a:t>
                      </a:r>
                      <a:r>
                        <a:rPr lang="en-US" sz="1200" dirty="0">
                          <a:effectLst/>
                        </a:rPr>
                        <a:t> </a:t>
                      </a:r>
                      <a:r>
                        <a:rPr lang="en-US" sz="1200" dirty="0" err="1">
                          <a:effectLst/>
                        </a:rPr>
                        <a:t>địa</a:t>
                      </a:r>
                      <a:r>
                        <a:rPr lang="en-US" sz="1200" dirty="0">
                          <a:effectLst/>
                        </a:rPr>
                        <a:t> </a:t>
                      </a:r>
                      <a:r>
                        <a:rPr lang="en-US" sz="1200" dirty="0" err="1">
                          <a:effectLst/>
                        </a:rPr>
                        <a:t>phương</a:t>
                      </a:r>
                      <a:r>
                        <a:rPr lang="en-US" sz="1200" dirty="0">
                          <a:effectLst/>
                        </a:rPr>
                        <a:t> </a:t>
                      </a:r>
                      <a:r>
                        <a:rPr lang="en-US" sz="1200" dirty="0" err="1">
                          <a:effectLst/>
                        </a:rPr>
                        <a:t>và</a:t>
                      </a:r>
                      <a:r>
                        <a:rPr lang="en-US" sz="1200" dirty="0">
                          <a:effectLst/>
                        </a:rPr>
                        <a:t> </a:t>
                      </a:r>
                      <a:r>
                        <a:rPr lang="en-US" sz="1200" dirty="0" err="1">
                          <a:effectLst/>
                        </a:rPr>
                        <a:t>quốc</a:t>
                      </a:r>
                      <a:r>
                        <a:rPr lang="en-US" sz="1200" dirty="0">
                          <a:effectLst/>
                        </a:rPr>
                        <a:t> </a:t>
                      </a:r>
                      <a:r>
                        <a:rPr lang="en-US" sz="1200" dirty="0" err="1">
                          <a:effectLst/>
                        </a:rPr>
                        <a:t>gia</a:t>
                      </a:r>
                      <a:endParaRPr lang="en-VN" sz="1200" dirty="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extLst>
                  <a:ext uri="{0D108BD9-81ED-4DB2-BD59-A6C34878D82A}">
                    <a16:rowId xmlns:a16="http://schemas.microsoft.com/office/drawing/2014/main" val="397879825"/>
                  </a:ext>
                </a:extLst>
              </a:tr>
              <a:tr h="621942">
                <a:tc>
                  <a:txBody>
                    <a:bodyPr/>
                    <a:lstStyle/>
                    <a:p>
                      <a:pPr algn="ctr"/>
                      <a:r>
                        <a:rPr lang="en-US" sz="1200">
                          <a:effectLst/>
                        </a:rPr>
                        <a:t>Pháp lý hỗ trợ đưa ra quyết định</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tc>
                  <a:txBody>
                    <a:bodyPr/>
                    <a:lstStyle/>
                    <a:p>
                      <a:r>
                        <a:rPr lang="en-US" sz="1200">
                          <a:effectLst/>
                        </a:rPr>
                        <a:t>Cho phép sử dụng mô hình kết hợp</a:t>
                      </a:r>
                      <a:endParaRPr lang="en-VN" sz="1200">
                        <a:effectLst/>
                      </a:endParaRPr>
                    </a:p>
                    <a:p>
                      <a:r>
                        <a:rPr lang="en-US" sz="1200">
                          <a:effectLst/>
                        </a:rPr>
                        <a:t>Cung cấp cốt lõi cho tất cả mọi người</a:t>
                      </a:r>
                      <a:endParaRPr lang="en-VN" sz="1200">
                        <a:effectLst/>
                      </a:endParaRPr>
                    </a:p>
                    <a:p>
                      <a:r>
                        <a:rPr lang="en-US" sz="1200">
                          <a:effectLst/>
                        </a:rPr>
                        <a:t>Cơ sở bằng chứng</a:t>
                      </a:r>
                      <a:endParaRPr lang="en-VN" sz="1200">
                        <a:effectLst/>
                      </a:endParaRPr>
                    </a:p>
                    <a:p>
                      <a:r>
                        <a:rPr lang="en-US" sz="1200">
                          <a:effectLst/>
                        </a:rPr>
                        <a:t>Nguyên tắc</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tc>
                  <a:txBody>
                    <a:bodyPr/>
                    <a:lstStyle/>
                    <a:p>
                      <a:r>
                        <a:rPr lang="en-US" sz="1200">
                          <a:effectLst/>
                        </a:rPr>
                        <a:t>Tiếp cận tới sự phát triển chuyên nghiệp</a:t>
                      </a:r>
                      <a:endParaRPr lang="en-VN" sz="1200">
                        <a:effectLst/>
                      </a:endParaRPr>
                    </a:p>
                    <a:p>
                      <a:r>
                        <a:rPr lang="en-US" sz="1200">
                          <a:effectLst/>
                        </a:rPr>
                        <a:t>Các yêu cầu pháp lý liên quan</a:t>
                      </a:r>
                      <a:endParaRPr lang="en-VN" sz="1200">
                        <a:effectLst/>
                      </a:endParaRPr>
                    </a:p>
                    <a:p>
                      <a:r>
                        <a:rPr lang="en-US" sz="1200">
                          <a:effectLst/>
                        </a:rPr>
                        <a:t> Quy trình đảm bảo chất lượng</a:t>
                      </a:r>
                      <a:endParaRPr lang="en-VN" sz="1200">
                        <a:effectLst/>
                      </a:endParaRPr>
                    </a:p>
                    <a:p>
                      <a:r>
                        <a:rPr lang="en-US" sz="1200">
                          <a:effectLst/>
                        </a:rPr>
                        <a:t>Các trình độ học vấn khác</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extLst>
                  <a:ext uri="{0D108BD9-81ED-4DB2-BD59-A6C34878D82A}">
                    <a16:rowId xmlns:a16="http://schemas.microsoft.com/office/drawing/2014/main" val="3101553457"/>
                  </a:ext>
                </a:extLst>
              </a:tr>
              <a:tr h="621942">
                <a:tc>
                  <a:txBody>
                    <a:bodyPr/>
                    <a:lstStyle/>
                    <a:p>
                      <a:pPr algn="ctr"/>
                      <a:r>
                        <a:rPr lang="en-US" sz="1200">
                          <a:effectLst/>
                        </a:rPr>
                        <a:t>Quản lý môi trường học tập trong trường và học tập từ xa cho người học</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tc>
                  <a:txBody>
                    <a:bodyPr/>
                    <a:lstStyle/>
                    <a:p>
                      <a:r>
                        <a:rPr lang="en-US" sz="1200">
                          <a:effectLst/>
                        </a:rPr>
                        <a:t>Thời khóa biểu của trường</a:t>
                      </a:r>
                      <a:endParaRPr lang="en-VN" sz="1200">
                        <a:effectLst/>
                      </a:endParaRPr>
                    </a:p>
                    <a:p>
                      <a:r>
                        <a:rPr lang="en-US" sz="1200">
                          <a:effectLst/>
                        </a:rPr>
                        <a:t>Quyền truy cập vào các thiết bị</a:t>
                      </a:r>
                      <a:endParaRPr lang="en-VN" sz="1200">
                        <a:effectLst/>
                      </a:endParaRPr>
                    </a:p>
                    <a:p>
                      <a:r>
                        <a:rPr lang="en-US" sz="1200">
                          <a:effectLst/>
                        </a:rPr>
                        <a:t> Công cụ kỹ thuật số</a:t>
                      </a:r>
                      <a:endParaRPr lang="en-VN" sz="1200">
                        <a:effectLst/>
                      </a:endParaRPr>
                    </a:p>
                    <a:p>
                      <a:r>
                        <a:rPr lang="en-US" sz="1200">
                          <a:effectLst/>
                        </a:rPr>
                        <a:t>Nhân viên hỗ trợ</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tc>
                  <a:txBody>
                    <a:bodyPr/>
                    <a:lstStyle/>
                    <a:p>
                      <a:r>
                        <a:rPr lang="en-US" sz="1200">
                          <a:effectLst/>
                        </a:rPr>
                        <a:t>Cha mẹ và người giám hộ</a:t>
                      </a:r>
                      <a:endParaRPr lang="en-VN" sz="1200">
                        <a:effectLst/>
                      </a:endParaRPr>
                    </a:p>
                    <a:p>
                      <a:r>
                        <a:rPr lang="en-US" sz="1200">
                          <a:effectLst/>
                        </a:rPr>
                        <a:t>Quản lý môi trường của người học</a:t>
                      </a:r>
                      <a:endParaRPr lang="en-VN" sz="1200">
                        <a:effectLst/>
                      </a:endParaRPr>
                    </a:p>
                    <a:p>
                      <a:r>
                        <a:rPr lang="en-US" sz="1200">
                          <a:effectLst/>
                        </a:rPr>
                        <a:t> VET và học tập dựa trên công việc</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extLst>
                  <a:ext uri="{0D108BD9-81ED-4DB2-BD59-A6C34878D82A}">
                    <a16:rowId xmlns:a16="http://schemas.microsoft.com/office/drawing/2014/main" val="609077392"/>
                  </a:ext>
                </a:extLst>
              </a:tr>
              <a:tr h="932913">
                <a:tc>
                  <a:txBody>
                    <a:bodyPr/>
                    <a:lstStyle/>
                    <a:p>
                      <a:pPr algn="ctr"/>
                      <a:r>
                        <a:rPr lang="en-US" sz="1200">
                          <a:effectLst/>
                        </a:rPr>
                        <a:t> </a:t>
                      </a:r>
                      <a:endParaRPr lang="en-VN" sz="1200">
                        <a:effectLst/>
                      </a:endParaRPr>
                    </a:p>
                    <a:p>
                      <a:pPr algn="ctr"/>
                      <a:r>
                        <a:rPr lang="en-US" sz="1200">
                          <a:effectLst/>
                        </a:rPr>
                        <a:t>Giáo viên – Vai trò, Năng lực và Điều kiện làm việc</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tc>
                  <a:txBody>
                    <a:bodyPr/>
                    <a:lstStyle/>
                    <a:p>
                      <a:r>
                        <a:rPr lang="en-US" sz="1200" dirty="0" err="1">
                          <a:effectLst/>
                        </a:rPr>
                        <a:t>Phương</a:t>
                      </a:r>
                      <a:r>
                        <a:rPr lang="en-US" sz="1200" dirty="0">
                          <a:effectLst/>
                        </a:rPr>
                        <a:t> </a:t>
                      </a:r>
                      <a:r>
                        <a:rPr lang="en-US" sz="1200" dirty="0" err="1">
                          <a:effectLst/>
                        </a:rPr>
                        <a:t>pháp</a:t>
                      </a:r>
                      <a:r>
                        <a:rPr lang="en-US" sz="1200" dirty="0">
                          <a:effectLst/>
                        </a:rPr>
                        <a:t> </a:t>
                      </a:r>
                      <a:r>
                        <a:rPr lang="en-US" sz="1200" dirty="0" err="1">
                          <a:effectLst/>
                        </a:rPr>
                        <a:t>dạy</a:t>
                      </a:r>
                      <a:r>
                        <a:rPr lang="en-US" sz="1200" dirty="0">
                          <a:effectLst/>
                        </a:rPr>
                        <a:t> </a:t>
                      </a:r>
                      <a:r>
                        <a:rPr lang="en-US" sz="1200" dirty="0" err="1">
                          <a:effectLst/>
                        </a:rPr>
                        <a:t>và</a:t>
                      </a:r>
                      <a:r>
                        <a:rPr lang="en-US" sz="1200" dirty="0">
                          <a:effectLst/>
                        </a:rPr>
                        <a:t> </a:t>
                      </a:r>
                      <a:r>
                        <a:rPr lang="en-US" sz="1200" dirty="0" err="1">
                          <a:effectLst/>
                        </a:rPr>
                        <a:t>học</a:t>
                      </a:r>
                      <a:endParaRPr lang="en-VN" sz="1200" dirty="0">
                        <a:effectLst/>
                      </a:endParaRPr>
                    </a:p>
                    <a:p>
                      <a:r>
                        <a:rPr lang="en-US" sz="1200" dirty="0">
                          <a:effectLst/>
                        </a:rPr>
                        <a:t> </a:t>
                      </a:r>
                      <a:r>
                        <a:rPr lang="en-US" sz="1200" dirty="0" err="1">
                          <a:effectLst/>
                        </a:rPr>
                        <a:t>Tư</a:t>
                      </a:r>
                      <a:r>
                        <a:rPr lang="en-US" sz="1200" dirty="0">
                          <a:effectLst/>
                        </a:rPr>
                        <a:t> </a:t>
                      </a:r>
                      <a:r>
                        <a:rPr lang="en-US" sz="1200" dirty="0" err="1">
                          <a:effectLst/>
                        </a:rPr>
                        <a:t>duy</a:t>
                      </a:r>
                      <a:endParaRPr lang="en-VN" sz="1200" dirty="0">
                        <a:effectLst/>
                      </a:endParaRPr>
                    </a:p>
                    <a:p>
                      <a:r>
                        <a:rPr lang="en-US" sz="1200" dirty="0">
                          <a:effectLst/>
                        </a:rPr>
                        <a:t> </a:t>
                      </a:r>
                      <a:r>
                        <a:rPr lang="en-US" sz="1200" dirty="0" err="1">
                          <a:effectLst/>
                        </a:rPr>
                        <a:t>Chấp</a:t>
                      </a:r>
                      <a:r>
                        <a:rPr lang="en-US" sz="1200" dirty="0">
                          <a:effectLst/>
                        </a:rPr>
                        <a:t> </a:t>
                      </a:r>
                      <a:r>
                        <a:rPr lang="en-US" sz="1200" dirty="0" err="1">
                          <a:effectLst/>
                        </a:rPr>
                        <a:t>nhận</a:t>
                      </a:r>
                      <a:r>
                        <a:rPr lang="en-US" sz="1200" dirty="0">
                          <a:effectLst/>
                        </a:rPr>
                        <a:t> </a:t>
                      </a:r>
                      <a:r>
                        <a:rPr lang="en-US" sz="1200" dirty="0" err="1">
                          <a:effectLst/>
                        </a:rPr>
                        <a:t>rủi</a:t>
                      </a:r>
                      <a:r>
                        <a:rPr lang="en-US" sz="1200" dirty="0">
                          <a:effectLst/>
                        </a:rPr>
                        <a:t> </a:t>
                      </a:r>
                      <a:r>
                        <a:rPr lang="en-US" sz="1200" dirty="0" err="1">
                          <a:effectLst/>
                        </a:rPr>
                        <a:t>ro</a:t>
                      </a:r>
                      <a:r>
                        <a:rPr lang="en-US" sz="1200" dirty="0">
                          <a:effectLst/>
                        </a:rPr>
                        <a:t> </a:t>
                      </a:r>
                      <a:r>
                        <a:rPr lang="en-US" sz="1200" dirty="0" err="1">
                          <a:effectLst/>
                        </a:rPr>
                        <a:t>và</a:t>
                      </a:r>
                      <a:r>
                        <a:rPr lang="en-US" sz="1200" dirty="0">
                          <a:effectLst/>
                        </a:rPr>
                        <a:t> </a:t>
                      </a:r>
                      <a:r>
                        <a:rPr lang="en-US" sz="1200" dirty="0" err="1">
                          <a:effectLst/>
                        </a:rPr>
                        <a:t>đổi</a:t>
                      </a:r>
                      <a:r>
                        <a:rPr lang="en-US" sz="1200" dirty="0">
                          <a:effectLst/>
                        </a:rPr>
                        <a:t> </a:t>
                      </a:r>
                      <a:r>
                        <a:rPr lang="en-US" sz="1200" dirty="0" err="1">
                          <a:effectLst/>
                        </a:rPr>
                        <a:t>mới</a:t>
                      </a:r>
                      <a:endParaRPr lang="en-VN" sz="1200" dirty="0">
                        <a:effectLst/>
                      </a:endParaRPr>
                    </a:p>
                    <a:p>
                      <a:r>
                        <a:rPr lang="en-US" sz="1200" dirty="0">
                          <a:effectLst/>
                        </a:rPr>
                        <a:t> </a:t>
                      </a:r>
                      <a:r>
                        <a:rPr lang="en-US" sz="1200" dirty="0" err="1">
                          <a:effectLst/>
                        </a:rPr>
                        <a:t>Đánh</a:t>
                      </a:r>
                      <a:r>
                        <a:rPr lang="en-US" sz="1200" dirty="0">
                          <a:effectLst/>
                        </a:rPr>
                        <a:t> </a:t>
                      </a:r>
                      <a:r>
                        <a:rPr lang="en-US" sz="1200" dirty="0" err="1">
                          <a:effectLst/>
                        </a:rPr>
                        <a:t>giá</a:t>
                      </a:r>
                      <a:r>
                        <a:rPr lang="en-US" sz="1200" dirty="0">
                          <a:effectLst/>
                        </a:rPr>
                        <a:t> </a:t>
                      </a:r>
                      <a:r>
                        <a:rPr lang="en-US" sz="1200" dirty="0" err="1">
                          <a:effectLst/>
                        </a:rPr>
                        <a:t>học</a:t>
                      </a:r>
                      <a:r>
                        <a:rPr lang="en-US" sz="1200" dirty="0">
                          <a:effectLst/>
                        </a:rPr>
                        <a:t> </a:t>
                      </a:r>
                      <a:r>
                        <a:rPr lang="en-US" sz="1200" dirty="0" err="1">
                          <a:effectLst/>
                        </a:rPr>
                        <a:t>tập</a:t>
                      </a:r>
                      <a:endParaRPr lang="en-VN" sz="1200" dirty="0">
                        <a:effectLst/>
                      </a:endParaRPr>
                    </a:p>
                    <a:p>
                      <a:r>
                        <a:rPr lang="en-US" sz="1200" dirty="0">
                          <a:effectLst/>
                        </a:rPr>
                        <a:t> </a:t>
                      </a:r>
                      <a:r>
                        <a:rPr lang="en-US" sz="1200" dirty="0" err="1">
                          <a:effectLst/>
                        </a:rPr>
                        <a:t>Hỗ</a:t>
                      </a:r>
                      <a:r>
                        <a:rPr lang="en-US" sz="1200" dirty="0">
                          <a:effectLst/>
                        </a:rPr>
                        <a:t> </a:t>
                      </a:r>
                      <a:r>
                        <a:rPr lang="en-US" sz="1200" dirty="0" err="1">
                          <a:effectLst/>
                        </a:rPr>
                        <a:t>trợ</a:t>
                      </a:r>
                      <a:r>
                        <a:rPr lang="en-US" sz="1200" dirty="0">
                          <a:effectLst/>
                        </a:rPr>
                        <a:t> </a:t>
                      </a:r>
                      <a:r>
                        <a:rPr lang="en-US" sz="1200" dirty="0" err="1">
                          <a:effectLst/>
                        </a:rPr>
                        <a:t>học</a:t>
                      </a:r>
                      <a:r>
                        <a:rPr lang="en-US" sz="1200" dirty="0">
                          <a:effectLst/>
                        </a:rPr>
                        <a:t> </a:t>
                      </a:r>
                      <a:r>
                        <a:rPr lang="en-US" sz="1200" dirty="0" err="1">
                          <a:effectLst/>
                        </a:rPr>
                        <a:t>sinh</a:t>
                      </a:r>
                      <a:r>
                        <a:rPr lang="en-US" sz="1200" dirty="0">
                          <a:effectLst/>
                        </a:rPr>
                        <a:t> </a:t>
                      </a:r>
                      <a:r>
                        <a:rPr lang="en-US" sz="1200" dirty="0" err="1">
                          <a:effectLst/>
                        </a:rPr>
                        <a:t>với</a:t>
                      </a:r>
                      <a:r>
                        <a:rPr lang="en-US" sz="1200" dirty="0">
                          <a:effectLst/>
                        </a:rPr>
                        <a:t> </a:t>
                      </a:r>
                      <a:r>
                        <a:rPr lang="en-US" sz="1200" dirty="0" err="1">
                          <a:effectLst/>
                        </a:rPr>
                        <a:t>tư</a:t>
                      </a:r>
                      <a:r>
                        <a:rPr lang="en-US" sz="1200" dirty="0">
                          <a:effectLst/>
                        </a:rPr>
                        <a:t> </a:t>
                      </a:r>
                      <a:r>
                        <a:rPr lang="en-US" sz="1200" dirty="0" err="1">
                          <a:effectLst/>
                        </a:rPr>
                        <a:t>cách</a:t>
                      </a:r>
                      <a:r>
                        <a:rPr lang="en-US" sz="1200" dirty="0">
                          <a:effectLst/>
                        </a:rPr>
                        <a:t> </a:t>
                      </a:r>
                      <a:r>
                        <a:rPr lang="en-US" sz="1200" dirty="0" err="1">
                          <a:effectLst/>
                        </a:rPr>
                        <a:t>cá</a:t>
                      </a:r>
                      <a:r>
                        <a:rPr lang="en-US" sz="1200" dirty="0">
                          <a:effectLst/>
                        </a:rPr>
                        <a:t> </a:t>
                      </a:r>
                      <a:r>
                        <a:rPr lang="en-US" sz="1200" dirty="0" err="1">
                          <a:effectLst/>
                        </a:rPr>
                        <a:t>nhân</a:t>
                      </a:r>
                      <a:r>
                        <a:rPr lang="en-US" sz="1200" dirty="0">
                          <a:effectLst/>
                        </a:rPr>
                        <a:t> </a:t>
                      </a:r>
                      <a:r>
                        <a:rPr lang="en-US" sz="1200" dirty="0" err="1">
                          <a:effectLst/>
                        </a:rPr>
                        <a:t>và</a:t>
                      </a:r>
                      <a:r>
                        <a:rPr lang="en-US" sz="1200" dirty="0">
                          <a:effectLst/>
                        </a:rPr>
                        <a:t> </a:t>
                      </a:r>
                      <a:r>
                        <a:rPr lang="en-US" sz="1200" dirty="0" err="1">
                          <a:effectLst/>
                        </a:rPr>
                        <a:t>cộng</a:t>
                      </a:r>
                      <a:r>
                        <a:rPr lang="en-US" sz="1200" dirty="0">
                          <a:effectLst/>
                        </a:rPr>
                        <a:t> </a:t>
                      </a:r>
                      <a:r>
                        <a:rPr lang="en-US" sz="1200" dirty="0" err="1">
                          <a:effectLst/>
                        </a:rPr>
                        <a:t>đồng</a:t>
                      </a:r>
                      <a:endParaRPr lang="en-VN" sz="1200" dirty="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tc>
                  <a:txBody>
                    <a:bodyPr/>
                    <a:lstStyle/>
                    <a:p>
                      <a:r>
                        <a:rPr lang="en-US" sz="1200">
                          <a:effectLst/>
                        </a:rPr>
                        <a:t> Phản ánh và phát triển</a:t>
                      </a:r>
                      <a:endParaRPr lang="en-VN" sz="1200">
                        <a:effectLst/>
                      </a:endParaRPr>
                    </a:p>
                    <a:p>
                      <a:r>
                        <a:rPr lang="en-US" sz="1200">
                          <a:effectLst/>
                        </a:rPr>
                        <a:t> Chia sẻ thực hành</a:t>
                      </a:r>
                      <a:endParaRPr lang="en-VN" sz="1200">
                        <a:effectLst/>
                      </a:endParaRPr>
                    </a:p>
                    <a:p>
                      <a:r>
                        <a:rPr lang="en-US" sz="1200">
                          <a:effectLst/>
                        </a:rPr>
                        <a:t> Vai trò lãnh đạo</a:t>
                      </a:r>
                      <a:endParaRPr lang="en-VN" sz="1200">
                        <a:effectLst/>
                      </a:endParaRPr>
                    </a:p>
                    <a:p>
                      <a:r>
                        <a:rPr lang="en-US" sz="1200">
                          <a:effectLst/>
                        </a:rPr>
                        <a:t> Cộng đồng rộng hơn</a:t>
                      </a:r>
                      <a:endParaRPr lang="en-VN" sz="1200">
                        <a:effectLst/>
                      </a:endParaRPr>
                    </a:p>
                    <a:p>
                      <a:r>
                        <a:rPr lang="en-US" sz="1200">
                          <a:effectLst/>
                        </a:rPr>
                        <a:t> Giáo viên mới có trình độ</a:t>
                      </a:r>
                      <a:endParaRPr lang="en-VN" sz="1200">
                        <a:effectLst/>
                      </a:endParaRPr>
                    </a:p>
                    <a:p>
                      <a:r>
                        <a:rPr lang="en-US" sz="1200">
                          <a:effectLst/>
                        </a:rPr>
                        <a:t> Điều kiện làm việc</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extLst>
                  <a:ext uri="{0D108BD9-81ED-4DB2-BD59-A6C34878D82A}">
                    <a16:rowId xmlns:a16="http://schemas.microsoft.com/office/drawing/2014/main" val="3085561773"/>
                  </a:ext>
                </a:extLst>
              </a:tr>
              <a:tr h="621942">
                <a:tc>
                  <a:txBody>
                    <a:bodyPr/>
                    <a:lstStyle/>
                    <a:p>
                      <a:pPr algn="ctr"/>
                      <a:r>
                        <a:rPr lang="en-US" sz="1200">
                          <a:effectLst/>
                        </a:rPr>
                        <a:t> </a:t>
                      </a:r>
                      <a:endParaRPr lang="en-VN" sz="1200">
                        <a:effectLst/>
                      </a:endParaRPr>
                    </a:p>
                    <a:p>
                      <a:pPr algn="ctr"/>
                      <a:r>
                        <a:rPr lang="en-US" sz="1200">
                          <a:effectLst/>
                        </a:rPr>
                        <a:t>Đánh giá người học</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tc>
                  <a:txBody>
                    <a:bodyPr/>
                    <a:lstStyle/>
                    <a:p>
                      <a:r>
                        <a:rPr lang="en-US" sz="1200" dirty="0" err="1">
                          <a:effectLst/>
                        </a:rPr>
                        <a:t>Tính</a:t>
                      </a:r>
                      <a:r>
                        <a:rPr lang="en-US" sz="1200" dirty="0">
                          <a:effectLst/>
                        </a:rPr>
                        <a:t> </a:t>
                      </a:r>
                      <a:r>
                        <a:rPr lang="en-US" sz="1200" dirty="0" err="1">
                          <a:effectLst/>
                        </a:rPr>
                        <a:t>minh</a:t>
                      </a:r>
                      <a:r>
                        <a:rPr lang="en-US" sz="1200" dirty="0">
                          <a:effectLst/>
                        </a:rPr>
                        <a:t> </a:t>
                      </a:r>
                      <a:r>
                        <a:rPr lang="en-US" sz="1200" dirty="0" err="1">
                          <a:effectLst/>
                        </a:rPr>
                        <a:t>bạch</a:t>
                      </a:r>
                      <a:endParaRPr lang="en-VN" sz="1200" dirty="0">
                        <a:effectLst/>
                      </a:endParaRPr>
                    </a:p>
                    <a:p>
                      <a:r>
                        <a:rPr lang="en-US" sz="1200" dirty="0" err="1">
                          <a:effectLst/>
                        </a:rPr>
                        <a:t>Tính</a:t>
                      </a:r>
                      <a:r>
                        <a:rPr lang="en-US" sz="1200" dirty="0">
                          <a:effectLst/>
                        </a:rPr>
                        <a:t> </a:t>
                      </a:r>
                      <a:r>
                        <a:rPr lang="en-US" sz="1200" dirty="0" err="1">
                          <a:effectLst/>
                        </a:rPr>
                        <a:t>công</a:t>
                      </a:r>
                      <a:r>
                        <a:rPr lang="en-US" sz="1200" dirty="0">
                          <a:effectLst/>
                        </a:rPr>
                        <a:t> </a:t>
                      </a:r>
                      <a:r>
                        <a:rPr lang="en-US" sz="1200" dirty="0" err="1">
                          <a:effectLst/>
                        </a:rPr>
                        <a:t>bằng</a:t>
                      </a:r>
                      <a:endParaRPr lang="en-VN" sz="1200" dirty="0">
                        <a:effectLst/>
                      </a:endParaRPr>
                    </a:p>
                    <a:p>
                      <a:r>
                        <a:rPr lang="en-US" sz="1200" dirty="0" err="1">
                          <a:effectLst/>
                        </a:rPr>
                        <a:t>Hiệu</a:t>
                      </a:r>
                      <a:r>
                        <a:rPr lang="en-US" sz="1200" dirty="0">
                          <a:effectLst/>
                        </a:rPr>
                        <a:t> </a:t>
                      </a:r>
                      <a:r>
                        <a:rPr lang="en-US" sz="1200" dirty="0" err="1">
                          <a:effectLst/>
                        </a:rPr>
                        <a:t>quả</a:t>
                      </a:r>
                      <a:r>
                        <a:rPr lang="en-US" sz="1200" dirty="0">
                          <a:effectLst/>
                        </a:rPr>
                        <a:t> </a:t>
                      </a:r>
                      <a:r>
                        <a:rPr lang="en-US" sz="1200" dirty="0" err="1">
                          <a:effectLst/>
                        </a:rPr>
                        <a:t>bản</a:t>
                      </a:r>
                      <a:r>
                        <a:rPr lang="en-US" sz="1200" dirty="0">
                          <a:effectLst/>
                        </a:rPr>
                        <a:t> </a:t>
                      </a:r>
                      <a:r>
                        <a:rPr lang="en-US" sz="1200" dirty="0" err="1">
                          <a:effectLst/>
                        </a:rPr>
                        <a:t>thân</a:t>
                      </a:r>
                      <a:endParaRPr lang="en-VN" sz="1200" dirty="0">
                        <a:effectLst/>
                      </a:endParaRPr>
                    </a:p>
                    <a:p>
                      <a:r>
                        <a:rPr lang="en-US" sz="1200" dirty="0" err="1">
                          <a:effectLst/>
                        </a:rPr>
                        <a:t>Sự</a:t>
                      </a:r>
                      <a:r>
                        <a:rPr lang="en-US" sz="1200" dirty="0">
                          <a:effectLst/>
                        </a:rPr>
                        <a:t> </a:t>
                      </a:r>
                      <a:r>
                        <a:rPr lang="en-US" sz="1200" dirty="0" err="1">
                          <a:effectLst/>
                        </a:rPr>
                        <a:t>quen</a:t>
                      </a:r>
                      <a:r>
                        <a:rPr lang="en-US" sz="1200" dirty="0">
                          <a:effectLst/>
                        </a:rPr>
                        <a:t> </a:t>
                      </a:r>
                      <a:r>
                        <a:rPr lang="en-US" sz="1200" dirty="0" err="1">
                          <a:effectLst/>
                        </a:rPr>
                        <a:t>thuộc</a:t>
                      </a:r>
                      <a:endParaRPr lang="en-VN" sz="1200" dirty="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tc>
                  <a:txBody>
                    <a:bodyPr/>
                    <a:lstStyle/>
                    <a:p>
                      <a:r>
                        <a:rPr lang="en-US" sz="1200">
                          <a:effectLst/>
                        </a:rPr>
                        <a:t> Tính đều đặn</a:t>
                      </a:r>
                      <a:endParaRPr lang="en-VN" sz="1200">
                        <a:effectLst/>
                      </a:endParaRPr>
                    </a:p>
                    <a:p>
                      <a:r>
                        <a:rPr lang="en-US" sz="1200">
                          <a:effectLst/>
                        </a:rPr>
                        <a:t> Đa dạng</a:t>
                      </a:r>
                      <a:endParaRPr lang="en-VN" sz="1200">
                        <a:effectLst/>
                      </a:endParaRPr>
                    </a:p>
                    <a:p>
                      <a:r>
                        <a:rPr lang="en-US" sz="1200">
                          <a:effectLst/>
                        </a:rPr>
                        <a:t>Tính linh hoạt</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extLst>
                  <a:ext uri="{0D108BD9-81ED-4DB2-BD59-A6C34878D82A}">
                    <a16:rowId xmlns:a16="http://schemas.microsoft.com/office/drawing/2014/main" val="883828664"/>
                  </a:ext>
                </a:extLst>
              </a:tr>
              <a:tr h="310971">
                <a:tc>
                  <a:txBody>
                    <a:bodyPr/>
                    <a:lstStyle/>
                    <a:p>
                      <a:pPr algn="ctr"/>
                      <a:r>
                        <a:rPr lang="en-US" sz="1200">
                          <a:effectLst/>
                        </a:rPr>
                        <a:t>Sự hạnh phúc của giáo viên và học sinh</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tc>
                  <a:txBody>
                    <a:bodyPr/>
                    <a:lstStyle/>
                    <a:p>
                      <a:r>
                        <a:rPr lang="en-US" sz="1200">
                          <a:effectLst/>
                        </a:rPr>
                        <a:t>Nguyên nhân của lo lắng và căng thẳng</a:t>
                      </a:r>
                      <a:endParaRPr lang="en-VN" sz="1200">
                        <a:effectLst/>
                      </a:endParaRPr>
                    </a:p>
                    <a:p>
                      <a:r>
                        <a:rPr lang="en-US" sz="1200">
                          <a:effectLst/>
                        </a:rPr>
                        <a:t> Hướng dẫn phát triển</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tc>
                  <a:txBody>
                    <a:bodyPr/>
                    <a:lstStyle/>
                    <a:p>
                      <a:r>
                        <a:rPr lang="en-US" sz="1200">
                          <a:effectLst/>
                        </a:rPr>
                        <a:t>Phát triển năng lực</a:t>
                      </a:r>
                      <a:endParaRPr lang="en-VN" sz="1200">
                        <a:effectLst/>
                      </a:endParaRPr>
                    </a:p>
                    <a:p>
                      <a:r>
                        <a:rPr lang="en-US" sz="1200">
                          <a:effectLst/>
                        </a:rPr>
                        <a:t>Đối thoại trong trường</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extLst>
                  <a:ext uri="{0D108BD9-81ED-4DB2-BD59-A6C34878D82A}">
                    <a16:rowId xmlns:a16="http://schemas.microsoft.com/office/drawing/2014/main" val="2985059264"/>
                  </a:ext>
                </a:extLst>
              </a:tr>
              <a:tr h="466457">
                <a:tc>
                  <a:txBody>
                    <a:bodyPr/>
                    <a:lstStyle/>
                    <a:p>
                      <a:pPr algn="ctr"/>
                      <a:r>
                        <a:rPr lang="en-US" sz="1200">
                          <a:effectLst/>
                        </a:rPr>
                        <a:t> </a:t>
                      </a:r>
                      <a:endParaRPr lang="en-VN" sz="1200">
                        <a:effectLst/>
                      </a:endParaRPr>
                    </a:p>
                    <a:p>
                      <a:pPr algn="ctr"/>
                      <a:r>
                        <a:rPr lang="en-US" sz="1200">
                          <a:effectLst/>
                        </a:rPr>
                        <a:t>Tập thể và cộng đồng nhà trường</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tc>
                  <a:txBody>
                    <a:bodyPr/>
                    <a:lstStyle/>
                    <a:p>
                      <a:r>
                        <a:rPr lang="en-US" sz="1200">
                          <a:effectLst/>
                        </a:rPr>
                        <a:t>Duy trì giao tiếp</a:t>
                      </a:r>
                      <a:endParaRPr lang="en-VN" sz="1200">
                        <a:effectLst/>
                      </a:endParaRPr>
                    </a:p>
                    <a:p>
                      <a:r>
                        <a:rPr lang="en-US" sz="1200">
                          <a:effectLst/>
                        </a:rPr>
                        <a:t>Sự cộng tác của giáo viên</a:t>
                      </a:r>
                      <a:endParaRPr lang="en-VN" sz="1200">
                        <a:effectLst/>
                      </a:endParaRPr>
                    </a:p>
                    <a:p>
                      <a:r>
                        <a:rPr lang="en-US" sz="1200">
                          <a:effectLst/>
                        </a:rPr>
                        <a:t>Tính đồng nhất và cảm nhận của học sinh</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tc>
                  <a:txBody>
                    <a:bodyPr/>
                    <a:lstStyle/>
                    <a:p>
                      <a:r>
                        <a:rPr lang="en-US" sz="1200">
                          <a:effectLst/>
                        </a:rPr>
                        <a:t>Cha mẹ và gia đình</a:t>
                      </a:r>
                      <a:endParaRPr lang="en-VN" sz="1200">
                        <a:effectLst/>
                      </a:endParaRPr>
                    </a:p>
                    <a:p>
                      <a:r>
                        <a:rPr lang="en-US" sz="1200">
                          <a:effectLst/>
                        </a:rPr>
                        <a:t> Các bên liên quan bên ngoài</a:t>
                      </a:r>
                      <a:endParaRPr lang="en-VN" sz="1200">
                        <a:effectLst/>
                      </a:endParaRPr>
                    </a:p>
                    <a:p>
                      <a:r>
                        <a:rPr lang="en-US" sz="1200">
                          <a:effectLst/>
                        </a:rPr>
                        <a:t> Sử dụng địa điểm trường học</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extLst>
                  <a:ext uri="{0D108BD9-81ED-4DB2-BD59-A6C34878D82A}">
                    <a16:rowId xmlns:a16="http://schemas.microsoft.com/office/drawing/2014/main" val="778729194"/>
                  </a:ext>
                </a:extLst>
              </a:tr>
              <a:tr h="466457">
                <a:tc>
                  <a:txBody>
                    <a:bodyPr/>
                    <a:lstStyle/>
                    <a:p>
                      <a:pPr algn="ctr"/>
                      <a:r>
                        <a:rPr lang="en-US" sz="1200">
                          <a:effectLst/>
                        </a:rPr>
                        <a:t>Đảm bảo chất lương -  Đánh giá và Phản hồi</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tc>
                  <a:txBody>
                    <a:bodyPr/>
                    <a:lstStyle/>
                    <a:p>
                      <a:r>
                        <a:rPr lang="en-US" sz="1200">
                          <a:effectLst/>
                        </a:rPr>
                        <a:t> Dạy và học ngoài trường</a:t>
                      </a:r>
                      <a:endParaRPr lang="en-VN" sz="1200">
                        <a:effectLst/>
                      </a:endParaRPr>
                    </a:p>
                    <a:p>
                      <a:r>
                        <a:rPr lang="en-US" sz="1200">
                          <a:effectLst/>
                        </a:rPr>
                        <a:t> Môi trường / văn hóa trường học</a:t>
                      </a:r>
                      <a:endParaRPr lang="en-VN" sz="1200">
                        <a:effectLst/>
                      </a:endParaRPr>
                    </a:p>
                    <a:p>
                      <a:r>
                        <a:rPr lang="en-US" sz="1200">
                          <a:effectLst/>
                        </a:rPr>
                        <a:t> Quản lý nguồn nhân viên</a:t>
                      </a:r>
                      <a:endParaRPr lang="en-VN" sz="120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tc>
                  <a:txBody>
                    <a:bodyPr/>
                    <a:lstStyle/>
                    <a:p>
                      <a:r>
                        <a:rPr lang="en-US" sz="1200" dirty="0">
                          <a:effectLst/>
                        </a:rPr>
                        <a:t> </a:t>
                      </a:r>
                      <a:r>
                        <a:rPr lang="en-US" sz="1200" dirty="0" err="1">
                          <a:effectLst/>
                        </a:rPr>
                        <a:t>Thực</a:t>
                      </a:r>
                      <a:r>
                        <a:rPr lang="en-US" sz="1200" dirty="0">
                          <a:effectLst/>
                        </a:rPr>
                        <a:t> </a:t>
                      </a:r>
                      <a:r>
                        <a:rPr lang="en-US" sz="1200" dirty="0" err="1">
                          <a:effectLst/>
                        </a:rPr>
                        <a:t>hành</a:t>
                      </a:r>
                      <a:r>
                        <a:rPr lang="en-US" sz="1200" dirty="0">
                          <a:effectLst/>
                        </a:rPr>
                        <a:t> </a:t>
                      </a:r>
                      <a:r>
                        <a:rPr lang="en-US" sz="1200" dirty="0" err="1">
                          <a:effectLst/>
                        </a:rPr>
                        <a:t>giám</a:t>
                      </a:r>
                      <a:r>
                        <a:rPr lang="en-US" sz="1200" dirty="0">
                          <a:effectLst/>
                        </a:rPr>
                        <a:t> </a:t>
                      </a:r>
                      <a:r>
                        <a:rPr lang="en-US" sz="1200" dirty="0" err="1">
                          <a:effectLst/>
                        </a:rPr>
                        <a:t>sát</a:t>
                      </a:r>
                      <a:r>
                        <a:rPr lang="en-US" sz="1200" dirty="0">
                          <a:effectLst/>
                        </a:rPr>
                        <a:t> </a:t>
                      </a:r>
                      <a:r>
                        <a:rPr lang="en-US" sz="1200" dirty="0" err="1">
                          <a:effectLst/>
                        </a:rPr>
                        <a:t>và</a:t>
                      </a:r>
                      <a:r>
                        <a:rPr lang="en-US" sz="1200" dirty="0">
                          <a:effectLst/>
                        </a:rPr>
                        <a:t> </a:t>
                      </a:r>
                      <a:r>
                        <a:rPr lang="en-US" sz="1200" dirty="0" err="1">
                          <a:effectLst/>
                        </a:rPr>
                        <a:t>những</a:t>
                      </a:r>
                      <a:r>
                        <a:rPr lang="en-US" sz="1200" dirty="0">
                          <a:effectLst/>
                        </a:rPr>
                        <a:t> </a:t>
                      </a:r>
                      <a:r>
                        <a:rPr lang="en-US" sz="1200" dirty="0" err="1">
                          <a:effectLst/>
                        </a:rPr>
                        <a:t>phát</a:t>
                      </a:r>
                      <a:r>
                        <a:rPr lang="en-US" sz="1200" dirty="0">
                          <a:effectLst/>
                        </a:rPr>
                        <a:t> </a:t>
                      </a:r>
                      <a:r>
                        <a:rPr lang="en-US" sz="1200" dirty="0" err="1">
                          <a:effectLst/>
                        </a:rPr>
                        <a:t>triển</a:t>
                      </a:r>
                      <a:r>
                        <a:rPr lang="en-US" sz="1200" dirty="0">
                          <a:effectLst/>
                        </a:rPr>
                        <a:t> </a:t>
                      </a:r>
                      <a:r>
                        <a:rPr lang="en-US" sz="1200" dirty="0" err="1">
                          <a:effectLst/>
                        </a:rPr>
                        <a:t>mới</a:t>
                      </a:r>
                      <a:endParaRPr lang="en-VN" sz="1200" dirty="0">
                        <a:effectLst/>
                      </a:endParaRPr>
                    </a:p>
                    <a:p>
                      <a:r>
                        <a:rPr lang="en-US" sz="1200" dirty="0">
                          <a:effectLst/>
                        </a:rPr>
                        <a:t> </a:t>
                      </a:r>
                      <a:r>
                        <a:rPr lang="en-US" sz="1200" dirty="0" err="1">
                          <a:effectLst/>
                        </a:rPr>
                        <a:t>Các</a:t>
                      </a:r>
                      <a:r>
                        <a:rPr lang="en-US" sz="1200" dirty="0">
                          <a:effectLst/>
                        </a:rPr>
                        <a:t> </a:t>
                      </a:r>
                      <a:r>
                        <a:rPr lang="en-US" sz="1200" dirty="0" err="1">
                          <a:effectLst/>
                        </a:rPr>
                        <a:t>nhà</a:t>
                      </a:r>
                      <a:r>
                        <a:rPr lang="en-US" sz="1200" dirty="0">
                          <a:effectLst/>
                        </a:rPr>
                        <a:t> </a:t>
                      </a:r>
                      <a:r>
                        <a:rPr lang="en-US" sz="1200" dirty="0" err="1">
                          <a:effectLst/>
                        </a:rPr>
                        <a:t>cung</a:t>
                      </a:r>
                      <a:r>
                        <a:rPr lang="en-US" sz="1200" dirty="0">
                          <a:effectLst/>
                        </a:rPr>
                        <a:t> </a:t>
                      </a:r>
                      <a:r>
                        <a:rPr lang="en-US" sz="1200" dirty="0" err="1">
                          <a:effectLst/>
                        </a:rPr>
                        <a:t>cấp</a:t>
                      </a:r>
                      <a:r>
                        <a:rPr lang="en-US" sz="1200" dirty="0">
                          <a:effectLst/>
                        </a:rPr>
                        <a:t> </a:t>
                      </a:r>
                      <a:r>
                        <a:rPr lang="en-US" sz="1200" dirty="0" err="1">
                          <a:effectLst/>
                        </a:rPr>
                        <a:t>khác</a:t>
                      </a:r>
                      <a:endParaRPr lang="en-VN" sz="1200" dirty="0">
                        <a:effectLst/>
                        <a:latin typeface="Cambria" panose="02040503050406030204" pitchFamily="18" charset="0"/>
                        <a:ea typeface="Verdana" panose="020B0604030504040204" pitchFamily="34" charset="0"/>
                        <a:cs typeface="Verdana" panose="020B0604030504040204" pitchFamily="34" charset="0"/>
                      </a:endParaRPr>
                    </a:p>
                  </a:txBody>
                  <a:tcPr marL="37957" marR="37957" marT="0" marB="0"/>
                </a:tc>
                <a:extLst>
                  <a:ext uri="{0D108BD9-81ED-4DB2-BD59-A6C34878D82A}">
                    <a16:rowId xmlns:a16="http://schemas.microsoft.com/office/drawing/2014/main" val="2034956166"/>
                  </a:ext>
                </a:extLst>
              </a:tr>
            </a:tbl>
          </a:graphicData>
        </a:graphic>
      </p:graphicFrame>
      <p:sp>
        <p:nvSpPr>
          <p:cNvPr id="4" name="Slide Number Placeholder 3">
            <a:extLst>
              <a:ext uri="{FF2B5EF4-FFF2-40B4-BE49-F238E27FC236}">
                <a16:creationId xmlns:a16="http://schemas.microsoft.com/office/drawing/2014/main" id="{269A78F1-10D4-B008-CF95-E03C9D35B1A8}"/>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24</a:t>
            </a:fld>
            <a:endParaRPr lang="en-US" altLang="en-US"/>
          </a:p>
        </p:txBody>
      </p:sp>
    </p:spTree>
    <p:extLst>
      <p:ext uri="{BB962C8B-B14F-4D97-AF65-F5344CB8AC3E}">
        <p14:creationId xmlns:p14="http://schemas.microsoft.com/office/powerpoint/2010/main" val="1125696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48527-D5FF-12E6-ABDD-3995B8EFC153}"/>
              </a:ext>
            </a:extLst>
          </p:cNvPr>
          <p:cNvSpPr>
            <a:spLocks noGrp="1"/>
          </p:cNvSpPr>
          <p:nvPr>
            <p:ph type="title"/>
          </p:nvPr>
        </p:nvSpPr>
        <p:spPr/>
        <p:txBody>
          <a:bodyPr/>
          <a:lstStyle/>
          <a:p>
            <a:r>
              <a:rPr lang="en-US" sz="3200" dirty="0" err="1"/>
              <a:t>Vai</a:t>
            </a:r>
            <a:r>
              <a:rPr lang="en-US" sz="3200" dirty="0"/>
              <a:t> </a:t>
            </a:r>
            <a:r>
              <a:rPr lang="en-US" sz="3200" dirty="0" err="1"/>
              <a:t>trò</a:t>
            </a:r>
            <a:r>
              <a:rPr lang="en-US" sz="3200" dirty="0"/>
              <a:t> </a:t>
            </a:r>
            <a:r>
              <a:rPr lang="en-US" sz="3200" dirty="0" err="1"/>
              <a:t>và</a:t>
            </a:r>
            <a:r>
              <a:rPr lang="en-US" sz="3200" dirty="0"/>
              <a:t> </a:t>
            </a:r>
            <a:r>
              <a:rPr lang="en-US" sz="3200" dirty="0" err="1"/>
              <a:t>mối</a:t>
            </a:r>
            <a:r>
              <a:rPr lang="en-US" sz="3200" dirty="0"/>
              <a:t> </a:t>
            </a:r>
            <a:r>
              <a:rPr lang="en-US" sz="3200" dirty="0" err="1"/>
              <a:t>quan</a:t>
            </a:r>
            <a:r>
              <a:rPr lang="en-US" sz="3200" dirty="0"/>
              <a:t> </a:t>
            </a:r>
            <a:r>
              <a:rPr lang="en-US" sz="3200" dirty="0" err="1"/>
              <a:t>hệ</a:t>
            </a:r>
            <a:r>
              <a:rPr lang="en-US" sz="3200" dirty="0"/>
              <a:t> </a:t>
            </a:r>
            <a:r>
              <a:rPr lang="en-US" sz="3200" dirty="0" err="1"/>
              <a:t>giữa</a:t>
            </a:r>
            <a:r>
              <a:rPr lang="en-US" sz="3200" dirty="0"/>
              <a:t> </a:t>
            </a:r>
            <a:r>
              <a:rPr lang="en-US" sz="3200" dirty="0" err="1"/>
              <a:t>các</a:t>
            </a:r>
            <a:r>
              <a:rPr lang="en-US" sz="3200" dirty="0"/>
              <a:t> </a:t>
            </a:r>
            <a:r>
              <a:rPr lang="en-US" sz="3200" dirty="0" err="1"/>
              <a:t>bên</a:t>
            </a:r>
            <a:r>
              <a:rPr lang="en-US" sz="3200" dirty="0"/>
              <a:t> </a:t>
            </a:r>
            <a:r>
              <a:rPr lang="en-US" sz="3200" dirty="0" err="1"/>
              <a:t>liên</a:t>
            </a:r>
            <a:r>
              <a:rPr lang="en-US" sz="3200" dirty="0"/>
              <a:t> </a:t>
            </a:r>
            <a:r>
              <a:rPr lang="en-US" sz="3200" dirty="0" err="1"/>
              <a:t>quan</a:t>
            </a:r>
            <a:r>
              <a:rPr lang="en-US" sz="3200" dirty="0"/>
              <a:t> </a:t>
            </a:r>
            <a:r>
              <a:rPr lang="en-US" sz="3200" dirty="0" err="1"/>
              <a:t>chính</a:t>
            </a:r>
            <a:r>
              <a:rPr lang="en-US" sz="3200" dirty="0"/>
              <a:t> (</a:t>
            </a:r>
            <a:r>
              <a:rPr lang="vi-VN" sz="3200" dirty="0"/>
              <a:t>Machumu, H.J. và Zhu, C.  - 2019)</a:t>
            </a:r>
            <a:r>
              <a:rPr lang="en-VN" sz="3200" dirty="0">
                <a:effectLst/>
              </a:rPr>
              <a:t> </a:t>
            </a:r>
            <a:endParaRPr lang="en-VN" sz="3200" dirty="0"/>
          </a:p>
        </p:txBody>
      </p:sp>
      <p:sp>
        <p:nvSpPr>
          <p:cNvPr id="4" name="Slide Number Placeholder 3">
            <a:extLst>
              <a:ext uri="{FF2B5EF4-FFF2-40B4-BE49-F238E27FC236}">
                <a16:creationId xmlns:a16="http://schemas.microsoft.com/office/drawing/2014/main" id="{6DE99B33-5557-451C-6C45-0408639E2388}"/>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25</a:t>
            </a:fld>
            <a:endParaRPr lang="en-US" altLang="en-US"/>
          </a:p>
        </p:txBody>
      </p:sp>
      <p:pic>
        <p:nvPicPr>
          <p:cNvPr id="5" name="Content Placeholder 4" descr="Diagram&#10;&#10;Description automatically generated">
            <a:extLst>
              <a:ext uri="{FF2B5EF4-FFF2-40B4-BE49-F238E27FC236}">
                <a16:creationId xmlns:a16="http://schemas.microsoft.com/office/drawing/2014/main" id="{CACF6041-8340-8812-7B4D-498945E3C56F}"/>
              </a:ext>
            </a:extLst>
          </p:cNvPr>
          <p:cNvPicPr>
            <a:picLocks noGrp="1" noChangeAspect="1"/>
          </p:cNvPicPr>
          <p:nvPr>
            <p:ph sz="quarter" idx="1"/>
          </p:nvPr>
        </p:nvPicPr>
        <p:blipFill>
          <a:blip r:embed="rId2"/>
          <a:stretch>
            <a:fillRect/>
          </a:stretch>
        </p:blipFill>
        <p:spPr>
          <a:xfrm>
            <a:off x="3295291" y="1600199"/>
            <a:ext cx="5607170" cy="5257801"/>
          </a:xfrm>
          <a:prstGeom prst="rect">
            <a:avLst/>
          </a:prstGeom>
        </p:spPr>
      </p:pic>
    </p:spTree>
    <p:extLst>
      <p:ext uri="{BB962C8B-B14F-4D97-AF65-F5344CB8AC3E}">
        <p14:creationId xmlns:p14="http://schemas.microsoft.com/office/powerpoint/2010/main" val="1829414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75CE6-D63A-45A1-A948-76F7FF684019}"/>
              </a:ext>
            </a:extLst>
          </p:cNvPr>
          <p:cNvSpPr>
            <a:spLocks noGrp="1"/>
          </p:cNvSpPr>
          <p:nvPr>
            <p:ph type="title"/>
          </p:nvPr>
        </p:nvSpPr>
        <p:spPr/>
        <p:txBody>
          <a:bodyPr/>
          <a:lstStyle/>
          <a:p>
            <a:r>
              <a:rPr lang="en-US" dirty="0"/>
              <a:t>Analysis of international experience</a:t>
            </a:r>
            <a:endParaRPr lang="en-VN" dirty="0"/>
          </a:p>
        </p:txBody>
      </p:sp>
      <p:sp>
        <p:nvSpPr>
          <p:cNvPr id="3" name="Content Placeholder 2">
            <a:extLst>
              <a:ext uri="{FF2B5EF4-FFF2-40B4-BE49-F238E27FC236}">
                <a16:creationId xmlns:a16="http://schemas.microsoft.com/office/drawing/2014/main" id="{32BB46AF-CCB2-D491-879A-A2E81CD3385C}"/>
              </a:ext>
            </a:extLst>
          </p:cNvPr>
          <p:cNvSpPr>
            <a:spLocks noGrp="1"/>
          </p:cNvSpPr>
          <p:nvPr>
            <p:ph sz="quarter" idx="1"/>
          </p:nvPr>
        </p:nvSpPr>
        <p:spPr/>
        <p:txBody>
          <a:bodyPr/>
          <a:lstStyle/>
          <a:p>
            <a:r>
              <a:rPr lang="en-US" dirty="0"/>
              <a:t>Based on articles on the situation of blended learning in particular country</a:t>
            </a:r>
          </a:p>
          <a:p>
            <a:r>
              <a:rPr lang="en-US" dirty="0"/>
              <a:t>Based on the report of the education authority</a:t>
            </a:r>
          </a:p>
          <a:p>
            <a:r>
              <a:rPr lang="en-US" dirty="0"/>
              <a:t>Based on direct communication with teachers/researchers in other countries</a:t>
            </a:r>
            <a:endParaRPr lang="en-VN" dirty="0"/>
          </a:p>
        </p:txBody>
      </p:sp>
      <p:sp>
        <p:nvSpPr>
          <p:cNvPr id="4" name="Slide Number Placeholder 3">
            <a:extLst>
              <a:ext uri="{FF2B5EF4-FFF2-40B4-BE49-F238E27FC236}">
                <a16:creationId xmlns:a16="http://schemas.microsoft.com/office/drawing/2014/main" id="{BBE4BFFF-D6ED-9367-9038-7EEDBEE45ABC}"/>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26</a:t>
            </a:fld>
            <a:endParaRPr lang="en-US" altLang="en-US"/>
          </a:p>
        </p:txBody>
      </p:sp>
    </p:spTree>
    <p:extLst>
      <p:ext uri="{BB962C8B-B14F-4D97-AF65-F5344CB8AC3E}">
        <p14:creationId xmlns:p14="http://schemas.microsoft.com/office/powerpoint/2010/main" val="38910662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1524003" y="1999615"/>
            <a:ext cx="9144000" cy="2764028"/>
          </a:xfrm>
        </p:spPr>
        <p:txBody>
          <a:bodyPr anchor="ctr">
            <a:normAutofit/>
          </a:bodyPr>
          <a:lstStyle/>
          <a:p>
            <a:r>
              <a:rPr lang="en-US" sz="6100" dirty="0">
                <a:latin typeface="Times New Roman" panose="02020603050405020304" pitchFamily="18" charset="0"/>
                <a:cs typeface="Times New Roman" panose="02020603050405020304" pitchFamily="18" charset="0"/>
              </a:rPr>
              <a:t>What should Vietnam learn from Taiwan?</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450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8300" y="419100"/>
            <a:ext cx="9842500" cy="558800"/>
          </a:xfrm>
        </p:spPr>
        <p:txBody>
          <a:bodyPr>
            <a:normAutofit/>
          </a:bodyPr>
          <a:lstStyle/>
          <a:p>
            <a:pPr algn="l"/>
            <a:r>
              <a:rPr lang="en-US" sz="3200" b="1" dirty="0"/>
              <a:t>Taiwan blended learning model’s strengths</a:t>
            </a:r>
          </a:p>
        </p:txBody>
      </p:sp>
      <p:sp>
        <p:nvSpPr>
          <p:cNvPr id="7" name="Rectangle 6"/>
          <p:cNvSpPr/>
          <p:nvPr/>
        </p:nvSpPr>
        <p:spPr>
          <a:xfrm>
            <a:off x="1188099" y="5891172"/>
            <a:ext cx="434766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Times New Roman" charset="0"/>
                <a:ea typeface="Calibri" charset="0"/>
                <a:cs typeface="+mn-cs"/>
                <a:hlinkClick r:id="rId2"/>
              </a:rPr>
              <a:t>https://learning.cloud.edu.tw/onlinelearning/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8" name="Picture 7" descr="raphical user interface, website&#10;&#10;Description automatically generated"/>
          <p:cNvPicPr/>
          <p:nvPr/>
        </p:nvPicPr>
        <p:blipFill>
          <a:blip r:embed="rId3">
            <a:extLst>
              <a:ext uri="{28A0092B-C50C-407E-A947-70E740481C1C}">
                <a14:useLocalDpi xmlns:a14="http://schemas.microsoft.com/office/drawing/2010/main" val="0"/>
              </a:ext>
            </a:extLst>
          </a:blip>
          <a:srcRect/>
          <a:stretch>
            <a:fillRect/>
          </a:stretch>
        </p:blipFill>
        <p:spPr bwMode="auto">
          <a:xfrm>
            <a:off x="546100" y="2046922"/>
            <a:ext cx="6146165" cy="3627755"/>
          </a:xfrm>
          <a:prstGeom prst="rect">
            <a:avLst/>
          </a:prstGeom>
          <a:noFill/>
          <a:ln>
            <a:noFill/>
          </a:ln>
        </p:spPr>
      </p:pic>
      <p:sp>
        <p:nvSpPr>
          <p:cNvPr id="9" name="TextBox 8"/>
          <p:cNvSpPr txBox="1"/>
          <p:nvPr/>
        </p:nvSpPr>
        <p:spPr>
          <a:xfrm>
            <a:off x="1445349" y="1461095"/>
            <a:ext cx="592399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panose="020F0502020204030204"/>
                <a:ea typeface="+mn-ea"/>
                <a:cs typeface="+mn-cs"/>
              </a:rPr>
              <a:t>Website of the Ministry of Education and Training of Taiwan</a:t>
            </a:r>
          </a:p>
        </p:txBody>
      </p:sp>
      <p:sp>
        <p:nvSpPr>
          <p:cNvPr id="10" name="Rectangle 9"/>
          <p:cNvSpPr/>
          <p:nvPr/>
        </p:nvSpPr>
        <p:spPr>
          <a:xfrm>
            <a:off x="6813550" y="2167076"/>
            <a:ext cx="4921250" cy="335476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80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charset="0"/>
                <a:ea typeface="Calibri" charset="0"/>
                <a:cs typeface="Times New Roman" charset="0"/>
              </a:rPr>
              <a:t>Website includes:</a:t>
            </a:r>
          </a:p>
          <a:p>
            <a:pPr marL="0" marR="0" lvl="0" indent="0" algn="just" defTabSz="914400" rtl="0" eaLnBrk="1" fontAlgn="auto" latinLnBrk="0" hangingPunct="1">
              <a:lnSpc>
                <a:spcPct val="100000"/>
              </a:lnSpc>
              <a:spcBef>
                <a:spcPts val="0"/>
              </a:spcBef>
              <a:spcAft>
                <a:spcPts val="80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charset="0"/>
                <a:ea typeface="Calibri" charset="0"/>
                <a:cs typeface="Times New Roman" charset="0"/>
              </a:rPr>
              <a:t>- Courses (online lectures)</a:t>
            </a:r>
          </a:p>
          <a:p>
            <a:pPr marL="0" marR="0" lvl="0" indent="0" algn="just" defTabSz="914400" rtl="0" eaLnBrk="1" fontAlgn="auto" latinLnBrk="0" hangingPunct="1">
              <a:lnSpc>
                <a:spcPct val="100000"/>
              </a:lnSpc>
              <a:spcBef>
                <a:spcPts val="0"/>
              </a:spcBef>
              <a:spcAft>
                <a:spcPts val="80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charset="0"/>
                <a:ea typeface="Calibri" charset="0"/>
                <a:cs typeface="Times New Roman" charset="0"/>
              </a:rPr>
              <a:t>- Education Cloud Gathering of the Ministry of Education</a:t>
            </a:r>
          </a:p>
          <a:p>
            <a:pPr marL="0" marR="0" lvl="0" indent="0" algn="just" defTabSz="914400" rtl="0" eaLnBrk="1" fontAlgn="auto" latinLnBrk="0" hangingPunct="1">
              <a:lnSpc>
                <a:spcPct val="100000"/>
              </a:lnSpc>
              <a:spcBef>
                <a:spcPts val="0"/>
              </a:spcBef>
              <a:spcAft>
                <a:spcPts val="80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charset="0"/>
                <a:ea typeface="Calibri" charset="0"/>
                <a:cs typeface="Times New Roman" charset="0"/>
              </a:rPr>
              <a:t>- Private digital learning resources, platforms and tools to provide digital teaching methods for teachers and students to self-refer or self-research.</a:t>
            </a:r>
            <a:endParaRPr kumimoji="0" lang="en-US" sz="2400" b="0" i="0" u="none" strike="noStrike" kern="1200" cap="none" spc="0" normalizeH="0" baseline="0" noProof="0" dirty="0">
              <a:ln>
                <a:noFill/>
              </a:ln>
              <a:solidFill>
                <a:prstClr val="black"/>
              </a:solidFill>
              <a:effectLst/>
              <a:uLnTx/>
              <a:uFillTx/>
              <a:latin typeface="Calibri" charset="0"/>
              <a:ea typeface="Calibri" charset="0"/>
              <a:cs typeface="Times New Roman" charset="0"/>
            </a:endParaRPr>
          </a:p>
        </p:txBody>
      </p:sp>
    </p:spTree>
    <p:extLst>
      <p:ext uri="{BB962C8B-B14F-4D97-AF65-F5344CB8AC3E}">
        <p14:creationId xmlns:p14="http://schemas.microsoft.com/office/powerpoint/2010/main" val="1533935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223947"/>
            <a:ext cx="8610600" cy="1325563"/>
          </a:xfrm>
        </p:spPr>
        <p:txBody>
          <a:bodyPr>
            <a:normAutofit/>
          </a:bodyPr>
          <a:lstStyle/>
          <a:p>
            <a:r>
              <a:rPr lang="en-US" sz="3200" b="1" dirty="0"/>
              <a:t>Software, platform fully supported by Taiwan Ministry of Education</a:t>
            </a:r>
          </a:p>
        </p:txBody>
      </p:sp>
      <p:sp>
        <p:nvSpPr>
          <p:cNvPr id="4" name="Rectangle 3"/>
          <p:cNvSpPr/>
          <p:nvPr/>
        </p:nvSpPr>
        <p:spPr>
          <a:xfrm>
            <a:off x="1028745" y="1793066"/>
            <a:ext cx="355591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Times New Roman" charset="0"/>
                <a:ea typeface="Calibri" charset="0"/>
                <a:cs typeface="+mn-cs"/>
                <a:hlinkClick r:id="rId2"/>
              </a:rPr>
              <a:t>Taipei City CooC Cloud (tp.edu.tw)</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945" y="2575484"/>
            <a:ext cx="5613355" cy="2155949"/>
          </a:xfrm>
          <a:prstGeom prst="rect">
            <a:avLst/>
          </a:prstGeom>
        </p:spPr>
      </p:pic>
      <p:sp>
        <p:nvSpPr>
          <p:cNvPr id="6" name="Rectangle 5"/>
          <p:cNvSpPr/>
          <p:nvPr/>
        </p:nvSpPr>
        <p:spPr>
          <a:xfrm>
            <a:off x="9121217" y="1793066"/>
            <a:ext cx="205216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Calibri" charset="0"/>
                <a:ea typeface="Calibri" charset="0"/>
                <a:cs typeface="+mn-cs"/>
                <a:hlinkClick r:id="rId4"/>
              </a:rPr>
              <a:t>達學堂</a:t>
            </a:r>
            <a:r>
              <a:rPr kumimoji="0" lang="en-US" sz="1800" b="0" i="0" u="none" strike="noStrike" kern="1200" cap="none" spc="0" normalizeH="0" baseline="0" noProof="0" dirty="0">
                <a:ln>
                  <a:noFill/>
                </a:ln>
                <a:solidFill>
                  <a:srgbClr val="0000FF"/>
                </a:solidFill>
                <a:effectLst/>
                <a:uLnTx/>
                <a:uFillTx/>
                <a:latin typeface="Times New Roman" charset="0"/>
                <a:ea typeface="Calibri" charset="0"/>
                <a:cs typeface="+mn-cs"/>
                <a:hlinkClick r:id="rId4"/>
              </a:rPr>
              <a:t> (kh.edu.tw)</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93000" y="2291202"/>
            <a:ext cx="4051300" cy="2440231"/>
          </a:xfrm>
          <a:prstGeom prst="rect">
            <a:avLst/>
          </a:prstGeom>
        </p:spPr>
      </p:pic>
      <p:sp>
        <p:nvSpPr>
          <p:cNvPr id="8" name="Rectangle 7"/>
          <p:cNvSpPr/>
          <p:nvPr/>
        </p:nvSpPr>
        <p:spPr>
          <a:xfrm>
            <a:off x="647700" y="5281841"/>
            <a:ext cx="10896600" cy="120032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80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charset="0"/>
                <a:ea typeface="Calibri" charset="0"/>
                <a:cs typeface="Times New Roman" charset="0"/>
              </a:rPr>
              <a:t>The specialized platform for Blended Learning is fully supported by the Ministry of Education of Taiwan, has a profound influence on education in Taiwan and is a valuable source of learning for the education system in Vietnam. .</a:t>
            </a:r>
            <a:endParaRPr kumimoji="0" lang="en-US" sz="2400" b="0" i="0" u="none" strike="noStrike" kern="1200" cap="none" spc="0" normalizeH="0" baseline="0" noProof="0" dirty="0">
              <a:ln>
                <a:noFill/>
              </a:ln>
              <a:solidFill>
                <a:prstClr val="black"/>
              </a:solidFill>
              <a:effectLst/>
              <a:uLnTx/>
              <a:uFillTx/>
              <a:latin typeface="Calibri" charset="0"/>
              <a:ea typeface="Calibri" charset="0"/>
              <a:cs typeface="Times New Roman" charset="0"/>
            </a:endParaRPr>
          </a:p>
        </p:txBody>
      </p:sp>
    </p:spTree>
    <p:extLst>
      <p:ext uri="{BB962C8B-B14F-4D97-AF65-F5344CB8AC3E}">
        <p14:creationId xmlns:p14="http://schemas.microsoft.com/office/powerpoint/2010/main" val="778151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1">
            <a:extLst>
              <a:ext uri="{FF2B5EF4-FFF2-40B4-BE49-F238E27FC236}">
                <a16:creationId xmlns:a16="http://schemas.microsoft.com/office/drawing/2014/main" id="{7CE211D3-8314-30F7-3903-6EB6826C9B5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700"/>
              </a:spcBef>
              <a:buClr>
                <a:schemeClr val="accent2"/>
              </a:buClr>
              <a:buSzPct val="60000"/>
              <a:buFont typeface="Wingdings" pitchFamily="2" charset="2"/>
              <a:buChar char=""/>
              <a:defRPr sz="2900">
                <a:solidFill>
                  <a:schemeClr val="tx1"/>
                </a:solidFill>
                <a:latin typeface="Tw Cen MT" panose="020B0602020104020603" pitchFamily="34" charset="77"/>
              </a:defRPr>
            </a:lvl1pPr>
            <a:lvl2pPr marL="742950" indent="-285750">
              <a:spcBef>
                <a:spcPts val="550"/>
              </a:spcBef>
              <a:buClr>
                <a:schemeClr val="accent1"/>
              </a:buClr>
              <a:buSzPct val="70000"/>
              <a:buFont typeface="Wingdings 2" pitchFamily="2" charset="2"/>
              <a:buChar char=""/>
              <a:defRPr sz="2600">
                <a:solidFill>
                  <a:schemeClr val="tx1"/>
                </a:solidFill>
                <a:latin typeface="Tw Cen MT" panose="020B0602020104020603" pitchFamily="34" charset="77"/>
              </a:defRPr>
            </a:lvl2pPr>
            <a:lvl3pPr marL="1143000" indent="-228600">
              <a:spcBef>
                <a:spcPts val="500"/>
              </a:spcBef>
              <a:buClr>
                <a:schemeClr val="accent2"/>
              </a:buClr>
              <a:buSzPct val="75000"/>
              <a:buFont typeface="Wingdings" pitchFamily="2" charset="2"/>
              <a:buChar char=""/>
              <a:defRPr sz="2300">
                <a:solidFill>
                  <a:schemeClr val="tx1"/>
                </a:solidFill>
                <a:latin typeface="Tw Cen MT" panose="020B0602020104020603" pitchFamily="34" charset="77"/>
              </a:defRPr>
            </a:lvl3pPr>
            <a:lvl4pPr marL="1600200" indent="-228600">
              <a:spcBef>
                <a:spcPts val="400"/>
              </a:spcBef>
              <a:buClr>
                <a:srgbClr val="A5AB81"/>
              </a:buClr>
              <a:buSzPct val="75000"/>
              <a:buFont typeface="Wingdings" pitchFamily="2" charset="2"/>
              <a:buChar char=""/>
              <a:defRPr sz="2000">
                <a:solidFill>
                  <a:schemeClr val="tx1"/>
                </a:solidFill>
                <a:latin typeface="Tw Cen MT" panose="020B0602020104020603" pitchFamily="34" charset="77"/>
              </a:defRPr>
            </a:lvl4pPr>
            <a:lvl5pPr marL="2057400" indent="-228600">
              <a:spcBef>
                <a:spcPts val="400"/>
              </a:spcBef>
              <a:buClr>
                <a:srgbClr val="D8B25C"/>
              </a:buClr>
              <a:buSzPct val="65000"/>
              <a:buFont typeface="Wingdings" pitchFamily="2" charset="2"/>
              <a:buChar char=""/>
              <a:defRPr sz="2000">
                <a:solidFill>
                  <a:schemeClr val="tx1"/>
                </a:solidFill>
                <a:latin typeface="Tw Cen MT" panose="020B0602020104020603" pitchFamily="34" charset="77"/>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9pPr>
          </a:lstStyle>
          <a:p>
            <a:pPr fontAlgn="base">
              <a:lnSpc>
                <a:spcPct val="80000"/>
              </a:lnSpc>
              <a:spcBef>
                <a:spcPct val="0"/>
              </a:spcBef>
              <a:spcAft>
                <a:spcPct val="0"/>
              </a:spcAft>
              <a:buClrTx/>
              <a:buSzTx/>
              <a:buNone/>
            </a:pPr>
            <a:fld id="{98C5DBD7-61D0-4240-8CF7-6F00935CB9C4}" type="slidenum">
              <a:rPr lang="en-US" altLang="en-US" sz="1200">
                <a:solidFill>
                  <a:srgbClr val="FFFFFF"/>
                </a:solidFill>
                <a:latin typeface="Arial" panose="020B0604020202020204" pitchFamily="34" charset="0"/>
                <a:cs typeface="Arial" panose="020B0604020202020204" pitchFamily="34" charset="0"/>
              </a:rPr>
              <a:pPr fontAlgn="base">
                <a:lnSpc>
                  <a:spcPct val="80000"/>
                </a:lnSpc>
                <a:spcBef>
                  <a:spcPct val="0"/>
                </a:spcBef>
                <a:spcAft>
                  <a:spcPct val="0"/>
                </a:spcAft>
                <a:buClrTx/>
                <a:buSzTx/>
                <a:buNone/>
              </a:pPr>
              <a:t>3</a:t>
            </a:fld>
            <a:endParaRPr lang="en-US" altLang="en-US" sz="1200">
              <a:solidFill>
                <a:srgbClr val="FFFFFF"/>
              </a:solidFill>
              <a:latin typeface="Arial" panose="020B0604020202020204" pitchFamily="34" charset="0"/>
              <a:cs typeface="Arial" panose="020B0604020202020204" pitchFamily="34" charset="0"/>
            </a:endParaRPr>
          </a:p>
        </p:txBody>
      </p:sp>
      <p:sp>
        <p:nvSpPr>
          <p:cNvPr id="32771" name="Rectangle 3">
            <a:extLst>
              <a:ext uri="{FF2B5EF4-FFF2-40B4-BE49-F238E27FC236}">
                <a16:creationId xmlns:a16="http://schemas.microsoft.com/office/drawing/2014/main" id="{0E6E7E77-F6CD-5A70-A80F-F6DC60CB1906}"/>
              </a:ext>
            </a:extLst>
          </p:cNvPr>
          <p:cNvSpPr txBox="1">
            <a:spLocks noChangeArrowheads="1"/>
          </p:cNvSpPr>
          <p:nvPr/>
        </p:nvSpPr>
        <p:spPr bwMode="auto">
          <a:xfrm>
            <a:off x="2151063" y="6096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700"/>
              </a:spcBef>
              <a:buClr>
                <a:schemeClr val="accent2"/>
              </a:buClr>
              <a:buSzPct val="60000"/>
              <a:buFont typeface="Wingdings" pitchFamily="2" charset="2"/>
              <a:buChar char=""/>
              <a:defRPr sz="2900">
                <a:solidFill>
                  <a:schemeClr val="tx1"/>
                </a:solidFill>
                <a:latin typeface="Tw Cen MT" panose="020B0602020104020603" pitchFamily="34" charset="77"/>
              </a:defRPr>
            </a:lvl1pPr>
            <a:lvl2pPr marL="742950" indent="-285750">
              <a:spcBef>
                <a:spcPts val="550"/>
              </a:spcBef>
              <a:buClr>
                <a:schemeClr val="accent1"/>
              </a:buClr>
              <a:buSzPct val="70000"/>
              <a:buFont typeface="Wingdings 2" pitchFamily="2" charset="2"/>
              <a:buChar char=""/>
              <a:defRPr sz="2600">
                <a:solidFill>
                  <a:schemeClr val="tx1"/>
                </a:solidFill>
                <a:latin typeface="Tw Cen MT" panose="020B0602020104020603" pitchFamily="34" charset="77"/>
              </a:defRPr>
            </a:lvl2pPr>
            <a:lvl3pPr marL="1143000" indent="-228600">
              <a:spcBef>
                <a:spcPts val="500"/>
              </a:spcBef>
              <a:buClr>
                <a:schemeClr val="accent2"/>
              </a:buClr>
              <a:buSzPct val="75000"/>
              <a:buFont typeface="Wingdings" pitchFamily="2" charset="2"/>
              <a:buChar char=""/>
              <a:defRPr sz="2300">
                <a:solidFill>
                  <a:schemeClr val="tx1"/>
                </a:solidFill>
                <a:latin typeface="Tw Cen MT" panose="020B0602020104020603" pitchFamily="34" charset="77"/>
              </a:defRPr>
            </a:lvl3pPr>
            <a:lvl4pPr marL="1600200" indent="-228600">
              <a:spcBef>
                <a:spcPts val="400"/>
              </a:spcBef>
              <a:buClr>
                <a:srgbClr val="A5AB81"/>
              </a:buClr>
              <a:buSzPct val="75000"/>
              <a:buFont typeface="Wingdings" pitchFamily="2" charset="2"/>
              <a:buChar char=""/>
              <a:defRPr sz="2000">
                <a:solidFill>
                  <a:schemeClr val="tx1"/>
                </a:solidFill>
                <a:latin typeface="Tw Cen MT" panose="020B0602020104020603" pitchFamily="34" charset="77"/>
              </a:defRPr>
            </a:lvl4pPr>
            <a:lvl5pPr marL="2057400" indent="-228600">
              <a:spcBef>
                <a:spcPts val="400"/>
              </a:spcBef>
              <a:buClr>
                <a:srgbClr val="D8B25C"/>
              </a:buClr>
              <a:buSzPct val="65000"/>
              <a:buFont typeface="Wingdings" pitchFamily="2" charset="2"/>
              <a:buChar char=""/>
              <a:defRPr sz="2000">
                <a:solidFill>
                  <a:schemeClr val="tx1"/>
                </a:solidFill>
                <a:latin typeface="Tw Cen MT" panose="020B0602020104020603" pitchFamily="34" charset="77"/>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9pPr>
          </a:lstStyle>
          <a:p>
            <a:pPr eaLnBrk="0" fontAlgn="base" hangingPunct="0">
              <a:spcAft>
                <a:spcPct val="0"/>
              </a:spcAft>
              <a:buClr>
                <a:srgbClr val="DD8047"/>
              </a:buClr>
              <a:buNone/>
            </a:pPr>
            <a:r>
              <a:rPr kumimoji="1" lang="en-US" altLang="en-US" sz="3600" b="1" dirty="0">
                <a:solidFill>
                  <a:srgbClr val="002060"/>
                </a:solidFill>
                <a:latin typeface="Arial" panose="020B0604020202020204" pitchFamily="34" charset="0"/>
                <a:cs typeface="Arial" panose="020B0604020202020204" pitchFamily="34" charset="0"/>
              </a:rPr>
              <a:t>Blended learning</a:t>
            </a:r>
          </a:p>
        </p:txBody>
      </p:sp>
      <p:sp>
        <p:nvSpPr>
          <p:cNvPr id="32772" name="Rectangle 3">
            <a:extLst>
              <a:ext uri="{FF2B5EF4-FFF2-40B4-BE49-F238E27FC236}">
                <a16:creationId xmlns:a16="http://schemas.microsoft.com/office/drawing/2014/main" id="{F546ECC3-C4BC-CF7F-58BA-CAB2205065E0}"/>
              </a:ext>
            </a:extLst>
          </p:cNvPr>
          <p:cNvSpPr>
            <a:spLocks noChangeArrowheads="1"/>
          </p:cNvSpPr>
          <p:nvPr/>
        </p:nvSpPr>
        <p:spPr bwMode="auto">
          <a:xfrm>
            <a:off x="1092530" y="1676401"/>
            <a:ext cx="10046525" cy="7135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700"/>
              </a:spcBef>
              <a:buClr>
                <a:schemeClr val="accent2"/>
              </a:buClr>
              <a:buSzPct val="60000"/>
              <a:buFont typeface="Wingdings" pitchFamily="2" charset="2"/>
              <a:buChar char=""/>
              <a:defRPr sz="2900">
                <a:solidFill>
                  <a:schemeClr val="tx1"/>
                </a:solidFill>
                <a:latin typeface="Tw Cen MT" panose="020B0602020104020603" pitchFamily="34" charset="77"/>
              </a:defRPr>
            </a:lvl1pPr>
            <a:lvl2pPr marL="742950" indent="-285750">
              <a:spcBef>
                <a:spcPts val="550"/>
              </a:spcBef>
              <a:buClr>
                <a:schemeClr val="accent1"/>
              </a:buClr>
              <a:buSzPct val="70000"/>
              <a:buFont typeface="Wingdings 2" pitchFamily="2" charset="2"/>
              <a:buChar char=""/>
              <a:defRPr sz="2600">
                <a:solidFill>
                  <a:schemeClr val="tx1"/>
                </a:solidFill>
                <a:latin typeface="Tw Cen MT" panose="020B0602020104020603" pitchFamily="34" charset="77"/>
              </a:defRPr>
            </a:lvl2pPr>
            <a:lvl3pPr marL="1143000" indent="-228600">
              <a:spcBef>
                <a:spcPts val="500"/>
              </a:spcBef>
              <a:buClr>
                <a:schemeClr val="accent2"/>
              </a:buClr>
              <a:buSzPct val="75000"/>
              <a:buFont typeface="Wingdings" pitchFamily="2" charset="2"/>
              <a:buChar char=""/>
              <a:defRPr sz="2300">
                <a:solidFill>
                  <a:schemeClr val="tx1"/>
                </a:solidFill>
                <a:latin typeface="Tw Cen MT" panose="020B0602020104020603" pitchFamily="34" charset="77"/>
              </a:defRPr>
            </a:lvl3pPr>
            <a:lvl4pPr marL="1600200" indent="-228600">
              <a:spcBef>
                <a:spcPts val="400"/>
              </a:spcBef>
              <a:buClr>
                <a:srgbClr val="A5AB81"/>
              </a:buClr>
              <a:buSzPct val="75000"/>
              <a:buFont typeface="Wingdings" pitchFamily="2" charset="2"/>
              <a:buChar char=""/>
              <a:defRPr sz="2000">
                <a:solidFill>
                  <a:schemeClr val="tx1"/>
                </a:solidFill>
                <a:latin typeface="Tw Cen MT" panose="020B0602020104020603" pitchFamily="34" charset="77"/>
              </a:defRPr>
            </a:lvl4pPr>
            <a:lvl5pPr marL="2057400" indent="-228600">
              <a:spcBef>
                <a:spcPts val="400"/>
              </a:spcBef>
              <a:buClr>
                <a:srgbClr val="D8B25C"/>
              </a:buClr>
              <a:buSzPct val="65000"/>
              <a:buFont typeface="Wingdings" pitchFamily="2" charset="2"/>
              <a:buChar char=""/>
              <a:defRPr sz="2000">
                <a:solidFill>
                  <a:schemeClr val="tx1"/>
                </a:solidFill>
                <a:latin typeface="Tw Cen MT" panose="020B0602020104020603" pitchFamily="34" charset="77"/>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anose="020B0602020104020603" pitchFamily="34" charset="77"/>
              </a:defRPr>
            </a:lvl9pPr>
          </a:lstStyle>
          <a:p>
            <a:pPr fontAlgn="base">
              <a:lnSpc>
                <a:spcPct val="150000"/>
              </a:lnSpc>
              <a:spcBef>
                <a:spcPct val="0"/>
              </a:spcBef>
              <a:spcAft>
                <a:spcPct val="0"/>
              </a:spcAft>
              <a:buClrTx/>
              <a:buSzTx/>
              <a:buNone/>
            </a:pPr>
            <a:r>
              <a:rPr lang="en-US" dirty="0">
                <a:latin typeface="Calibri" panose="020F0502020204030204" pitchFamily="34" charset="0"/>
                <a:cs typeface="Calibri" panose="020F0502020204030204" pitchFamily="34" charset="0"/>
              </a:rPr>
              <a:t>Blended learning is a combination of two forms of online teaching and face-to-face teaching through diverse learning activities.</a:t>
            </a:r>
          </a:p>
          <a:p>
            <a:pPr fontAlgn="base">
              <a:lnSpc>
                <a:spcPct val="150000"/>
              </a:lnSpc>
              <a:spcBef>
                <a:spcPct val="0"/>
              </a:spcBef>
              <a:spcAft>
                <a:spcPct val="0"/>
              </a:spcAft>
              <a:buClrTx/>
              <a:buSzTx/>
              <a:buNone/>
            </a:pPr>
            <a:r>
              <a:rPr lang="en-US" dirty="0">
                <a:latin typeface="Calibri" panose="020F0502020204030204" pitchFamily="34" charset="0"/>
                <a:cs typeface="Calibri" panose="020F0502020204030204" pitchFamily="34" charset="0"/>
              </a:rPr>
              <a:t>This is a suitable teaching model according to Information Theory, helping students to actively acquire knowledge, retain good knowledge and be able to apply knowledge in different situations.</a:t>
            </a:r>
            <a:r>
              <a:rPr lang="en-US" altLang="en-US" sz="1800" dirty="0">
                <a:solidFill>
                  <a:prstClr val="black"/>
                </a:solidFill>
                <a:latin typeface="Calibri" panose="020F0502020204030204" pitchFamily="34" charset="0"/>
                <a:cs typeface="Calibri" panose="020F0502020204030204" pitchFamily="34" charset="0"/>
              </a:rPr>
              <a:t>  </a:t>
            </a:r>
          </a:p>
          <a:p>
            <a:pPr algn="r" fontAlgn="base">
              <a:lnSpc>
                <a:spcPct val="150000"/>
              </a:lnSpc>
              <a:spcBef>
                <a:spcPct val="0"/>
              </a:spcBef>
              <a:spcAft>
                <a:spcPct val="0"/>
              </a:spcAft>
              <a:buClrTx/>
              <a:buSzTx/>
              <a:buNone/>
            </a:pPr>
            <a:endParaRPr lang="en-US" altLang="en-US" sz="1800" dirty="0">
              <a:solidFill>
                <a:prstClr val="black"/>
              </a:solidFill>
              <a:latin typeface="Calibri" panose="020F0502020204030204" pitchFamily="34" charset="0"/>
              <a:cs typeface="Calibri" panose="020F0502020204030204" pitchFamily="34" charset="0"/>
            </a:endParaRPr>
          </a:p>
          <a:p>
            <a:pPr algn="r" fontAlgn="base">
              <a:lnSpc>
                <a:spcPct val="150000"/>
              </a:lnSpc>
              <a:spcBef>
                <a:spcPct val="0"/>
              </a:spcBef>
              <a:spcAft>
                <a:spcPct val="0"/>
              </a:spcAft>
              <a:buClrTx/>
              <a:buSzTx/>
              <a:buNone/>
            </a:pPr>
            <a:endParaRPr lang="en-US" altLang="en-US" sz="1800" dirty="0">
              <a:solidFill>
                <a:prstClr val="black"/>
              </a:solidFill>
              <a:latin typeface="Calibri" panose="020F0502020204030204" pitchFamily="34" charset="0"/>
              <a:cs typeface="Calibri" panose="020F0502020204030204" pitchFamily="34" charset="0"/>
            </a:endParaRPr>
          </a:p>
          <a:p>
            <a:pPr algn="r" fontAlgn="base">
              <a:lnSpc>
                <a:spcPct val="150000"/>
              </a:lnSpc>
              <a:spcBef>
                <a:spcPct val="0"/>
              </a:spcBef>
              <a:spcAft>
                <a:spcPct val="0"/>
              </a:spcAft>
              <a:buClrTx/>
              <a:buSzTx/>
              <a:buNone/>
            </a:pPr>
            <a:endParaRPr lang="en-US" altLang="en-US" sz="1800" dirty="0">
              <a:solidFill>
                <a:prstClr val="black"/>
              </a:solidFill>
              <a:latin typeface="Calibri" panose="020F0502020204030204" pitchFamily="34" charset="0"/>
              <a:cs typeface="Calibri" panose="020F0502020204030204" pitchFamily="34" charset="0"/>
            </a:endParaRPr>
          </a:p>
          <a:p>
            <a:pPr algn="r" fontAlgn="base">
              <a:lnSpc>
                <a:spcPct val="150000"/>
              </a:lnSpc>
              <a:spcBef>
                <a:spcPct val="0"/>
              </a:spcBef>
              <a:spcAft>
                <a:spcPct val="0"/>
              </a:spcAft>
              <a:buClrTx/>
              <a:buSzTx/>
              <a:buNone/>
            </a:pPr>
            <a:endParaRPr lang="en-US" altLang="en-US" sz="1800" dirty="0">
              <a:solidFill>
                <a:prstClr val="black"/>
              </a:solidFill>
              <a:latin typeface="Calibri" panose="020F0502020204030204" pitchFamily="34" charset="0"/>
              <a:cs typeface="Calibri" panose="020F0502020204030204" pitchFamily="34" charset="0"/>
            </a:endParaRPr>
          </a:p>
          <a:p>
            <a:pPr algn="r" fontAlgn="base">
              <a:lnSpc>
                <a:spcPct val="150000"/>
              </a:lnSpc>
              <a:spcBef>
                <a:spcPct val="0"/>
              </a:spcBef>
              <a:spcAft>
                <a:spcPct val="0"/>
              </a:spcAft>
              <a:buClrTx/>
              <a:buSzTx/>
              <a:buNone/>
            </a:pPr>
            <a:endParaRPr lang="en-US" altLang="en-US" sz="1800" dirty="0">
              <a:solidFill>
                <a:prstClr val="black"/>
              </a:solidFill>
              <a:latin typeface="Calibri" panose="020F0502020204030204" pitchFamily="34" charset="0"/>
              <a:cs typeface="Calibri" panose="020F0502020204030204" pitchFamily="34" charset="0"/>
            </a:endParaRPr>
          </a:p>
          <a:p>
            <a:pPr algn="r" fontAlgn="base">
              <a:lnSpc>
                <a:spcPct val="150000"/>
              </a:lnSpc>
              <a:spcBef>
                <a:spcPct val="0"/>
              </a:spcBef>
              <a:spcAft>
                <a:spcPct val="0"/>
              </a:spcAft>
              <a:buClrTx/>
              <a:buSzTx/>
              <a:buNone/>
            </a:pPr>
            <a:endParaRPr lang="en-US" altLang="en-US" sz="1800" dirty="0">
              <a:solidFill>
                <a:prstClr val="black"/>
              </a:solidFill>
              <a:latin typeface="Calibri" panose="020F0502020204030204" pitchFamily="34" charset="0"/>
              <a:cs typeface="Calibri" panose="020F0502020204030204" pitchFamily="34" charset="0"/>
            </a:endParaRPr>
          </a:p>
          <a:p>
            <a:pPr algn="r" fontAlgn="base">
              <a:lnSpc>
                <a:spcPct val="150000"/>
              </a:lnSpc>
              <a:spcBef>
                <a:spcPct val="0"/>
              </a:spcBef>
              <a:spcAft>
                <a:spcPct val="0"/>
              </a:spcAft>
              <a:buClrTx/>
              <a:buSzTx/>
              <a:buNone/>
            </a:pPr>
            <a:endParaRPr lang="en-US" altLang="en-US" sz="1800" dirty="0">
              <a:solidFill>
                <a:prstClr val="black"/>
              </a:solidFill>
              <a:latin typeface="Calibri" panose="020F0502020204030204" pitchFamily="34" charset="0"/>
              <a:cs typeface="Calibri" panose="020F0502020204030204" pitchFamily="34" charset="0"/>
            </a:endParaRPr>
          </a:p>
          <a:p>
            <a:pPr algn="r" fontAlgn="base">
              <a:lnSpc>
                <a:spcPct val="150000"/>
              </a:lnSpc>
              <a:spcBef>
                <a:spcPct val="0"/>
              </a:spcBef>
              <a:spcAft>
                <a:spcPct val="0"/>
              </a:spcAft>
              <a:buClrTx/>
              <a:buSzTx/>
              <a:buNone/>
            </a:pPr>
            <a:endParaRPr lang="en-US" altLang="en-US" sz="1800" dirty="0">
              <a:solidFill>
                <a:prstClr val="black"/>
              </a:solidFill>
              <a:latin typeface="Calibri" panose="020F0502020204030204" pitchFamily="34" charset="0"/>
              <a:cs typeface="Calibri" panose="020F0502020204030204" pitchFamily="34" charset="0"/>
            </a:endParaRPr>
          </a:p>
          <a:p>
            <a:pPr algn="r" fontAlgn="base">
              <a:lnSpc>
                <a:spcPct val="150000"/>
              </a:lnSpc>
              <a:spcBef>
                <a:spcPct val="0"/>
              </a:spcBef>
              <a:spcAft>
                <a:spcPct val="0"/>
              </a:spcAft>
              <a:buClrTx/>
              <a:buSzTx/>
              <a:buNone/>
            </a:pPr>
            <a:endParaRPr lang="en-US" altLang="en-US" sz="1800" dirty="0">
              <a:solidFill>
                <a:prstClr val="black"/>
              </a:solidFill>
              <a:latin typeface="Calibri" panose="020F0502020204030204" pitchFamily="34" charset="0"/>
              <a:cs typeface="Calibri" panose="020F050202020403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200" y="187325"/>
            <a:ext cx="10515600" cy="1325563"/>
          </a:xfrm>
        </p:spPr>
        <p:txBody>
          <a:bodyPr>
            <a:normAutofit/>
          </a:bodyPr>
          <a:lstStyle/>
          <a:p>
            <a:r>
              <a:rPr lang="en-US" sz="3200" b="1" dirty="0"/>
              <a:t>Courses in Taiwan</a:t>
            </a:r>
          </a:p>
        </p:txBody>
      </p:sp>
      <p:sp>
        <p:nvSpPr>
          <p:cNvPr id="5" name="Content Placeholder 4"/>
          <p:cNvSpPr>
            <a:spLocks noGrp="1"/>
          </p:cNvSpPr>
          <p:nvPr>
            <p:ph idx="1"/>
          </p:nvPr>
        </p:nvSpPr>
        <p:spPr>
          <a:xfrm>
            <a:off x="584200" y="1576343"/>
            <a:ext cx="11125200" cy="1839957"/>
          </a:xfrm>
        </p:spPr>
        <p:txBody>
          <a:bodyPr>
            <a:noAutofit/>
          </a:bodyPr>
          <a:lstStyle/>
          <a:p>
            <a:r>
              <a:rPr lang="en-US" sz="2400" dirty="0"/>
              <a:t>Courses aimed at K-12 students are deployed strongly: applying to K-12 students on many subjects, diverse areas of study. Instead of traditionally explaining or describing knowledge, websites that convey knowledge that are easy to understand, specifically through games, videos, images and simulations, are a source of learning with positive effects for students.</a:t>
            </a:r>
          </a:p>
        </p:txBody>
      </p:sp>
      <p:sp>
        <p:nvSpPr>
          <p:cNvPr id="6" name="Rectangle 5"/>
          <p:cNvSpPr/>
          <p:nvPr/>
        </p:nvSpPr>
        <p:spPr>
          <a:xfrm>
            <a:off x="1981200" y="4284021"/>
            <a:ext cx="3403600"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https://cosci.tw/</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provides 100 animations that simulate difficult physics concepts.</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2000" y="3818137"/>
            <a:ext cx="4432300" cy="2354766"/>
          </a:xfrm>
          <a:prstGeom prst="rect">
            <a:avLst/>
          </a:prstGeom>
          <a:ln>
            <a:solidFill>
              <a:schemeClr val="tx1"/>
            </a:solidFill>
          </a:ln>
        </p:spPr>
      </p:pic>
    </p:spTree>
    <p:extLst>
      <p:ext uri="{BB962C8B-B14F-4D97-AF65-F5344CB8AC3E}">
        <p14:creationId xmlns:p14="http://schemas.microsoft.com/office/powerpoint/2010/main" val="6520865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999615"/>
            <a:ext cx="9144000" cy="2764028"/>
          </a:xfrm>
        </p:spPr>
        <p:txBody>
          <a:bodyPr anchor="ctr">
            <a:normAutofit/>
          </a:bodyPr>
          <a:lstStyle/>
          <a:p>
            <a:r>
              <a:rPr lang="en-US" sz="6100" dirty="0">
                <a:latin typeface="Times New Roman" panose="02020603050405020304" pitchFamily="18" charset="0"/>
                <a:cs typeface="Times New Roman" panose="02020603050405020304" pitchFamily="18" charset="0"/>
              </a:rPr>
              <a:t>What experience should Vietnam learn from Germany?</a:t>
            </a:r>
          </a:p>
        </p:txBody>
      </p:sp>
    </p:spTree>
    <p:extLst>
      <p:ext uri="{BB962C8B-B14F-4D97-AF65-F5344CB8AC3E}">
        <p14:creationId xmlns:p14="http://schemas.microsoft.com/office/powerpoint/2010/main" val="300766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9F44D44-F06F-9B2F-41FD-3D7162E50B07}"/>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German education system</a:t>
            </a:r>
          </a:p>
        </p:txBody>
      </p:sp>
      <p:pic>
        <p:nvPicPr>
          <p:cNvPr id="4" name="image6.png" descr="Chart, treemap chart&#10;&#10;Description automatically generated">
            <a:extLst>
              <a:ext uri="{FF2B5EF4-FFF2-40B4-BE49-F238E27FC236}">
                <a16:creationId xmlns:a16="http://schemas.microsoft.com/office/drawing/2014/main" id="{88230D3F-0365-D7EA-D03C-937179BD359E}"/>
              </a:ext>
            </a:extLst>
          </p:cNvPr>
          <p:cNvPicPr>
            <a:picLocks noGrp="1"/>
          </p:cNvPicPr>
          <p:nvPr>
            <p:ph idx="1"/>
          </p:nvPr>
        </p:nvPicPr>
        <p:blipFill>
          <a:blip r:embed="rId2"/>
          <a:stretch>
            <a:fillRect/>
          </a:stretch>
        </p:blipFill>
        <p:spPr>
          <a:xfrm>
            <a:off x="5625296" y="88994"/>
            <a:ext cx="5157499" cy="6768578"/>
          </a:xfrm>
          <a:prstGeom prst="rect">
            <a:avLst/>
          </a:prstGeom>
        </p:spPr>
      </p:pic>
    </p:spTree>
    <p:extLst>
      <p:ext uri="{BB962C8B-B14F-4D97-AF65-F5344CB8AC3E}">
        <p14:creationId xmlns:p14="http://schemas.microsoft.com/office/powerpoint/2010/main" val="26210879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85800" y="1535430"/>
            <a:ext cx="5764713" cy="4345228"/>
          </a:xfrm>
          <a:prstGeom prst="rect">
            <a:avLst/>
          </a:prstGeom>
        </p:spPr>
        <p:txBody>
          <a:bodyPr lIns="0" tIns="0" rIns="0" bIns="0" rtlCol="0" anchor="t">
            <a:spAutoFit/>
          </a:bodyPr>
          <a:lstStyle/>
          <a:p>
            <a:pPr>
              <a:lnSpc>
                <a:spcPts val="3080"/>
              </a:lnSpc>
            </a:pPr>
            <a:r>
              <a:rPr lang="en-US" sz="2200" dirty="0">
                <a:solidFill>
                  <a:srgbClr val="341919"/>
                </a:solidFill>
                <a:latin typeface="IBM Plex Sans"/>
              </a:rPr>
              <a:t>Website offers:</a:t>
            </a:r>
          </a:p>
          <a:p>
            <a:pPr>
              <a:lnSpc>
                <a:spcPts val="3080"/>
              </a:lnSpc>
            </a:pPr>
            <a:r>
              <a:rPr lang="en-US" sz="2200" dirty="0">
                <a:solidFill>
                  <a:srgbClr val="341919"/>
                </a:solidFill>
                <a:latin typeface="IBM Plex Sans"/>
              </a:rPr>
              <a:t>- Digital instructional content, media, and pre-made materials (especially K12 teachers).</a:t>
            </a:r>
          </a:p>
          <a:p>
            <a:pPr>
              <a:lnSpc>
                <a:spcPts val="3080"/>
              </a:lnSpc>
            </a:pPr>
            <a:r>
              <a:rPr lang="en-US" sz="2200" dirty="0">
                <a:solidFill>
                  <a:srgbClr val="341919"/>
                </a:solidFill>
                <a:latin typeface="IBM Plex Sans"/>
              </a:rPr>
              <a:t>- Training support, consulting, media, documentation and IT services are also available to help if teachers are having difficulty.</a:t>
            </a:r>
          </a:p>
          <a:p>
            <a:pPr>
              <a:lnSpc>
                <a:spcPts val="3080"/>
              </a:lnSpc>
            </a:pPr>
            <a:r>
              <a:rPr lang="en-US" sz="2200" dirty="0">
                <a:solidFill>
                  <a:srgbClr val="341919"/>
                </a:solidFill>
                <a:latin typeface="IBM Plex Sans"/>
              </a:rPr>
              <a:t>- Provides two-way step-by-step extension of the site, allowing teachers to also add, edit, and discuss their materials here.</a:t>
            </a:r>
          </a:p>
        </p:txBody>
      </p:sp>
      <p:sp>
        <p:nvSpPr>
          <p:cNvPr id="3" name="TextBox 3"/>
          <p:cNvSpPr txBox="1"/>
          <p:nvPr/>
        </p:nvSpPr>
        <p:spPr>
          <a:xfrm>
            <a:off x="685801" y="638186"/>
            <a:ext cx="6232767" cy="602729"/>
          </a:xfrm>
          <a:prstGeom prst="rect">
            <a:avLst/>
          </a:prstGeom>
        </p:spPr>
        <p:txBody>
          <a:bodyPr lIns="0" tIns="0" rIns="0" bIns="0" rtlCol="0" anchor="t">
            <a:spAutoFit/>
          </a:bodyPr>
          <a:lstStyle/>
          <a:p>
            <a:pPr algn="just">
              <a:lnSpc>
                <a:spcPts val="4720"/>
              </a:lnSpc>
            </a:pPr>
            <a:r>
              <a:rPr lang="en-US" sz="3933">
                <a:solidFill>
                  <a:srgbClr val="F57A30"/>
                </a:solidFill>
                <a:latin typeface="Arsenal Bold"/>
              </a:rPr>
              <a:t>Website </a:t>
            </a:r>
          </a:p>
        </p:txBody>
      </p:sp>
      <p:grpSp>
        <p:nvGrpSpPr>
          <p:cNvPr id="4" name="Group 4"/>
          <p:cNvGrpSpPr/>
          <p:nvPr/>
        </p:nvGrpSpPr>
        <p:grpSpPr>
          <a:xfrm>
            <a:off x="6918568" y="1958977"/>
            <a:ext cx="4587633" cy="3531372"/>
            <a:chOff x="0" y="0"/>
            <a:chExt cx="9175266" cy="7062744"/>
          </a:xfrm>
        </p:grpSpPr>
        <p:pic>
          <p:nvPicPr>
            <p:cNvPr id="5" name="Picture 5"/>
            <p:cNvPicPr>
              <a:picLocks noChangeAspect="1"/>
            </p:cNvPicPr>
            <p:nvPr/>
          </p:nvPicPr>
          <p:blipFill>
            <a:blip r:embed="rId2"/>
            <a:srcRect l="14472" t="10620" r="15993" b="5969"/>
            <a:stretch>
              <a:fillRect/>
            </a:stretch>
          </p:blipFill>
          <p:spPr>
            <a:xfrm>
              <a:off x="0" y="0"/>
              <a:ext cx="9175266" cy="6187970"/>
            </a:xfrm>
            <a:prstGeom prst="rect">
              <a:avLst/>
            </a:prstGeom>
          </p:spPr>
        </p:pic>
        <p:sp>
          <p:nvSpPr>
            <p:cNvPr id="6" name="TextBox 6"/>
            <p:cNvSpPr txBox="1"/>
            <p:nvPr/>
          </p:nvSpPr>
          <p:spPr>
            <a:xfrm>
              <a:off x="1311428" y="6654810"/>
              <a:ext cx="6552412" cy="407934"/>
            </a:xfrm>
            <a:prstGeom prst="rect">
              <a:avLst/>
            </a:prstGeom>
          </p:spPr>
          <p:txBody>
            <a:bodyPr lIns="0" tIns="0" rIns="0" bIns="0" rtlCol="0" anchor="t">
              <a:spAutoFit/>
            </a:bodyPr>
            <a:lstStyle/>
            <a:p>
              <a:pPr>
                <a:lnSpc>
                  <a:spcPts val="1675"/>
                </a:lnSpc>
                <a:spcBef>
                  <a:spcPct val="0"/>
                </a:spcBef>
              </a:pPr>
              <a:r>
                <a:rPr lang="en-US" sz="1196" u="sng">
                  <a:solidFill>
                    <a:srgbClr val="5271FF"/>
                  </a:solidFill>
                  <a:latin typeface="IBM Plex Sans Italics"/>
                </a:rPr>
                <a:t>Website OMEGA của bang Rhineland-Palatinate</a:t>
              </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2696268" y="2024734"/>
            <a:ext cx="6799465" cy="3988844"/>
          </a:xfrm>
          <a:prstGeom prst="rect">
            <a:avLst/>
          </a:prstGeom>
        </p:spPr>
      </p:pic>
      <p:sp>
        <p:nvSpPr>
          <p:cNvPr id="3" name="TextBox 3"/>
          <p:cNvSpPr txBox="1"/>
          <p:nvPr/>
        </p:nvSpPr>
        <p:spPr>
          <a:xfrm>
            <a:off x="685801" y="456747"/>
            <a:ext cx="6779887" cy="508216"/>
          </a:xfrm>
          <a:prstGeom prst="rect">
            <a:avLst/>
          </a:prstGeom>
        </p:spPr>
        <p:txBody>
          <a:bodyPr lIns="0" tIns="0" rIns="0" bIns="0" rtlCol="0" anchor="t">
            <a:spAutoFit/>
          </a:bodyPr>
          <a:lstStyle/>
          <a:p>
            <a:pPr>
              <a:lnSpc>
                <a:spcPts val="3932"/>
              </a:lnSpc>
            </a:pPr>
            <a:r>
              <a:rPr lang="en-US" sz="3932" dirty="0">
                <a:solidFill>
                  <a:srgbClr val="FF9367"/>
                </a:solidFill>
                <a:latin typeface="Arsenal Bold"/>
              </a:rPr>
              <a:t>Digital teaching contents</a:t>
            </a:r>
          </a:p>
        </p:txBody>
      </p:sp>
      <p:sp>
        <p:nvSpPr>
          <p:cNvPr id="4" name="TextBox 4"/>
          <p:cNvSpPr txBox="1"/>
          <p:nvPr/>
        </p:nvSpPr>
        <p:spPr>
          <a:xfrm>
            <a:off x="685800" y="1140393"/>
            <a:ext cx="10820400" cy="1164871"/>
          </a:xfrm>
          <a:prstGeom prst="rect">
            <a:avLst/>
          </a:prstGeom>
        </p:spPr>
        <p:txBody>
          <a:bodyPr lIns="0" tIns="0" rIns="0" bIns="0" rtlCol="0" anchor="t">
            <a:spAutoFit/>
          </a:bodyPr>
          <a:lstStyle/>
          <a:p>
            <a:pPr>
              <a:lnSpc>
                <a:spcPts val="3080"/>
              </a:lnSpc>
              <a:spcBef>
                <a:spcPct val="0"/>
              </a:spcBef>
            </a:pPr>
            <a:r>
              <a:rPr lang="en-US" sz="2200" dirty="0">
                <a:solidFill>
                  <a:srgbClr val="341919"/>
                </a:solidFill>
                <a:latin typeface="IBM Plex Sans"/>
              </a:rPr>
              <a:t>Providing websites, applications, courses with colorful interfaces (instead of merely describing content knowledge) attracts attention, making it easier to support blended teaching and learning.</a:t>
            </a:r>
          </a:p>
        </p:txBody>
      </p:sp>
      <p:sp>
        <p:nvSpPr>
          <p:cNvPr id="5" name="TextBox 5"/>
          <p:cNvSpPr txBox="1"/>
          <p:nvPr/>
        </p:nvSpPr>
        <p:spPr>
          <a:xfrm>
            <a:off x="2428451" y="6172328"/>
            <a:ext cx="7762830" cy="372666"/>
          </a:xfrm>
          <a:prstGeom prst="rect">
            <a:avLst/>
          </a:prstGeom>
        </p:spPr>
        <p:txBody>
          <a:bodyPr lIns="0" tIns="0" rIns="0" bIns="0" rtlCol="0" anchor="t">
            <a:spAutoFit/>
          </a:bodyPr>
          <a:lstStyle/>
          <a:p>
            <a:pPr>
              <a:lnSpc>
                <a:spcPts val="3080"/>
              </a:lnSpc>
              <a:spcBef>
                <a:spcPct val="0"/>
              </a:spcBef>
            </a:pPr>
            <a:r>
              <a:rPr lang="en-US" sz="2200" dirty="0">
                <a:solidFill>
                  <a:srgbClr val="341919"/>
                </a:solidFill>
                <a:latin typeface="IBM Plex Sans Italics"/>
              </a:rPr>
              <a:t>The Anton app provides a comprehensive curriculum for K5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2"/>
          <p:cNvSpPr txBox="1"/>
          <p:nvPr/>
        </p:nvSpPr>
        <p:spPr>
          <a:xfrm>
            <a:off x="838200" y="365125"/>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800" dirty="0"/>
              <a:t>Diversification of learning resources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3"/>
          <p:cNvSpPr txBox="1"/>
          <p:nvPr/>
        </p:nvSpPr>
        <p:spPr>
          <a:xfrm>
            <a:off x="838200" y="1929384"/>
            <a:ext cx="10515600" cy="4251960"/>
          </a:xfrm>
          <a:prstGeom prst="rect">
            <a:avLst/>
          </a:prstGeom>
        </p:spPr>
        <p:txBody>
          <a:bodyPr vert="horz" lIns="91440" tIns="45720" rIns="91440" bIns="45720" rtlCol="0">
            <a:normAutofit/>
          </a:bodyPr>
          <a:lstStyle/>
          <a:p>
            <a:pPr indent="-228600">
              <a:lnSpc>
                <a:spcPct val="90000"/>
              </a:lnSpc>
              <a:spcBef>
                <a:spcPct val="0"/>
              </a:spcBef>
              <a:spcAft>
                <a:spcPts val="600"/>
              </a:spcAft>
              <a:buFont typeface="Arial" panose="020B0604020202020204" pitchFamily="34" charset="0"/>
              <a:buChar char="•"/>
            </a:pPr>
            <a:r>
              <a:rPr lang="en-US" sz="2200" dirty="0"/>
              <a:t>State Ministries of education develop learning materials system</a:t>
            </a:r>
          </a:p>
          <a:p>
            <a:pPr indent="-228600">
              <a:lnSpc>
                <a:spcPct val="90000"/>
              </a:lnSpc>
              <a:spcBef>
                <a:spcPct val="0"/>
              </a:spcBef>
              <a:spcAft>
                <a:spcPts val="600"/>
              </a:spcAft>
              <a:buFont typeface="Arial" panose="020B0604020202020204" pitchFamily="34" charset="0"/>
              <a:buChar char="•"/>
            </a:pPr>
            <a:r>
              <a:rPr lang="en-US" sz="2200" dirty="0"/>
              <a:t>The German education system focuses on implementing blended learning, so funding sources are always available such as the Rhineland-Palatinate State Institute of Education (PL)</a:t>
            </a:r>
          </a:p>
          <a:p>
            <a:pPr indent="-228600">
              <a:lnSpc>
                <a:spcPct val="90000"/>
              </a:lnSpc>
              <a:spcBef>
                <a:spcPct val="0"/>
              </a:spcBef>
              <a:spcAft>
                <a:spcPts val="600"/>
              </a:spcAft>
              <a:buFont typeface="Arial" panose="020B0604020202020204" pitchFamily="34" charset="0"/>
              <a:buChar char="•"/>
            </a:pPr>
            <a:r>
              <a:rPr lang="en-US" sz="2200" dirty="0"/>
              <a:t>Institute of Teacher Training and Continuing Education</a:t>
            </a:r>
          </a:p>
          <a:p>
            <a:pPr indent="-228600">
              <a:lnSpc>
                <a:spcPct val="90000"/>
              </a:lnSpc>
              <a:spcBef>
                <a:spcPct val="0"/>
              </a:spcBef>
              <a:spcAft>
                <a:spcPts val="600"/>
              </a:spcAft>
              <a:buFont typeface="Arial" panose="020B0604020202020204" pitchFamily="34" charset="0"/>
              <a:buChar char="•"/>
            </a:pPr>
            <a:r>
              <a:rPr lang="en-US" sz="2200" dirty="0"/>
              <a:t>Universities with teacher training</a:t>
            </a:r>
          </a:p>
          <a:p>
            <a:pPr indent="-228600">
              <a:lnSpc>
                <a:spcPct val="90000"/>
              </a:lnSpc>
              <a:spcBef>
                <a:spcPct val="0"/>
              </a:spcBef>
              <a:spcAft>
                <a:spcPts val="600"/>
              </a:spcAft>
              <a:buFont typeface="Arial" panose="020B0604020202020204" pitchFamily="34" charset="0"/>
              <a:buChar char="•"/>
            </a:pPr>
            <a:r>
              <a:rPr lang="en-US" sz="2200" dirty="0"/>
              <a:t>Media companies</a:t>
            </a:r>
          </a:p>
          <a:p>
            <a:pPr indent="-228600">
              <a:lnSpc>
                <a:spcPct val="90000"/>
              </a:lnSpc>
              <a:spcBef>
                <a:spcPct val="0"/>
              </a:spcBef>
              <a:spcAft>
                <a:spcPts val="600"/>
              </a:spcAft>
              <a:buFont typeface="Arial" panose="020B0604020202020204" pitchFamily="34" charset="0"/>
              <a:buChar char="•"/>
            </a:pPr>
            <a:r>
              <a:rPr lang="en-US" sz="2200" dirty="0"/>
              <a:t>Museums, science and technology centers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1524003" y="1999615"/>
            <a:ext cx="9144000" cy="2764028"/>
          </a:xfrm>
        </p:spPr>
        <p:txBody>
          <a:bodyPr anchor="ctr">
            <a:normAutofit fontScale="90000"/>
          </a:bodyPr>
          <a:lstStyle/>
          <a:p>
            <a:r>
              <a:rPr lang="en-US" sz="7200" dirty="0">
                <a:latin typeface="Times New Roman" panose="02020603050405020304" pitchFamily="18" charset="0"/>
                <a:cs typeface="Times New Roman" panose="02020603050405020304" pitchFamily="18" charset="0"/>
              </a:rPr>
              <a:t>What experience should Vietnam learn from the US?</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57943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6E8C78E-4D40-8AFA-6A78-8F8E9A6A657D}"/>
              </a:ext>
            </a:extLst>
          </p:cNvPr>
          <p:cNvSpPr txBox="1"/>
          <p:nvPr/>
        </p:nvSpPr>
        <p:spPr>
          <a:xfrm>
            <a:off x="838200" y="365125"/>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400" kern="1200" dirty="0">
                <a:solidFill>
                  <a:schemeClr val="tx1"/>
                </a:solidFill>
                <a:latin typeface="+mj-lt"/>
                <a:ea typeface="+mj-ea"/>
                <a:cs typeface="+mj-cs"/>
              </a:rPr>
              <a:t>Some experience from the US</a:t>
            </a:r>
          </a:p>
        </p:txBody>
      </p:sp>
      <p:sp>
        <p:nvSpPr>
          <p:cNvPr id="17"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929384"/>
            <a:ext cx="10515600" cy="4251960"/>
          </a:xfrm>
        </p:spPr>
        <p:txBody>
          <a:bodyPr vert="horz" lIns="91440" tIns="45720" rIns="91440" bIns="45720" rtlCol="0">
            <a:normAutofit/>
          </a:bodyPr>
          <a:lstStyle/>
          <a:p>
            <a:pPr>
              <a:buFont typeface="Arial" panose="020B0604020202020204" pitchFamily="34" charset="0"/>
              <a:buChar char="•"/>
            </a:pPr>
            <a:r>
              <a:rPr lang="en-US" sz="2200" dirty="0"/>
              <a:t>Establish joint programs operating nationwide, linking provinces/cities and local educational agencies to provide and facilitate students to choose the appropriate online method.</a:t>
            </a:r>
          </a:p>
          <a:p>
            <a:pPr>
              <a:buFont typeface="Arial" panose="020B0604020202020204" pitchFamily="34" charset="0"/>
              <a:buChar char="•"/>
            </a:pPr>
            <a:r>
              <a:rPr lang="en-US" sz="2200" dirty="0"/>
              <a:t>Schools combine technology with teachers’ planning, support and professional development.</a:t>
            </a:r>
          </a:p>
          <a:p>
            <a:pPr>
              <a:buFont typeface="Arial" panose="020B0604020202020204" pitchFamily="34" charset="0"/>
              <a:buChar char="•"/>
            </a:pPr>
            <a:r>
              <a:rPr lang="en-US" sz="2200" dirty="0"/>
              <a:t>However, there are still many limits: schools have invested heavily in purchasing computers and software, but the effectiveness is not high due to lack of planning or insufficient teacher support.</a:t>
            </a:r>
          </a:p>
        </p:txBody>
      </p:sp>
    </p:spTree>
    <p:extLst>
      <p:ext uri="{BB962C8B-B14F-4D97-AF65-F5344CB8AC3E}">
        <p14:creationId xmlns:p14="http://schemas.microsoft.com/office/powerpoint/2010/main" val="4516122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10515600" cy="1325563"/>
          </a:xfrm>
        </p:spPr>
        <p:txBody>
          <a:bodyPr>
            <a:normAutofit/>
          </a:bodyPr>
          <a:lstStyle/>
          <a:p>
            <a:r>
              <a:rPr lang="en" sz="4200" b="1">
                <a:latin typeface="Times New Roman" panose="02020603050405020304" pitchFamily="18" charset="0"/>
                <a:cs typeface="Times New Roman" panose="02020603050405020304" pitchFamily="18" charset="0"/>
              </a:rPr>
              <a:t>Sử dụng các chiều của </a:t>
            </a:r>
            <a:br>
              <a:rPr lang="en" sz="4200" b="1">
                <a:latin typeface="Times New Roman" panose="02020603050405020304" pitchFamily="18" charset="0"/>
                <a:cs typeface="Times New Roman" panose="02020603050405020304" pitchFamily="18" charset="0"/>
              </a:rPr>
            </a:br>
            <a:r>
              <a:rPr lang="en" sz="4200" b="1">
                <a:latin typeface="Times New Roman" panose="02020603050405020304" pitchFamily="18" charset="0"/>
                <a:cs typeface="Times New Roman" panose="02020603050405020304" pitchFamily="18" charset="0"/>
              </a:rPr>
              <a:t>mô hình học tập kết hợp</a:t>
            </a:r>
            <a:endParaRPr lang="en-US" sz="4200" b="1">
              <a:latin typeface="Times New Roman" panose="02020603050405020304" pitchFamily="18" charset="0"/>
              <a:cs typeface="Times New Roman" panose="02020603050405020304" pitchFamily="18" charset="0"/>
            </a:endParaRP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929384"/>
            <a:ext cx="10515600" cy="4251960"/>
          </a:xfrm>
        </p:spPr>
        <p:txBody>
          <a:bodyPr>
            <a:normAutofit/>
          </a:bodyPr>
          <a:lstStyle/>
          <a:p>
            <a:pPr>
              <a:buSzPts val="1100"/>
            </a:pPr>
            <a:r>
              <a:rPr lang="vi-VN" sz="2200">
                <a:latin typeface="+mj-lt"/>
              </a:rPr>
              <a:t>Các</a:t>
            </a:r>
            <a:r>
              <a:rPr lang="vi-VN" sz="2200" i="1">
                <a:latin typeface="+mj-lt"/>
              </a:rPr>
              <a:t> </a:t>
            </a:r>
            <a:r>
              <a:rPr lang="vi-VN" sz="2200" b="1" i="1">
                <a:latin typeface="+mj-lt"/>
              </a:rPr>
              <a:t>Chiều</a:t>
            </a:r>
            <a:r>
              <a:rPr lang="vi-VN" sz="2200">
                <a:latin typeface="+mj-lt"/>
              </a:rPr>
              <a:t> của mô hình học tập kết hợp có xét đến các yếu tố chủ yếu của quá trình dạy-học gồm: mức độ của tài liệu giảng dạy, tài nguyên hướng dẫn, đánh giá, vai trò của người học, tính cá nhân hóa trong quá trình học tập, mô hình hỗ trợ dạy học, hạ tầng công nghệ,… </a:t>
            </a:r>
          </a:p>
          <a:p>
            <a:pPr>
              <a:buSzPts val="1100"/>
            </a:pPr>
            <a:r>
              <a:rPr lang="vi-VN" sz="2200">
                <a:latin typeface="+mj-lt"/>
              </a:rPr>
              <a:t>Sơ đồ dưới đây giúp các nhà giáo dục, quản lí giáo dục, các chuyên gia có một công cụ để hiểu các vấn đề thiết yếu của học tập kết hợp, đưa ra quyết định sáng suốt về việc thực hiện các chương trình. </a:t>
            </a:r>
          </a:p>
          <a:p>
            <a:endParaRPr lang="en-US" sz="2200">
              <a:latin typeface="+mj-lt"/>
            </a:endParaRPr>
          </a:p>
        </p:txBody>
      </p:sp>
    </p:spTree>
    <p:extLst>
      <p:ext uri="{BB962C8B-B14F-4D97-AF65-F5344CB8AC3E}">
        <p14:creationId xmlns:p14="http://schemas.microsoft.com/office/powerpoint/2010/main" val="10477340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stretch>
            <a:fillRect/>
          </a:stretch>
        </p:blipFill>
        <p:spPr>
          <a:xfrm>
            <a:off x="828676" y="267614"/>
            <a:ext cx="11058524" cy="6144566"/>
          </a:xfrm>
          <a:prstGeom prst="rect">
            <a:avLst/>
          </a:prstGeom>
        </p:spPr>
      </p:pic>
    </p:spTree>
    <p:extLst>
      <p:ext uri="{BB962C8B-B14F-4D97-AF65-F5344CB8AC3E}">
        <p14:creationId xmlns:p14="http://schemas.microsoft.com/office/powerpoint/2010/main" val="3917793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FF4FC-3328-8F02-4D5D-1FFDB9972221}"/>
              </a:ext>
            </a:extLst>
          </p:cNvPr>
          <p:cNvSpPr>
            <a:spLocks noGrp="1"/>
          </p:cNvSpPr>
          <p:nvPr>
            <p:ph type="title"/>
          </p:nvPr>
        </p:nvSpPr>
        <p:spPr/>
        <p:txBody>
          <a:bodyPr/>
          <a:lstStyle/>
          <a:p>
            <a:r>
              <a:rPr lang="en-VN" dirty="0"/>
              <a:t>Process of blended learning</a:t>
            </a:r>
          </a:p>
        </p:txBody>
      </p:sp>
      <p:sp>
        <p:nvSpPr>
          <p:cNvPr id="3" name="Content Placeholder 2">
            <a:extLst>
              <a:ext uri="{FF2B5EF4-FFF2-40B4-BE49-F238E27FC236}">
                <a16:creationId xmlns:a16="http://schemas.microsoft.com/office/drawing/2014/main" id="{921430DB-800C-A1FA-6780-4C1BD4CDA653}"/>
              </a:ext>
            </a:extLst>
          </p:cNvPr>
          <p:cNvSpPr>
            <a:spLocks noGrp="1"/>
          </p:cNvSpPr>
          <p:nvPr>
            <p:ph sz="quarter" idx="1"/>
          </p:nvPr>
        </p:nvSpPr>
        <p:spPr/>
        <p:txBody>
          <a:bodyPr/>
          <a:lstStyle/>
          <a:p>
            <a:r>
              <a:rPr lang="en-US" dirty="0"/>
              <a:t>How to coordinate online and face-to-face activities</a:t>
            </a:r>
          </a:p>
          <a:p>
            <a:r>
              <a:rPr lang="en-US" dirty="0"/>
              <a:t>Online and offline teaching duration</a:t>
            </a:r>
          </a:p>
          <a:p>
            <a:r>
              <a:rPr lang="en-US" dirty="0"/>
              <a:t>Steps to build a blended learning course</a:t>
            </a:r>
          </a:p>
          <a:p>
            <a:r>
              <a:rPr lang="en-US" dirty="0"/>
              <a:t>Steps to organize teaching, testing and evaluation</a:t>
            </a:r>
            <a:endParaRPr lang="en-VN" dirty="0"/>
          </a:p>
          <a:p>
            <a:endParaRPr lang="en-VN" dirty="0"/>
          </a:p>
        </p:txBody>
      </p:sp>
      <p:sp>
        <p:nvSpPr>
          <p:cNvPr id="4" name="Slide Number Placeholder 3">
            <a:extLst>
              <a:ext uri="{FF2B5EF4-FFF2-40B4-BE49-F238E27FC236}">
                <a16:creationId xmlns:a16="http://schemas.microsoft.com/office/drawing/2014/main" id="{1770F9F2-2643-515F-5121-8538925BBA00}"/>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4</a:t>
            </a:fld>
            <a:endParaRPr lang="en-US" altLang="en-US"/>
          </a:p>
        </p:txBody>
      </p:sp>
    </p:spTree>
    <p:extLst>
      <p:ext uri="{BB962C8B-B14F-4D97-AF65-F5344CB8AC3E}">
        <p14:creationId xmlns:p14="http://schemas.microsoft.com/office/powerpoint/2010/main" val="1562242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990601" y="0"/>
            <a:ext cx="9972963" cy="2989667"/>
          </a:xfrm>
          <a:prstGeom prst="rect">
            <a:avLst/>
          </a:prstGeom>
        </p:spPr>
      </p:pic>
      <p:pic>
        <p:nvPicPr>
          <p:cNvPr id="5" name="Picture 4"/>
          <p:cNvPicPr/>
          <p:nvPr/>
        </p:nvPicPr>
        <p:blipFill>
          <a:blip r:embed="rId3"/>
          <a:stretch>
            <a:fillRect/>
          </a:stretch>
        </p:blipFill>
        <p:spPr>
          <a:xfrm>
            <a:off x="990600" y="2989667"/>
            <a:ext cx="10093035" cy="3560619"/>
          </a:xfrm>
          <a:prstGeom prst="rect">
            <a:avLst/>
          </a:prstGeom>
        </p:spPr>
      </p:pic>
    </p:spTree>
    <p:extLst>
      <p:ext uri="{BB962C8B-B14F-4D97-AF65-F5344CB8AC3E}">
        <p14:creationId xmlns:p14="http://schemas.microsoft.com/office/powerpoint/2010/main" val="34338383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43CAA20-3569-4189-9E48-239A229A8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38200" y="451381"/>
            <a:ext cx="10512552" cy="4066540"/>
          </a:xfrm>
        </p:spPr>
        <p:txBody>
          <a:bodyPr anchor="b">
            <a:normAutofit/>
          </a:bodyPr>
          <a:lstStyle/>
          <a:p>
            <a:pPr algn="l"/>
            <a:r>
              <a:rPr lang="en-US" sz="6600" dirty="0">
                <a:latin typeface="Times New Roman" panose="02020603050405020304" pitchFamily="18" charset="0"/>
                <a:cs typeface="Times New Roman" panose="02020603050405020304" pitchFamily="18" charset="0"/>
              </a:rPr>
              <a:t>What experience should Vietnam learn from Thailand?</a:t>
            </a:r>
            <a:endParaRPr lang="en-US" sz="6600" dirty="0"/>
          </a:p>
        </p:txBody>
      </p:sp>
      <p:sp>
        <p:nvSpPr>
          <p:cNvPr id="9"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45268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10515600" cy="1325563"/>
          </a:xfrm>
        </p:spPr>
        <p:txBody>
          <a:bodyPr>
            <a:normAutofit/>
          </a:bodyPr>
          <a:lstStyle/>
          <a:p>
            <a:r>
              <a:rPr lang="en-US" sz="2600" dirty="0">
                <a:latin typeface="Times New Roman" panose="02020603050405020304" pitchFamily="18" charset="0"/>
                <a:cs typeface="Times New Roman" panose="02020603050405020304" pitchFamily="18" charset="0"/>
              </a:rPr>
              <a:t>Education Development through E-Learning Plan in Thailand (2009–2012):</a:t>
            </a:r>
            <a:endParaRPr lang="en-US" sz="2600"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929384"/>
            <a:ext cx="10515600" cy="4251960"/>
          </a:xfrm>
        </p:spPr>
        <p:txBody>
          <a:bodyPr>
            <a:normAutofit/>
          </a:bodyPr>
          <a:lstStyle/>
          <a:p>
            <a:r>
              <a:rPr lang="en-US" sz="2000" dirty="0">
                <a:latin typeface="Times New Roman" panose="02020603050405020304" pitchFamily="18" charset="0"/>
                <a:ea typeface="Tahoma" panose="020B0604030504040204" pitchFamily="34" charset="0"/>
                <a:cs typeface="Times New Roman" panose="02020603050405020304" pitchFamily="18" charset="0"/>
              </a:rPr>
              <a:t>Phase I (2008): Simulate interactive e-learning methods to find the right approach for the implementation of the plan.</a:t>
            </a:r>
          </a:p>
          <a:p>
            <a:r>
              <a:rPr lang="en-US" sz="2000" dirty="0">
                <a:latin typeface="Times New Roman" panose="02020603050405020304" pitchFamily="18" charset="0"/>
                <a:ea typeface="Tahoma" panose="020B0604030504040204" pitchFamily="34" charset="0"/>
                <a:cs typeface="Times New Roman" panose="02020603050405020304" pitchFamily="18" charset="0"/>
              </a:rPr>
              <a:t>Phase II (2009): Invest budget to purchase necessary equipment for e-learning. The content of e-learning in secondary education is built in three subjects of science, math and English, with a duration of 540 hours/hour.</a:t>
            </a:r>
          </a:p>
          <a:p>
            <a:r>
              <a:rPr lang="en-US" sz="2000" dirty="0">
                <a:latin typeface="Times New Roman" panose="02020603050405020304" pitchFamily="18" charset="0"/>
                <a:ea typeface="Tahoma" panose="020B0604030504040204" pitchFamily="34" charset="0"/>
                <a:cs typeface="Times New Roman" panose="02020603050405020304" pitchFamily="18" charset="0"/>
              </a:rPr>
              <a:t>Phase III (2010): Continue to invest in the state budget for Phase II schools.</a:t>
            </a:r>
          </a:p>
          <a:p>
            <a:r>
              <a:rPr lang="en-US" sz="2000" dirty="0">
                <a:latin typeface="Times New Roman" panose="02020603050405020304" pitchFamily="18" charset="0"/>
                <a:ea typeface="Tahoma" panose="020B0604030504040204" pitchFamily="34" charset="0"/>
                <a:cs typeface="Times New Roman" panose="02020603050405020304" pitchFamily="18" charset="0"/>
              </a:rPr>
              <a:t>Phase IV (2011): Invest in building e-educational content for primary education built in three subjects of science, math and English, with a duration of 2,160 hours/hour.</a:t>
            </a:r>
          </a:p>
          <a:p>
            <a:r>
              <a:rPr lang="en-US" sz="2000" dirty="0">
                <a:latin typeface="Times New Roman" panose="02020603050405020304" pitchFamily="18" charset="0"/>
                <a:ea typeface="Tahoma" panose="020B0604030504040204" pitchFamily="34" charset="0"/>
                <a:cs typeface="Times New Roman" panose="02020603050405020304" pitchFamily="18" charset="0"/>
              </a:rPr>
              <a:t>Phase V (2012): Invest in building e-learning content for general education built in three subjects of science, math and English, with a duration of 2,160 hours/hour.</a:t>
            </a:r>
          </a:p>
          <a:p>
            <a:pPr marL="0" indent="0">
              <a:buNone/>
            </a:pPr>
            <a:r>
              <a:rPr lang="en-US" sz="2000" dirty="0">
                <a:latin typeface="Times New Roman" panose="02020603050405020304" pitchFamily="18" charset="0"/>
                <a:ea typeface="Tahoma" panose="020B0604030504040204" pitchFamily="34" charset="0"/>
                <a:cs typeface="Times New Roman" panose="02020603050405020304" pitchFamily="18" charset="0"/>
              </a:rPr>
              <a:t>=&gt; Demonstrating education strategy by time approach to develop blended learning in Thailand</a:t>
            </a:r>
          </a:p>
        </p:txBody>
      </p:sp>
    </p:spTree>
    <p:extLst>
      <p:ext uri="{BB962C8B-B14F-4D97-AF65-F5344CB8AC3E}">
        <p14:creationId xmlns:p14="http://schemas.microsoft.com/office/powerpoint/2010/main" val="7450929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365125"/>
            <a:ext cx="10515600" cy="1325563"/>
          </a:xfrm>
        </p:spPr>
        <p:txBody>
          <a:bodyPr>
            <a:normAutofit/>
          </a:bodyPr>
          <a:lstStyle/>
          <a:p>
            <a:r>
              <a:rPr lang="en-US" sz="5400" dirty="0">
                <a:latin typeface="Times New Roman" panose="02020603050405020304" pitchFamily="18" charset="0"/>
                <a:cs typeface="Times New Roman" panose="02020603050405020304" pitchFamily="18" charset="0"/>
              </a:rPr>
              <a:t>Investment combination</a:t>
            </a:r>
          </a:p>
        </p:txBody>
      </p:sp>
      <p:sp>
        <p:nvSpPr>
          <p:cNvPr id="2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929384"/>
            <a:ext cx="10515600" cy="4251960"/>
          </a:xfrm>
        </p:spPr>
        <p:txBody>
          <a:bodyPr>
            <a:normAutofit/>
          </a:bodyPr>
          <a:lstStyle/>
          <a:p>
            <a:r>
              <a:rPr lang="en-US" sz="2200" dirty="0">
                <a:latin typeface="Times New Roman" panose="02020603050405020304" pitchFamily="18" charset="0"/>
                <a:cs typeface="Times New Roman" panose="02020603050405020304" pitchFamily="18" charset="0"/>
              </a:rPr>
              <a:t>Government-sponsored online or blended learning programs are available to any elementary and high school student.</a:t>
            </a:r>
          </a:p>
          <a:p>
            <a:r>
              <a:rPr lang="en-US" sz="2200" dirty="0">
                <a:latin typeface="Times New Roman" panose="02020603050405020304" pitchFamily="18" charset="0"/>
                <a:cs typeface="Times New Roman" panose="02020603050405020304" pitchFamily="18" charset="0"/>
              </a:rPr>
              <a:t>Private enterprises cooperate with or participate in government-sponsored e-learning programs: Most of the private companies participating in e-learning programs are telecommunications companies, which support the government in technical aspects, including the development of Internet equipment and networks. In addition, some e-learning programs are broadcast on cable television run by a private company.</a:t>
            </a:r>
          </a:p>
          <a:p>
            <a:pPr marL="0" indent="0">
              <a:buNone/>
            </a:pPr>
            <a:r>
              <a:rPr lang="en-US" sz="2200" dirty="0">
                <a:latin typeface="Times New Roman" panose="02020603050405020304" pitchFamily="18" charset="0"/>
                <a:cs typeface="Times New Roman" panose="02020603050405020304" pitchFamily="18" charset="0"/>
              </a:rPr>
              <a:t>=&gt; Studying online is free or may incur a relatively small tuition fee.</a:t>
            </a:r>
          </a:p>
        </p:txBody>
      </p:sp>
    </p:spTree>
    <p:extLst>
      <p:ext uri="{BB962C8B-B14F-4D97-AF65-F5344CB8AC3E}">
        <p14:creationId xmlns:p14="http://schemas.microsoft.com/office/powerpoint/2010/main" val="38462079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4E7677D-B41E-027F-C17F-BD325B44DE44}"/>
              </a:ext>
            </a:extLst>
          </p:cNvPr>
          <p:cNvPicPr>
            <a:picLocks noChangeAspect="1"/>
          </p:cNvPicPr>
          <p:nvPr/>
        </p:nvPicPr>
        <p:blipFill rotWithShape="1">
          <a:blip r:embed="rId2">
            <a:duotone>
              <a:schemeClr val="bg2">
                <a:shade val="45000"/>
                <a:satMod val="135000"/>
              </a:schemeClr>
              <a:prstClr val="white"/>
            </a:duotone>
          </a:blip>
          <a:srcRect b="15730"/>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32A4AF-DE35-EAFF-01D9-0BC0B2CC6388}"/>
              </a:ext>
            </a:extLst>
          </p:cNvPr>
          <p:cNvSpPr>
            <a:spLocks noGrp="1"/>
          </p:cNvSpPr>
          <p:nvPr>
            <p:ph type="title"/>
          </p:nvPr>
        </p:nvSpPr>
        <p:spPr>
          <a:xfrm>
            <a:off x="838200" y="365125"/>
            <a:ext cx="10515600" cy="1325563"/>
          </a:xfrm>
        </p:spPr>
        <p:txBody>
          <a:bodyPr>
            <a:normAutofit/>
          </a:bodyPr>
          <a:lstStyle/>
          <a:p>
            <a:r>
              <a:rPr lang="en-US" dirty="0"/>
              <a:t>Lessons from international experiences</a:t>
            </a:r>
            <a:endParaRPr lang="en-VN" dirty="0"/>
          </a:p>
        </p:txBody>
      </p:sp>
      <p:graphicFrame>
        <p:nvGraphicFramePr>
          <p:cNvPr id="7" name="Content Placeholder 2">
            <a:extLst>
              <a:ext uri="{FF2B5EF4-FFF2-40B4-BE49-F238E27FC236}">
                <a16:creationId xmlns:a16="http://schemas.microsoft.com/office/drawing/2014/main" id="{13023A27-B297-7C7B-2702-58EE20C32EEF}"/>
              </a:ext>
            </a:extLst>
          </p:cNvPr>
          <p:cNvGraphicFramePr>
            <a:graphicFrameLocks noGrp="1"/>
          </p:cNvGraphicFramePr>
          <p:nvPr>
            <p:ph idx="1"/>
            <p:extLst>
              <p:ext uri="{D42A27DB-BD31-4B8C-83A1-F6EECF244321}">
                <p14:modId xmlns:p14="http://schemas.microsoft.com/office/powerpoint/2010/main" val="137015781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0641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CA87EA9E-37FA-AB5C-FE4C-10E4B4D2F254}"/>
              </a:ext>
            </a:extLst>
          </p:cNvPr>
          <p:cNvSpPr>
            <a:spLocks noGrp="1"/>
          </p:cNvSpPr>
          <p:nvPr>
            <p:ph type="title"/>
          </p:nvPr>
        </p:nvSpPr>
        <p:spPr>
          <a:xfrm>
            <a:off x="571500" y="643467"/>
            <a:ext cx="3217905" cy="5571066"/>
          </a:xfrm>
        </p:spPr>
        <p:txBody>
          <a:bodyPr>
            <a:normAutofit/>
          </a:bodyPr>
          <a:lstStyle/>
          <a:p>
            <a:r>
              <a:rPr lang="en-US" dirty="0">
                <a:solidFill>
                  <a:srgbClr val="FFFFFF"/>
                </a:solidFill>
              </a:rPr>
              <a:t>Recommend model</a:t>
            </a:r>
            <a:endParaRPr lang="en-VN" dirty="0">
              <a:solidFill>
                <a:srgbClr val="FFFFFF"/>
              </a:solidFill>
            </a:endParaRPr>
          </a:p>
        </p:txBody>
      </p:sp>
      <p:graphicFrame>
        <p:nvGraphicFramePr>
          <p:cNvPr id="5" name="Content Placeholder 2">
            <a:extLst>
              <a:ext uri="{FF2B5EF4-FFF2-40B4-BE49-F238E27FC236}">
                <a16:creationId xmlns:a16="http://schemas.microsoft.com/office/drawing/2014/main" id="{AA7A97A7-9D35-7249-C519-9BCA3EF11753}"/>
              </a:ext>
            </a:extLst>
          </p:cNvPr>
          <p:cNvGraphicFramePr>
            <a:graphicFrameLocks noGrp="1"/>
          </p:cNvGraphicFramePr>
          <p:nvPr>
            <p:ph idx="1"/>
            <p:extLst>
              <p:ext uri="{D42A27DB-BD31-4B8C-83A1-F6EECF244321}">
                <p14:modId xmlns:p14="http://schemas.microsoft.com/office/powerpoint/2010/main" val="1437450690"/>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48413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BF79A-8708-A64C-9EE6-21493CDED9AF}"/>
              </a:ext>
            </a:extLst>
          </p:cNvPr>
          <p:cNvSpPr>
            <a:spLocks noGrp="1"/>
          </p:cNvSpPr>
          <p:nvPr>
            <p:ph type="title"/>
          </p:nvPr>
        </p:nvSpPr>
        <p:spPr/>
        <p:txBody>
          <a:bodyPr/>
          <a:lstStyle/>
          <a:p>
            <a:r>
              <a:rPr lang="en-VN" dirty="0"/>
              <a:t>Possible applications in Vietnam</a:t>
            </a:r>
          </a:p>
        </p:txBody>
      </p:sp>
      <p:sp>
        <p:nvSpPr>
          <p:cNvPr id="3" name="Content Placeholder 2">
            <a:extLst>
              <a:ext uri="{FF2B5EF4-FFF2-40B4-BE49-F238E27FC236}">
                <a16:creationId xmlns:a16="http://schemas.microsoft.com/office/drawing/2014/main" id="{AAE02FC4-049E-A349-A786-05A07FB6C98E}"/>
              </a:ext>
            </a:extLst>
          </p:cNvPr>
          <p:cNvSpPr>
            <a:spLocks noGrp="1"/>
          </p:cNvSpPr>
          <p:nvPr>
            <p:ph idx="1"/>
          </p:nvPr>
        </p:nvSpPr>
        <p:spPr/>
        <p:txBody>
          <a:bodyPr/>
          <a:lstStyle/>
          <a:p>
            <a:r>
              <a:rPr lang="en-US" dirty="0"/>
              <a:t>Since 2018, Vietnamese education has been going through a period of innovation to develop comprehensive capacities for students (GEC 2018).</a:t>
            </a:r>
          </a:p>
          <a:p>
            <a:r>
              <a:rPr lang="en-US" dirty="0"/>
              <a:t>The change takes place in both content and teaching methods.</a:t>
            </a:r>
          </a:p>
          <a:p>
            <a:r>
              <a:rPr lang="en-US" dirty="0"/>
              <a:t>Blended learning is a learning model that can develop not only cognitive capacity but also other competencies, such as digital competency, self-study competency,..., helping students to learn conveniently, anytime, anywhere.</a:t>
            </a:r>
            <a:endParaRPr lang="en-VN" dirty="0"/>
          </a:p>
        </p:txBody>
      </p:sp>
    </p:spTree>
    <p:extLst>
      <p:ext uri="{BB962C8B-B14F-4D97-AF65-F5344CB8AC3E}">
        <p14:creationId xmlns:p14="http://schemas.microsoft.com/office/powerpoint/2010/main" val="32616727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BF79A-8708-A64C-9EE6-21493CDED9AF}"/>
              </a:ext>
            </a:extLst>
          </p:cNvPr>
          <p:cNvSpPr>
            <a:spLocks noGrp="1"/>
          </p:cNvSpPr>
          <p:nvPr>
            <p:ph type="title"/>
          </p:nvPr>
        </p:nvSpPr>
        <p:spPr/>
        <p:txBody>
          <a:bodyPr/>
          <a:lstStyle/>
          <a:p>
            <a:r>
              <a:rPr lang="en-VN" dirty="0"/>
              <a:t>Possible applications in Vietnam</a:t>
            </a:r>
          </a:p>
        </p:txBody>
      </p:sp>
      <p:sp>
        <p:nvSpPr>
          <p:cNvPr id="3" name="Content Placeholder 2">
            <a:extLst>
              <a:ext uri="{FF2B5EF4-FFF2-40B4-BE49-F238E27FC236}">
                <a16:creationId xmlns:a16="http://schemas.microsoft.com/office/drawing/2014/main" id="{AAE02FC4-049E-A349-A786-05A07FB6C98E}"/>
              </a:ext>
            </a:extLst>
          </p:cNvPr>
          <p:cNvSpPr>
            <a:spLocks noGrp="1"/>
          </p:cNvSpPr>
          <p:nvPr>
            <p:ph idx="1"/>
          </p:nvPr>
        </p:nvSpPr>
        <p:spPr/>
        <p:txBody>
          <a:bodyPr/>
          <a:lstStyle/>
          <a:p>
            <a:r>
              <a:rPr lang="en-US" dirty="0"/>
              <a:t>To meet the goals of the new program, schools in Vietnam have been investing to improve teacher capacity as well as improve facilities to meet the requirements of blended learning.</a:t>
            </a:r>
          </a:p>
          <a:p>
            <a:r>
              <a:rPr lang="en-US" dirty="0"/>
              <a:t>Through the period of the Covid pandemic, Vietnamese schools have become familiar with and applied the blended learning model with many different levels.</a:t>
            </a:r>
          </a:p>
          <a:p>
            <a:r>
              <a:rPr lang="en-US" dirty="0"/>
              <a:t>Government and Ministry of Education and Training have detailed guidance documents on the implementation of blended learning even after the end of the pandemic crisis.</a:t>
            </a:r>
            <a:endParaRPr lang="en-VN" dirty="0"/>
          </a:p>
        </p:txBody>
      </p:sp>
    </p:spTree>
    <p:extLst>
      <p:ext uri="{BB962C8B-B14F-4D97-AF65-F5344CB8AC3E}">
        <p14:creationId xmlns:p14="http://schemas.microsoft.com/office/powerpoint/2010/main" val="19025076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BF79A-8708-A64C-9EE6-21493CDED9AF}"/>
              </a:ext>
            </a:extLst>
          </p:cNvPr>
          <p:cNvSpPr>
            <a:spLocks noGrp="1"/>
          </p:cNvSpPr>
          <p:nvPr>
            <p:ph type="title"/>
          </p:nvPr>
        </p:nvSpPr>
        <p:spPr/>
        <p:txBody>
          <a:bodyPr/>
          <a:lstStyle/>
          <a:p>
            <a:r>
              <a:rPr lang="en-VN" dirty="0"/>
              <a:t>Possible applications in Vietnam</a:t>
            </a:r>
          </a:p>
        </p:txBody>
      </p:sp>
      <p:sp>
        <p:nvSpPr>
          <p:cNvPr id="3" name="Content Placeholder 2">
            <a:extLst>
              <a:ext uri="{FF2B5EF4-FFF2-40B4-BE49-F238E27FC236}">
                <a16:creationId xmlns:a16="http://schemas.microsoft.com/office/drawing/2014/main" id="{AAE02FC4-049E-A349-A786-05A07FB6C98E}"/>
              </a:ext>
            </a:extLst>
          </p:cNvPr>
          <p:cNvSpPr>
            <a:spLocks noGrp="1"/>
          </p:cNvSpPr>
          <p:nvPr>
            <p:ph idx="1"/>
          </p:nvPr>
        </p:nvSpPr>
        <p:spPr>
          <a:xfrm>
            <a:off x="838200" y="2766951"/>
            <a:ext cx="10515600" cy="3410012"/>
          </a:xfrm>
        </p:spPr>
        <p:txBody>
          <a:bodyPr/>
          <a:lstStyle/>
          <a:p>
            <a:r>
              <a:rPr lang="en-US" dirty="0"/>
              <a:t>According to some recent surveys in Vietnam, blended teaching has proven to be effective in improving teaching quality and developing comprehensive competencies for learners.</a:t>
            </a:r>
            <a:endParaRPr lang="en-VN" dirty="0"/>
          </a:p>
        </p:txBody>
      </p:sp>
    </p:spTree>
    <p:extLst>
      <p:ext uri="{BB962C8B-B14F-4D97-AF65-F5344CB8AC3E}">
        <p14:creationId xmlns:p14="http://schemas.microsoft.com/office/powerpoint/2010/main" val="2006527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8BF08-28C0-E647-872B-30E4A34E07B0}"/>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3C18FD9D-EC12-DE4F-A92E-537E180918DD}"/>
              </a:ext>
            </a:extLst>
          </p:cNvPr>
          <p:cNvSpPr>
            <a:spLocks noGrp="1"/>
          </p:cNvSpPr>
          <p:nvPr>
            <p:ph idx="1"/>
          </p:nvPr>
        </p:nvSpPr>
        <p:spPr>
          <a:xfrm>
            <a:off x="838200" y="2090057"/>
            <a:ext cx="10515600" cy="4086906"/>
          </a:xfrm>
        </p:spPr>
        <p:txBody>
          <a:bodyPr>
            <a:normAutofit/>
          </a:bodyPr>
          <a:lstStyle/>
          <a:p>
            <a:pPr marL="0" indent="0" algn="ctr">
              <a:buNone/>
            </a:pPr>
            <a:r>
              <a:rPr lang="en-US" sz="7200" b="1" dirty="0"/>
              <a:t>T</a:t>
            </a:r>
            <a:r>
              <a:rPr lang="en-VN" sz="7200" b="1" dirty="0"/>
              <a:t>hank you </a:t>
            </a:r>
          </a:p>
          <a:p>
            <a:pPr marL="0" indent="0" algn="ctr">
              <a:buNone/>
            </a:pPr>
            <a:r>
              <a:rPr lang="en-VN" sz="7200" b="1" dirty="0"/>
              <a:t>for your attention!</a:t>
            </a:r>
          </a:p>
        </p:txBody>
      </p:sp>
    </p:spTree>
    <p:extLst>
      <p:ext uri="{BB962C8B-B14F-4D97-AF65-F5344CB8AC3E}">
        <p14:creationId xmlns:p14="http://schemas.microsoft.com/office/powerpoint/2010/main" val="1577430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58443-FA76-0F8B-2F32-D0508CB96CCA}"/>
              </a:ext>
            </a:extLst>
          </p:cNvPr>
          <p:cNvSpPr>
            <a:spLocks noGrp="1"/>
          </p:cNvSpPr>
          <p:nvPr>
            <p:ph type="title"/>
          </p:nvPr>
        </p:nvSpPr>
        <p:spPr/>
        <p:txBody>
          <a:bodyPr/>
          <a:lstStyle/>
          <a:p>
            <a:r>
              <a:rPr lang="en-US" dirty="0"/>
              <a:t>Paul </a:t>
            </a:r>
            <a:r>
              <a:rPr lang="en-US" dirty="0" err="1"/>
              <a:t>Ginns</a:t>
            </a:r>
            <a:r>
              <a:rPr lang="en-US" dirty="0"/>
              <a:t>, Robert (2007) </a:t>
            </a:r>
            <a:br>
              <a:rPr lang="en-VN" dirty="0"/>
            </a:br>
            <a:endParaRPr lang="en-VN" dirty="0"/>
          </a:p>
        </p:txBody>
      </p:sp>
      <p:graphicFrame>
        <p:nvGraphicFramePr>
          <p:cNvPr id="6" name="Content Placeholder 5">
            <a:extLst>
              <a:ext uri="{FF2B5EF4-FFF2-40B4-BE49-F238E27FC236}">
                <a16:creationId xmlns:a16="http://schemas.microsoft.com/office/drawing/2014/main" id="{2440765C-59AF-5007-A010-8056A4ED2519}"/>
              </a:ext>
            </a:extLst>
          </p:cNvPr>
          <p:cNvGraphicFramePr>
            <a:graphicFrameLocks noGrp="1"/>
          </p:cNvGraphicFramePr>
          <p:nvPr>
            <p:ph sz="quarter" idx="1"/>
            <p:extLst>
              <p:ext uri="{D42A27DB-BD31-4B8C-83A1-F6EECF244321}">
                <p14:modId xmlns:p14="http://schemas.microsoft.com/office/powerpoint/2010/main" val="2451678431"/>
              </p:ext>
            </p:extLst>
          </p:nvPr>
        </p:nvGraphicFramePr>
        <p:xfrm>
          <a:off x="816864" y="1600200"/>
          <a:ext cx="108712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ECDADF9B-FE57-5840-B8BE-EE94B37F75D0}"/>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5</a:t>
            </a:fld>
            <a:endParaRPr lang="en-US" altLang="en-US"/>
          </a:p>
        </p:txBody>
      </p:sp>
    </p:spTree>
    <p:extLst>
      <p:ext uri="{BB962C8B-B14F-4D97-AF65-F5344CB8AC3E}">
        <p14:creationId xmlns:p14="http://schemas.microsoft.com/office/powerpoint/2010/main" val="1153955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131D9-00F7-2C2E-F71E-F8DB6BA39172}"/>
              </a:ext>
            </a:extLst>
          </p:cNvPr>
          <p:cNvSpPr>
            <a:spLocks noGrp="1"/>
          </p:cNvSpPr>
          <p:nvPr>
            <p:ph type="title"/>
          </p:nvPr>
        </p:nvSpPr>
        <p:spPr/>
        <p:txBody>
          <a:bodyPr/>
          <a:lstStyle/>
          <a:p>
            <a:r>
              <a:rPr lang="en-US" sz="3200" dirty="0"/>
              <a:t>﻿Philipp Bitzer, Matthias </a:t>
            </a:r>
            <a:r>
              <a:rPr lang="en-US" sz="3200" dirty="0" err="1"/>
              <a:t>Söllner</a:t>
            </a:r>
            <a:r>
              <a:rPr lang="en-US" sz="3200" dirty="0"/>
              <a:t>, </a:t>
            </a:r>
            <a:r>
              <a:rPr lang="en-US" sz="3200" dirty="0" err="1"/>
              <a:t>JanMarco</a:t>
            </a:r>
            <a:r>
              <a:rPr lang="en-US" sz="3200" dirty="0"/>
              <a:t> </a:t>
            </a:r>
            <a:r>
              <a:rPr lang="en-US" sz="3200" dirty="0" err="1"/>
              <a:t>Leimeister</a:t>
            </a:r>
            <a:r>
              <a:rPr lang="en-US" sz="3200" dirty="0"/>
              <a:t> (2015)</a:t>
            </a:r>
            <a:endParaRPr lang="en-VN" sz="3200" dirty="0"/>
          </a:p>
        </p:txBody>
      </p:sp>
      <p:graphicFrame>
        <p:nvGraphicFramePr>
          <p:cNvPr id="5" name="Content Placeholder 4">
            <a:extLst>
              <a:ext uri="{FF2B5EF4-FFF2-40B4-BE49-F238E27FC236}">
                <a16:creationId xmlns:a16="http://schemas.microsoft.com/office/drawing/2014/main" id="{1CBF23C8-C547-A203-5B58-00FB735F2CFD}"/>
              </a:ext>
            </a:extLst>
          </p:cNvPr>
          <p:cNvGraphicFramePr>
            <a:graphicFrameLocks noGrp="1"/>
          </p:cNvGraphicFramePr>
          <p:nvPr>
            <p:ph sz="quarter" idx="1"/>
            <p:extLst>
              <p:ext uri="{D42A27DB-BD31-4B8C-83A1-F6EECF244321}">
                <p14:modId xmlns:p14="http://schemas.microsoft.com/office/powerpoint/2010/main" val="3492754967"/>
              </p:ext>
            </p:extLst>
          </p:nvPr>
        </p:nvGraphicFramePr>
        <p:xfrm>
          <a:off x="-1" y="1600200"/>
          <a:ext cx="12192001"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6CEF0509-E003-C421-8B3F-AA317B8D9B5A}"/>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6</a:t>
            </a:fld>
            <a:endParaRPr lang="en-US" altLang="en-US"/>
          </a:p>
        </p:txBody>
      </p:sp>
    </p:spTree>
    <p:extLst>
      <p:ext uri="{BB962C8B-B14F-4D97-AF65-F5344CB8AC3E}">
        <p14:creationId xmlns:p14="http://schemas.microsoft.com/office/powerpoint/2010/main" val="2651306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0EFB8-7C8A-D80A-5E3E-2A58E3D425DB}"/>
              </a:ext>
            </a:extLst>
          </p:cNvPr>
          <p:cNvSpPr>
            <a:spLocks noGrp="1"/>
          </p:cNvSpPr>
          <p:nvPr>
            <p:ph type="title"/>
          </p:nvPr>
        </p:nvSpPr>
        <p:spPr/>
        <p:txBody>
          <a:bodyPr/>
          <a:lstStyle/>
          <a:p>
            <a:r>
              <a:rPr lang="en-VN" dirty="0"/>
              <a:t>Blended learning diagram (Liu, et al 2017) </a:t>
            </a:r>
          </a:p>
        </p:txBody>
      </p:sp>
      <p:graphicFrame>
        <p:nvGraphicFramePr>
          <p:cNvPr id="5" name="Content Placeholder 4">
            <a:extLst>
              <a:ext uri="{FF2B5EF4-FFF2-40B4-BE49-F238E27FC236}">
                <a16:creationId xmlns:a16="http://schemas.microsoft.com/office/drawing/2014/main" id="{80A78492-E5CB-E78D-D84B-A99846C50786}"/>
              </a:ext>
            </a:extLst>
          </p:cNvPr>
          <p:cNvGraphicFramePr>
            <a:graphicFrameLocks noGrp="1"/>
          </p:cNvGraphicFramePr>
          <p:nvPr>
            <p:ph sz="quarter" idx="1"/>
            <p:extLst>
              <p:ext uri="{D42A27DB-BD31-4B8C-83A1-F6EECF244321}">
                <p14:modId xmlns:p14="http://schemas.microsoft.com/office/powerpoint/2010/main" val="3947229161"/>
              </p:ext>
            </p:extLst>
          </p:nvPr>
        </p:nvGraphicFramePr>
        <p:xfrm>
          <a:off x="816864" y="1600199"/>
          <a:ext cx="10871899" cy="5029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73D183CF-A73E-37F9-B849-B025A0B48DFF}"/>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7</a:t>
            </a:fld>
            <a:endParaRPr lang="en-US" altLang="en-US"/>
          </a:p>
        </p:txBody>
      </p:sp>
      <p:sp>
        <p:nvSpPr>
          <p:cNvPr id="6" name="TextBox 5">
            <a:extLst>
              <a:ext uri="{FF2B5EF4-FFF2-40B4-BE49-F238E27FC236}">
                <a16:creationId xmlns:a16="http://schemas.microsoft.com/office/drawing/2014/main" id="{6D966993-42E9-6372-9071-A46D438003AB}"/>
              </a:ext>
            </a:extLst>
          </p:cNvPr>
          <p:cNvSpPr txBox="1"/>
          <p:nvPr/>
        </p:nvSpPr>
        <p:spPr>
          <a:xfrm>
            <a:off x="6096000" y="4106175"/>
            <a:ext cx="580845" cy="369332"/>
          </a:xfrm>
          <a:prstGeom prst="rect">
            <a:avLst/>
          </a:prstGeom>
          <a:noFill/>
        </p:spPr>
        <p:txBody>
          <a:bodyPr wrap="square" rtlCol="0">
            <a:spAutoFit/>
          </a:bodyPr>
          <a:lstStyle/>
          <a:p>
            <a:r>
              <a:rPr lang="en-VN" dirty="0"/>
              <a:t>BL</a:t>
            </a:r>
          </a:p>
        </p:txBody>
      </p:sp>
      <p:sp>
        <p:nvSpPr>
          <p:cNvPr id="7" name="TextBox 6">
            <a:extLst>
              <a:ext uri="{FF2B5EF4-FFF2-40B4-BE49-F238E27FC236}">
                <a16:creationId xmlns:a16="http://schemas.microsoft.com/office/drawing/2014/main" id="{BA348131-DB51-F410-7907-0FAC2936C9B4}"/>
              </a:ext>
            </a:extLst>
          </p:cNvPr>
          <p:cNvSpPr txBox="1"/>
          <p:nvPr/>
        </p:nvSpPr>
        <p:spPr>
          <a:xfrm rot="19421382">
            <a:off x="6834357" y="3899140"/>
            <a:ext cx="626262" cy="369332"/>
          </a:xfrm>
          <a:prstGeom prst="rect">
            <a:avLst/>
          </a:prstGeom>
          <a:noFill/>
        </p:spPr>
        <p:txBody>
          <a:bodyPr wrap="none" rtlCol="0">
            <a:spAutoFit/>
          </a:bodyPr>
          <a:lstStyle/>
          <a:p>
            <a:r>
              <a:rPr lang="en-US" dirty="0"/>
              <a:t>Tools</a:t>
            </a:r>
            <a:endParaRPr lang="en-VN" dirty="0"/>
          </a:p>
        </p:txBody>
      </p:sp>
      <p:sp>
        <p:nvSpPr>
          <p:cNvPr id="8" name="TextBox 7">
            <a:extLst>
              <a:ext uri="{FF2B5EF4-FFF2-40B4-BE49-F238E27FC236}">
                <a16:creationId xmlns:a16="http://schemas.microsoft.com/office/drawing/2014/main" id="{911BFAFF-DE41-086A-7219-9F3CCACE8C5D}"/>
              </a:ext>
            </a:extLst>
          </p:cNvPr>
          <p:cNvSpPr txBox="1"/>
          <p:nvPr/>
        </p:nvSpPr>
        <p:spPr>
          <a:xfrm rot="5237376">
            <a:off x="5989586" y="5106766"/>
            <a:ext cx="626262" cy="369332"/>
          </a:xfrm>
          <a:prstGeom prst="rect">
            <a:avLst/>
          </a:prstGeom>
          <a:noFill/>
        </p:spPr>
        <p:txBody>
          <a:bodyPr wrap="none" rtlCol="0">
            <a:spAutoFit/>
          </a:bodyPr>
          <a:lstStyle/>
          <a:p>
            <a:r>
              <a:rPr lang="en-US" dirty="0"/>
              <a:t>Tools</a:t>
            </a:r>
            <a:endParaRPr lang="en-VN" dirty="0"/>
          </a:p>
        </p:txBody>
      </p:sp>
      <p:sp>
        <p:nvSpPr>
          <p:cNvPr id="9" name="TextBox 8">
            <a:extLst>
              <a:ext uri="{FF2B5EF4-FFF2-40B4-BE49-F238E27FC236}">
                <a16:creationId xmlns:a16="http://schemas.microsoft.com/office/drawing/2014/main" id="{ED0AE16B-94EE-B870-1349-72D2C8ED0FA9}"/>
              </a:ext>
            </a:extLst>
          </p:cNvPr>
          <p:cNvSpPr txBox="1"/>
          <p:nvPr/>
        </p:nvSpPr>
        <p:spPr>
          <a:xfrm rot="2493791">
            <a:off x="5219990" y="3891470"/>
            <a:ext cx="626262" cy="369332"/>
          </a:xfrm>
          <a:prstGeom prst="rect">
            <a:avLst/>
          </a:prstGeom>
          <a:noFill/>
        </p:spPr>
        <p:txBody>
          <a:bodyPr wrap="none" rtlCol="0">
            <a:spAutoFit/>
          </a:bodyPr>
          <a:lstStyle/>
          <a:p>
            <a:r>
              <a:rPr lang="en-US" dirty="0"/>
              <a:t>Tools</a:t>
            </a:r>
            <a:endParaRPr lang="en-VN" dirty="0"/>
          </a:p>
        </p:txBody>
      </p:sp>
    </p:spTree>
    <p:extLst>
      <p:ext uri="{BB962C8B-B14F-4D97-AF65-F5344CB8AC3E}">
        <p14:creationId xmlns:p14="http://schemas.microsoft.com/office/powerpoint/2010/main" val="3883545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554F2-A96E-81EB-9DF6-61A25CF39CFC}"/>
              </a:ext>
            </a:extLst>
          </p:cNvPr>
          <p:cNvSpPr>
            <a:spLocks noGrp="1"/>
          </p:cNvSpPr>
          <p:nvPr>
            <p:ph type="title"/>
          </p:nvPr>
        </p:nvSpPr>
        <p:spPr>
          <a:xfrm>
            <a:off x="8294202" y="5795158"/>
            <a:ext cx="4657872" cy="625434"/>
          </a:xfrm>
        </p:spPr>
        <p:txBody>
          <a:bodyPr/>
          <a:lstStyle/>
          <a:p>
            <a:r>
              <a:rPr lang="en-VN" sz="2400" dirty="0"/>
              <a:t>Nguyễn Kim Đào</a:t>
            </a:r>
          </a:p>
        </p:txBody>
      </p:sp>
      <p:pic>
        <p:nvPicPr>
          <p:cNvPr id="5" name="Content Placeholder 4">
            <a:extLst>
              <a:ext uri="{FF2B5EF4-FFF2-40B4-BE49-F238E27FC236}">
                <a16:creationId xmlns:a16="http://schemas.microsoft.com/office/drawing/2014/main" id="{014A8C88-AB5A-7159-E2BE-B0B9306BF882}"/>
              </a:ext>
            </a:extLst>
          </p:cNvPr>
          <p:cNvPicPr>
            <a:picLocks noGrp="1" noChangeAspect="1"/>
          </p:cNvPicPr>
          <p:nvPr>
            <p:ph sz="quarter" idx="1"/>
          </p:nvPr>
        </p:nvPicPr>
        <p:blipFill>
          <a:blip r:embed="rId2"/>
          <a:stretch>
            <a:fillRect/>
          </a:stretch>
        </p:blipFill>
        <p:spPr>
          <a:xfrm>
            <a:off x="1568862" y="0"/>
            <a:ext cx="5805715" cy="6870985"/>
          </a:xfrm>
          <a:prstGeom prst="rect">
            <a:avLst/>
          </a:prstGeom>
        </p:spPr>
      </p:pic>
      <p:sp>
        <p:nvSpPr>
          <p:cNvPr id="4" name="Slide Number Placeholder 3">
            <a:extLst>
              <a:ext uri="{FF2B5EF4-FFF2-40B4-BE49-F238E27FC236}">
                <a16:creationId xmlns:a16="http://schemas.microsoft.com/office/drawing/2014/main" id="{81106188-47D6-DB2F-BA60-B34E5DC2239E}"/>
              </a:ext>
            </a:extLst>
          </p:cNvPr>
          <p:cNvSpPr>
            <a:spLocks noGrp="1"/>
          </p:cNvSpPr>
          <p:nvPr>
            <p:ph type="sldNum" sz="quarter" idx="12"/>
          </p:nvPr>
        </p:nvSpPr>
        <p:spPr/>
        <p:txBody>
          <a:bodyPr>
            <a:normAutofit fontScale="85000" lnSpcReduction="20000"/>
          </a:bodyPr>
          <a:lstStyle/>
          <a:p>
            <a:fld id="{19037323-C1FA-B149-8403-2F5BF0CAE6AC}" type="slidenum">
              <a:rPr lang="en-US" altLang="en-US" smtClean="0"/>
              <a:pPr/>
              <a:t>8</a:t>
            </a:fld>
            <a:endParaRPr lang="en-US" altLang="en-US"/>
          </a:p>
        </p:txBody>
      </p:sp>
    </p:spTree>
    <p:extLst>
      <p:ext uri="{BB962C8B-B14F-4D97-AF65-F5344CB8AC3E}">
        <p14:creationId xmlns:p14="http://schemas.microsoft.com/office/powerpoint/2010/main" val="1596214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16A1F-6134-A2DB-C453-0B2614B709E0}"/>
              </a:ext>
            </a:extLst>
          </p:cNvPr>
          <p:cNvSpPr>
            <a:spLocks noGrp="1"/>
          </p:cNvSpPr>
          <p:nvPr>
            <p:ph type="title"/>
          </p:nvPr>
        </p:nvSpPr>
        <p:spPr>
          <a:xfrm>
            <a:off x="628649" y="1879600"/>
            <a:ext cx="1838326" cy="1325563"/>
          </a:xfrm>
        </p:spPr>
        <p:txBody>
          <a:bodyPr>
            <a:normAutofit fontScale="90000"/>
          </a:bodyPr>
          <a:lstStyle/>
          <a:p>
            <a:r>
              <a:rPr lang="en-VN" dirty="0"/>
              <a:t>Sơ đồ của Holland</a:t>
            </a:r>
          </a:p>
        </p:txBody>
      </p:sp>
      <p:pic>
        <p:nvPicPr>
          <p:cNvPr id="4" name="Content Placeholder 3">
            <a:extLst>
              <a:ext uri="{FF2B5EF4-FFF2-40B4-BE49-F238E27FC236}">
                <a16:creationId xmlns:a16="http://schemas.microsoft.com/office/drawing/2014/main" id="{C045D53B-6A65-06CA-FBCB-C7BCC015D66E}"/>
              </a:ext>
            </a:extLst>
          </p:cNvPr>
          <p:cNvPicPr>
            <a:picLocks noGrp="1" noChangeAspect="1"/>
          </p:cNvPicPr>
          <p:nvPr>
            <p:ph idx="1"/>
          </p:nvPr>
        </p:nvPicPr>
        <p:blipFill>
          <a:blip r:embed="rId2"/>
          <a:stretch>
            <a:fillRect/>
          </a:stretch>
        </p:blipFill>
        <p:spPr>
          <a:xfrm>
            <a:off x="2906486" y="263364"/>
            <a:ext cx="8809263" cy="6331271"/>
          </a:xfrm>
          <a:prstGeom prst="rect">
            <a:avLst/>
          </a:prstGeom>
        </p:spPr>
      </p:pic>
    </p:spTree>
    <p:extLst>
      <p:ext uri="{BB962C8B-B14F-4D97-AF65-F5344CB8AC3E}">
        <p14:creationId xmlns:p14="http://schemas.microsoft.com/office/powerpoint/2010/main" val="1938776588"/>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docProps/app.xml><?xml version="1.0" encoding="utf-8"?>
<Properties xmlns="http://schemas.openxmlformats.org/officeDocument/2006/extended-properties" xmlns:vt="http://schemas.openxmlformats.org/officeDocument/2006/docPropsVTypes">
  <TotalTime>1279</TotalTime>
  <Words>4074</Words>
  <Application>Microsoft Macintosh PowerPoint</Application>
  <PresentationFormat>Widescreen</PresentationFormat>
  <Paragraphs>544</Paragraphs>
  <Slides>49</Slides>
  <Notes>0</Notes>
  <HiddenSlides>12</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49</vt:i4>
      </vt:variant>
    </vt:vector>
  </HeadingPairs>
  <TitlesOfParts>
    <vt:vector size="64" baseType="lpstr">
      <vt:lpstr>Arial</vt:lpstr>
      <vt:lpstr>Arsenal Bold</vt:lpstr>
      <vt:lpstr>Calibri</vt:lpstr>
      <vt:lpstr>Calibri Light</vt:lpstr>
      <vt:lpstr>Cambria</vt:lpstr>
      <vt:lpstr>IBM Plex Sans</vt:lpstr>
      <vt:lpstr>IBM Plex Sans Italics</vt:lpstr>
      <vt:lpstr>Tahoma</vt:lpstr>
      <vt:lpstr>Times New Roman</vt:lpstr>
      <vt:lpstr>Tw Cen MT</vt:lpstr>
      <vt:lpstr>Wingdings</vt:lpstr>
      <vt:lpstr>Wingdings 2</vt:lpstr>
      <vt:lpstr>Office Theme</vt:lpstr>
      <vt:lpstr>Median</vt:lpstr>
      <vt:lpstr>1_Office Theme</vt:lpstr>
      <vt:lpstr>International experience of Blended learning in highschool education and possible application in Vietnam</vt:lpstr>
      <vt:lpstr>PowerPoint Presentation</vt:lpstr>
      <vt:lpstr>PowerPoint Presentation</vt:lpstr>
      <vt:lpstr>Process of blended learning</vt:lpstr>
      <vt:lpstr>Paul Ginns, Robert (2007)  </vt:lpstr>
      <vt:lpstr>Philipp Bitzer, Matthias Söllner, JanMarco Leimeister (2015)</vt:lpstr>
      <vt:lpstr>Blended learning diagram (Liu, et al 2017) </vt:lpstr>
      <vt:lpstr>Nguyễn Kim Đào</vt:lpstr>
      <vt:lpstr>Sơ đồ của Holland</vt:lpstr>
      <vt:lpstr>Blended learning classification by onlien duration Elaine Allen, 2011 </vt:lpstr>
      <vt:lpstr>PowerPoint Presentation</vt:lpstr>
      <vt:lpstr>Compare models</vt:lpstr>
      <vt:lpstr>Compare models</vt:lpstr>
      <vt:lpstr>Levels of blended learning</vt:lpstr>
      <vt:lpstr>Typical types of learning activities in BL</vt:lpstr>
      <vt:lpstr>Typical types of learning activities in BL</vt:lpstr>
      <vt:lpstr>Blended learning course design principles</vt:lpstr>
      <vt:lpstr>Blended learning course designing process</vt:lpstr>
      <vt:lpstr>Các tiêu chí đánh giá khoá học (UFC) </vt:lpstr>
      <vt:lpstr>Các tiêu chí đánh giá khoá học (UFC) </vt:lpstr>
      <vt:lpstr>Các tiêu chí đánh giá khoá học (UFC) </vt:lpstr>
      <vt:lpstr>Các tiêu chí đánh giá khoá học (UFC) </vt:lpstr>
      <vt:lpstr>Các tiêu chí đánh giá khoá học (UFC) </vt:lpstr>
      <vt:lpstr>Các yếu tố ảnh hưởng hiệu quả dạy học kết hợp – từ tổng quan nghiên cứu</vt:lpstr>
      <vt:lpstr>Vai trò và mối quan hệ giữa các bên liên quan chính (Machumu, H.J. và Zhu, C.  - 2019) </vt:lpstr>
      <vt:lpstr>Analysis of international experience</vt:lpstr>
      <vt:lpstr>What should Vietnam learn from Taiwan?</vt:lpstr>
      <vt:lpstr>Taiwan blended learning model’s strengths</vt:lpstr>
      <vt:lpstr>Software, platform fully supported by Taiwan Ministry of Education</vt:lpstr>
      <vt:lpstr>Courses in Taiwan</vt:lpstr>
      <vt:lpstr>What experience should Vietnam learn from Germany?</vt:lpstr>
      <vt:lpstr>German education system</vt:lpstr>
      <vt:lpstr>PowerPoint Presentation</vt:lpstr>
      <vt:lpstr>PowerPoint Presentation</vt:lpstr>
      <vt:lpstr>PowerPoint Presentation</vt:lpstr>
      <vt:lpstr>What experience should Vietnam learn from the US?</vt:lpstr>
      <vt:lpstr>PowerPoint Presentation</vt:lpstr>
      <vt:lpstr>Sử dụng các chiều của  mô hình học tập kết hợp</vt:lpstr>
      <vt:lpstr>PowerPoint Presentation</vt:lpstr>
      <vt:lpstr>PowerPoint Presentation</vt:lpstr>
      <vt:lpstr>What experience should Vietnam learn from Thailand?</vt:lpstr>
      <vt:lpstr>Education Development through E-Learning Plan in Thailand (2009–2012):</vt:lpstr>
      <vt:lpstr>Investment combination</vt:lpstr>
      <vt:lpstr>Lessons from international experiences</vt:lpstr>
      <vt:lpstr>Recommend model</vt:lpstr>
      <vt:lpstr>Possible applications in Vietnam</vt:lpstr>
      <vt:lpstr>Possible applications in Vietnam</vt:lpstr>
      <vt:lpstr>Possible applications in Vietnam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Kinh nghiệm quốc tế về  Dạy học kết hợp</dc:title>
  <dc:creator>michael</dc:creator>
  <cp:lastModifiedBy>Do Linh</cp:lastModifiedBy>
  <cp:revision>23</cp:revision>
  <dcterms:created xsi:type="dcterms:W3CDTF">2022-05-28T14:40:37Z</dcterms:created>
  <dcterms:modified xsi:type="dcterms:W3CDTF">2022-12-14T08:40:33Z</dcterms:modified>
</cp:coreProperties>
</file>