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72" r:id="rId2"/>
    <p:sldId id="259" r:id="rId3"/>
    <p:sldId id="278" r:id="rId4"/>
    <p:sldId id="283" r:id="rId5"/>
    <p:sldId id="401" r:id="rId6"/>
    <p:sldId id="402" r:id="rId7"/>
    <p:sldId id="403" r:id="rId8"/>
    <p:sldId id="262" r:id="rId9"/>
    <p:sldId id="405" r:id="rId10"/>
    <p:sldId id="261" r:id="rId11"/>
    <p:sldId id="263" r:id="rId12"/>
    <p:sldId id="280" r:id="rId13"/>
    <p:sldId id="2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1D8B7"/>
    <a:srgbClr val="A09D79"/>
    <a:srgbClr val="AD5C4D"/>
    <a:srgbClr val="543E35"/>
    <a:srgbClr val="637700"/>
    <a:srgbClr val="FFF4ED"/>
    <a:srgbClr val="5E6A76"/>
    <a:srgbClr val="000000"/>
    <a:srgbClr val="F8F3F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30"/>
  </p:normalViewPr>
  <p:slideViewPr>
    <p:cSldViewPr snapToGrid="0">
      <p:cViewPr varScale="1">
        <p:scale>
          <a:sx n="60" d="100"/>
          <a:sy n="60" d="100"/>
        </p:scale>
        <p:origin x="840" y="44"/>
      </p:cViewPr>
      <p:guideLst>
        <p:guide orient="horz" pos="528"/>
        <p:guide pos="3864"/>
        <p:guide orient="horz" pos="1272"/>
        <p:guide orient="horz" pos="2312"/>
        <p:guide orient="horz" pos="1944"/>
        <p:guide orient="horz" pos="2328"/>
      </p:guideLst>
    </p:cSldViewPr>
  </p:slideViewPr>
  <p:outlineViewPr>
    <p:cViewPr>
      <p:scale>
        <a:sx n="33" d="100"/>
        <a:sy n="33" d="100"/>
      </p:scale>
      <p:origin x="0" y="0"/>
    </p:cViewPr>
  </p:outlineViewPr>
  <p:notesTextViewPr>
    <p:cViewPr>
      <p:scale>
        <a:sx n="135" d="100"/>
        <a:sy n="135" d="100"/>
      </p:scale>
      <p:origin x="0" y="0"/>
    </p:cViewPr>
  </p:notesTextViewPr>
  <p:notesViewPr>
    <p:cSldViewPr snapToGrid="0">
      <p:cViewPr varScale="1">
        <p:scale>
          <a:sx n="58" d="100"/>
          <a:sy n="58" d="100"/>
        </p:scale>
        <p:origin x="32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12/11/2022</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12/11/2022</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3" name="Freeform: Shap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478231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29" name="Titl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sp>
        <p:nvSpPr>
          <p:cNvPr id="30" name="Text Placeholder 4">
            <a:extLst>
              <a:ext uri="{FF2B5EF4-FFF2-40B4-BE49-F238E27FC236}">
                <a16:creationId xmlns:a16="http://schemas.microsoft.com/office/drawing/2014/main" id="{A2DF7EFD-1FC1-E7B0-3A5D-171FFD6F0DCF}"/>
              </a:ext>
            </a:extLst>
          </p:cNvPr>
          <p:cNvSpPr>
            <a:spLocks noGrp="1"/>
          </p:cNvSpPr>
          <p:nvPr>
            <p:ph type="body" sz="quarter" idx="13"/>
          </p:nvPr>
        </p:nvSpPr>
        <p:spPr>
          <a:xfrm>
            <a:off x="8860536" y="1911096"/>
            <a:ext cx="2944368"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Content Placeholder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3" name="Straight Connector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Freeform: Shap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64CE25-BC90-F218-081D-1F318A66E6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061380-5630-29CD-5357-ECACB77A7FA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77E390A-17CB-4BA8-9C29-A42E9C0A493B}"/>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495225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18E2BA-1B5C-4622-95EC-DD2E8816A30C}" type="datetimeFigureOut">
              <a:rPr lang="en-ID" smtClean="0"/>
              <a:t>11/12/2022</a:t>
            </a:fld>
            <a:endParaRPr lang="en-ID"/>
          </a:p>
        </p:txBody>
      </p:sp>
      <p:sp>
        <p:nvSpPr>
          <p:cNvPr id="3" name="Footer Placeholder 2"/>
          <p:cNvSpPr>
            <a:spLocks noGrp="1"/>
          </p:cNvSpPr>
          <p:nvPr>
            <p:ph type="ftr" sz="quarter" idx="11"/>
          </p:nvPr>
        </p:nvSpPr>
        <p:spPr/>
        <p:txBody>
          <a:bodyPr/>
          <a:lstStyle/>
          <a:p>
            <a:endParaRPr lang="en-ID"/>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886A307-D73C-40A8-8091-61E67D57A739}" type="slidenum">
              <a:rPr lang="en-ID" smtClean="0"/>
              <a:t>‹#›</a:t>
            </a:fld>
            <a:endParaRPr lang="en-ID"/>
          </a:p>
        </p:txBody>
      </p:sp>
    </p:spTree>
    <p:extLst>
      <p:ext uri="{BB962C8B-B14F-4D97-AF65-F5344CB8AC3E}">
        <p14:creationId xmlns:p14="http://schemas.microsoft.com/office/powerpoint/2010/main" val="3008749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a:lstStyle>
            <a:lvl1pPr algn="ctr">
              <a:defRPr>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Freeform: Shap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B77183B-D91C-4877-8446-04AF82AD0211}"/>
              </a:ext>
            </a:extLst>
          </p:cNvPr>
          <p:cNvSpPr/>
          <p:nvPr userDrawn="1"/>
        </p:nvSpPr>
        <p:spPr>
          <a:xfrm>
            <a:off x="0" y="6649277"/>
            <a:ext cx="9893376" cy="852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378F7C02-C4E1-41FB-B50E-9077B2D466F1}"/>
              </a:ext>
            </a:extLst>
          </p:cNvPr>
          <p:cNvGrpSpPr/>
          <p:nvPr/>
        </p:nvGrpSpPr>
        <p:grpSpPr>
          <a:xfrm>
            <a:off x="9917984" y="6249017"/>
            <a:ext cx="2134868" cy="538948"/>
            <a:chOff x="3459679" y="2564932"/>
            <a:chExt cx="5250757" cy="1325555"/>
          </a:xfrm>
        </p:grpSpPr>
        <p:grpSp>
          <p:nvGrpSpPr>
            <p:cNvPr id="11" name="Group 10">
              <a:extLst>
                <a:ext uri="{FF2B5EF4-FFF2-40B4-BE49-F238E27FC236}">
                  <a16:creationId xmlns:a16="http://schemas.microsoft.com/office/drawing/2014/main" id="{AEBFE799-9951-424F-AA26-A9B2226E0273}"/>
                </a:ext>
              </a:extLst>
            </p:cNvPr>
            <p:cNvGrpSpPr/>
            <p:nvPr/>
          </p:nvGrpSpPr>
          <p:grpSpPr>
            <a:xfrm>
              <a:off x="3467491" y="2775272"/>
              <a:ext cx="5242945" cy="981076"/>
              <a:chOff x="609600" y="2828925"/>
              <a:chExt cx="4733925" cy="885825"/>
            </a:xfrm>
          </p:grpSpPr>
          <p:sp>
            <p:nvSpPr>
              <p:cNvPr id="20" name="Rectangle 19">
                <a:extLst>
                  <a:ext uri="{FF2B5EF4-FFF2-40B4-BE49-F238E27FC236}">
                    <a16:creationId xmlns:a16="http://schemas.microsoft.com/office/drawing/2014/main" id="{E404C533-9854-4AB1-864E-4EC83E534AF5}"/>
                  </a:ext>
                </a:extLst>
              </p:cNvPr>
              <p:cNvSpPr/>
              <p:nvPr/>
            </p:nvSpPr>
            <p:spPr>
              <a:xfrm>
                <a:off x="609600" y="2828925"/>
                <a:ext cx="885825" cy="885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6CC28C5-72C9-4A9C-A38D-4895E418FDF6}"/>
                  </a:ext>
                </a:extLst>
              </p:cNvPr>
              <p:cNvSpPr/>
              <p:nvPr/>
            </p:nvSpPr>
            <p:spPr>
              <a:xfrm>
                <a:off x="1571625" y="2828925"/>
                <a:ext cx="885825" cy="8858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DE7E71F-BCD3-460E-871E-91151BF0CFCB}"/>
                  </a:ext>
                </a:extLst>
              </p:cNvPr>
              <p:cNvSpPr/>
              <p:nvPr/>
            </p:nvSpPr>
            <p:spPr>
              <a:xfrm>
                <a:off x="2533650" y="2828925"/>
                <a:ext cx="885825" cy="8858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CB2864E-6E5C-4245-B1A8-E20E2751C8B2}"/>
                  </a:ext>
                </a:extLst>
              </p:cNvPr>
              <p:cNvSpPr/>
              <p:nvPr/>
            </p:nvSpPr>
            <p:spPr>
              <a:xfrm>
                <a:off x="3495675" y="2828925"/>
                <a:ext cx="885825" cy="8858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C5333E1-387E-4717-8817-F654B5A8E20D}"/>
                  </a:ext>
                </a:extLst>
              </p:cNvPr>
              <p:cNvSpPr/>
              <p:nvPr/>
            </p:nvSpPr>
            <p:spPr>
              <a:xfrm>
                <a:off x="4457700" y="2828925"/>
                <a:ext cx="885825" cy="8858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reeform: Shape 11">
              <a:extLst>
                <a:ext uri="{FF2B5EF4-FFF2-40B4-BE49-F238E27FC236}">
                  <a16:creationId xmlns:a16="http://schemas.microsoft.com/office/drawing/2014/main" id="{59917E84-BC22-43AB-A243-2B467A7BD64E}"/>
                </a:ext>
              </a:extLst>
            </p:cNvPr>
            <p:cNvSpPr/>
            <p:nvPr/>
          </p:nvSpPr>
          <p:spPr>
            <a:xfrm rot="10800000">
              <a:off x="4589772" y="2769586"/>
              <a:ext cx="869882" cy="963508"/>
            </a:xfrm>
            <a:custGeom>
              <a:avLst/>
              <a:gdLst>
                <a:gd name="connsiteX0" fmla="*/ 249393 w 869883"/>
                <a:gd name="connsiteY0" fmla="*/ 183621 h 963507"/>
                <a:gd name="connsiteX1" fmla="*/ 283449 w 869883"/>
                <a:gd name="connsiteY1" fmla="*/ 159204 h 963507"/>
                <a:gd name="connsiteX2" fmla="*/ 259032 w 869883"/>
                <a:gd name="connsiteY2" fmla="*/ 125148 h 963507"/>
                <a:gd name="connsiteX3" fmla="*/ 224976 w 869883"/>
                <a:gd name="connsiteY3" fmla="*/ 149565 h 963507"/>
                <a:gd name="connsiteX4" fmla="*/ 249393 w 869883"/>
                <a:gd name="connsiteY4" fmla="*/ 183621 h 963507"/>
                <a:gd name="connsiteX5" fmla="*/ 795252 w 869883"/>
                <a:gd name="connsiteY5" fmla="*/ 408697 h 963507"/>
                <a:gd name="connsiteX6" fmla="*/ 809612 w 869883"/>
                <a:gd name="connsiteY6" fmla="*/ 355860 h 963507"/>
                <a:gd name="connsiteX7" fmla="*/ 771076 w 869883"/>
                <a:gd name="connsiteY7" fmla="*/ 403388 h 963507"/>
                <a:gd name="connsiteX8" fmla="*/ 795252 w 869883"/>
                <a:gd name="connsiteY8" fmla="*/ 408697 h 963507"/>
                <a:gd name="connsiteX9" fmla="*/ 100086 w 869883"/>
                <a:gd name="connsiteY9" fmla="*/ 631479 h 963507"/>
                <a:gd name="connsiteX10" fmla="*/ 71143 w 869883"/>
                <a:gd name="connsiteY10" fmla="*/ 602536 h 963507"/>
                <a:gd name="connsiteX11" fmla="*/ 100086 w 869883"/>
                <a:gd name="connsiteY11" fmla="*/ 573593 h 963507"/>
                <a:gd name="connsiteX12" fmla="*/ 129029 w 869883"/>
                <a:gd name="connsiteY12" fmla="*/ 602536 h 963507"/>
                <a:gd name="connsiteX13" fmla="*/ 100086 w 869883"/>
                <a:gd name="connsiteY13" fmla="*/ 631479 h 963507"/>
                <a:gd name="connsiteX14" fmla="*/ 100086 w 869883"/>
                <a:gd name="connsiteY14" fmla="*/ 660422 h 963507"/>
                <a:gd name="connsiteX15" fmla="*/ 157972 w 869883"/>
                <a:gd name="connsiteY15" fmla="*/ 602536 h 963507"/>
                <a:gd name="connsiteX16" fmla="*/ 100086 w 869883"/>
                <a:gd name="connsiteY16" fmla="*/ 544650 h 963507"/>
                <a:gd name="connsiteX17" fmla="*/ 42200 w 869883"/>
                <a:gd name="connsiteY17" fmla="*/ 602536 h 963507"/>
                <a:gd name="connsiteX18" fmla="*/ 100086 w 869883"/>
                <a:gd name="connsiteY18" fmla="*/ 660422 h 963507"/>
                <a:gd name="connsiteX19" fmla="*/ 636483 w 869883"/>
                <a:gd name="connsiteY19" fmla="*/ 963507 h 963507"/>
                <a:gd name="connsiteX20" fmla="*/ 423144 w 869883"/>
                <a:gd name="connsiteY20" fmla="*/ 963507 h 963507"/>
                <a:gd name="connsiteX21" fmla="*/ 417256 w 869883"/>
                <a:gd name="connsiteY21" fmla="*/ 959411 h 963507"/>
                <a:gd name="connsiteX22" fmla="*/ 118065 w 869883"/>
                <a:gd name="connsiteY22" fmla="*/ 959411 h 963507"/>
                <a:gd name="connsiteX23" fmla="*/ 118065 w 869883"/>
                <a:gd name="connsiteY23" fmla="*/ 908722 h 963507"/>
                <a:gd name="connsiteX24" fmla="*/ 168754 w 869883"/>
                <a:gd name="connsiteY24" fmla="*/ 858033 h 963507"/>
                <a:gd name="connsiteX25" fmla="*/ 271522 w 869883"/>
                <a:gd name="connsiteY25" fmla="*/ 858033 h 963507"/>
                <a:gd name="connsiteX26" fmla="*/ 44795 w 869883"/>
                <a:gd name="connsiteY26" fmla="*/ 700313 h 963507"/>
                <a:gd name="connsiteX27" fmla="*/ 18708 w 869883"/>
                <a:gd name="connsiteY27" fmla="*/ 554976 h 963507"/>
                <a:gd name="connsiteX28" fmla="*/ 48652 w 869883"/>
                <a:gd name="connsiteY28" fmla="*/ 526299 h 963507"/>
                <a:gd name="connsiteX29" fmla="*/ 74792 w 869883"/>
                <a:gd name="connsiteY29" fmla="*/ 516166 h 963507"/>
                <a:gd name="connsiteX30" fmla="*/ 74213 w 869883"/>
                <a:gd name="connsiteY30" fmla="*/ 514501 h 963507"/>
                <a:gd name="connsiteX31" fmla="*/ 631187 w 869883"/>
                <a:gd name="connsiteY31" fmla="*/ 342364 h 963507"/>
                <a:gd name="connsiteX32" fmla="*/ 297632 w 869883"/>
                <a:gd name="connsiteY32" fmla="*/ 217056 h 963507"/>
                <a:gd name="connsiteX33" fmla="*/ 272796 w 869883"/>
                <a:gd name="connsiteY33" fmla="*/ 228529 h 963507"/>
                <a:gd name="connsiteX34" fmla="*/ 242325 w 869883"/>
                <a:gd name="connsiteY34" fmla="*/ 229885 h 963507"/>
                <a:gd name="connsiteX35" fmla="*/ 218472 w 869883"/>
                <a:gd name="connsiteY35" fmla="*/ 221008 h 963507"/>
                <a:gd name="connsiteX36" fmla="*/ 164724 w 869883"/>
                <a:gd name="connsiteY36" fmla="*/ 258948 h 963507"/>
                <a:gd name="connsiteX37" fmla="*/ 56132 w 869883"/>
                <a:gd name="connsiteY37" fmla="*/ 241600 h 963507"/>
                <a:gd name="connsiteX38" fmla="*/ 6014 w 869883"/>
                <a:gd name="connsiteY38" fmla="*/ 156783 h 963507"/>
                <a:gd name="connsiteX39" fmla="*/ 9869 w 869883"/>
                <a:gd name="connsiteY39" fmla="*/ 132366 h 963507"/>
                <a:gd name="connsiteX40" fmla="*/ 25290 w 869883"/>
                <a:gd name="connsiteY40" fmla="*/ 134936 h 963507"/>
                <a:gd name="connsiteX41" fmla="*/ 77338 w 869883"/>
                <a:gd name="connsiteY41" fmla="*/ 212042 h 963507"/>
                <a:gd name="connsiteX42" fmla="*/ 156371 w 869883"/>
                <a:gd name="connsiteY42" fmla="*/ 224893 h 963507"/>
                <a:gd name="connsiteX43" fmla="*/ 191922 w 869883"/>
                <a:gd name="connsiteY43" fmla="*/ 196932 h 963507"/>
                <a:gd name="connsiteX44" fmla="*/ 178712 w 869883"/>
                <a:gd name="connsiteY44" fmla="*/ 141855 h 963507"/>
                <a:gd name="connsiteX45" fmla="*/ 209717 w 869883"/>
                <a:gd name="connsiteY45" fmla="*/ 91977 h 963507"/>
                <a:gd name="connsiteX46" fmla="*/ 214528 w 869883"/>
                <a:gd name="connsiteY46" fmla="*/ 89741 h 963507"/>
                <a:gd name="connsiteX47" fmla="*/ 186572 w 869883"/>
                <a:gd name="connsiteY47" fmla="*/ 46905 h 963507"/>
                <a:gd name="connsiteX48" fmla="*/ 107539 w 869883"/>
                <a:gd name="connsiteY48" fmla="*/ 34698 h 963507"/>
                <a:gd name="connsiteX49" fmla="*/ 34288 w 869883"/>
                <a:gd name="connsiteY49" fmla="*/ 91884 h 963507"/>
                <a:gd name="connsiteX50" fmla="*/ 18224 w 869883"/>
                <a:gd name="connsiteY50" fmla="*/ 89314 h 963507"/>
                <a:gd name="connsiteX51" fmla="*/ 22079 w 869883"/>
                <a:gd name="connsiteY51" fmla="*/ 64898 h 963507"/>
                <a:gd name="connsiteX52" fmla="*/ 96615 w 869883"/>
                <a:gd name="connsiteY52" fmla="*/ 0 h 963507"/>
                <a:gd name="connsiteX53" fmla="*/ 205206 w 869883"/>
                <a:gd name="connsiteY53" fmla="*/ 17348 h 963507"/>
                <a:gd name="connsiteX54" fmla="*/ 250632 w 869883"/>
                <a:gd name="connsiteY54" fmla="*/ 78961 h 963507"/>
                <a:gd name="connsiteX55" fmla="*/ 266742 w 869883"/>
                <a:gd name="connsiteY55" fmla="*/ 78243 h 963507"/>
                <a:gd name="connsiteX56" fmla="*/ 316620 w 869883"/>
                <a:gd name="connsiteY56" fmla="*/ 109005 h 963507"/>
                <a:gd name="connsiteX57" fmla="*/ 319435 w 869883"/>
                <a:gd name="connsiteY57" fmla="*/ 115098 h 963507"/>
                <a:gd name="connsiteX58" fmla="*/ 803977 w 869883"/>
                <a:gd name="connsiteY58" fmla="*/ 300705 h 963507"/>
                <a:gd name="connsiteX59" fmla="*/ 824626 w 869883"/>
                <a:gd name="connsiteY59" fmla="*/ 306486 h 963507"/>
                <a:gd name="connsiteX60" fmla="*/ 865490 w 869883"/>
                <a:gd name="connsiteY60" fmla="*/ 353933 h 963507"/>
                <a:gd name="connsiteX61" fmla="*/ 813466 w 869883"/>
                <a:gd name="connsiteY61" fmla="*/ 457981 h 963507"/>
                <a:gd name="connsiteX62" fmla="*/ 293089 w 869883"/>
                <a:gd name="connsiteY62" fmla="*/ 618657 h 963507"/>
                <a:gd name="connsiteX63" fmla="*/ 603336 w 869883"/>
                <a:gd name="connsiteY63" fmla="*/ 834477 h 963507"/>
                <a:gd name="connsiteX64" fmla="*/ 625895 w 869883"/>
                <a:gd name="connsiteY64" fmla="*/ 858033 h 963507"/>
                <a:gd name="connsiteX65" fmla="*/ 705014 w 869883"/>
                <a:gd name="connsiteY65" fmla="*/ 858033 h 963507"/>
                <a:gd name="connsiteX66" fmla="*/ 755703 w 869883"/>
                <a:gd name="connsiteY66" fmla="*/ 908722 h 963507"/>
                <a:gd name="connsiteX67" fmla="*/ 755703 w 869883"/>
                <a:gd name="connsiteY67" fmla="*/ 959411 h 963507"/>
                <a:gd name="connsiteX68" fmla="*/ 638257 w 869883"/>
                <a:gd name="connsiteY68" fmla="*/ 959411 h 96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869883" h="963507">
                  <a:moveTo>
                    <a:pt x="249393" y="183621"/>
                  </a:moveTo>
                  <a:cubicBezTo>
                    <a:pt x="265458" y="186191"/>
                    <a:pt x="280878" y="175268"/>
                    <a:pt x="283449" y="159204"/>
                  </a:cubicBezTo>
                  <a:cubicBezTo>
                    <a:pt x="286019" y="143140"/>
                    <a:pt x="275095" y="127719"/>
                    <a:pt x="259032" y="125148"/>
                  </a:cubicBezTo>
                  <a:cubicBezTo>
                    <a:pt x="242968" y="122578"/>
                    <a:pt x="227547" y="133502"/>
                    <a:pt x="224976" y="149565"/>
                  </a:cubicBezTo>
                  <a:cubicBezTo>
                    <a:pt x="221764" y="165630"/>
                    <a:pt x="233329" y="181050"/>
                    <a:pt x="249393" y="183621"/>
                  </a:cubicBezTo>
                  <a:close/>
                  <a:moveTo>
                    <a:pt x="795252" y="408697"/>
                  </a:moveTo>
                  <a:cubicBezTo>
                    <a:pt x="817199" y="404994"/>
                    <a:pt x="829844" y="377537"/>
                    <a:pt x="809612" y="355860"/>
                  </a:cubicBezTo>
                  <a:cubicBezTo>
                    <a:pt x="775572" y="335307"/>
                    <a:pt x="743459" y="374486"/>
                    <a:pt x="771076" y="403388"/>
                  </a:cubicBezTo>
                  <a:cubicBezTo>
                    <a:pt x="779586" y="408526"/>
                    <a:pt x="787936" y="409931"/>
                    <a:pt x="795252" y="408697"/>
                  </a:cubicBezTo>
                  <a:close/>
                  <a:moveTo>
                    <a:pt x="100086" y="631479"/>
                  </a:moveTo>
                  <a:cubicBezTo>
                    <a:pt x="84101" y="631479"/>
                    <a:pt x="71143" y="618521"/>
                    <a:pt x="71143" y="602536"/>
                  </a:cubicBezTo>
                  <a:cubicBezTo>
                    <a:pt x="71143" y="586551"/>
                    <a:pt x="84101" y="573593"/>
                    <a:pt x="100086" y="573593"/>
                  </a:cubicBezTo>
                  <a:cubicBezTo>
                    <a:pt x="116071" y="573593"/>
                    <a:pt x="129029" y="586551"/>
                    <a:pt x="129029" y="602536"/>
                  </a:cubicBezTo>
                  <a:cubicBezTo>
                    <a:pt x="129029" y="618521"/>
                    <a:pt x="116071" y="631479"/>
                    <a:pt x="100086" y="631479"/>
                  </a:cubicBezTo>
                  <a:close/>
                  <a:moveTo>
                    <a:pt x="100086" y="660422"/>
                  </a:moveTo>
                  <a:cubicBezTo>
                    <a:pt x="132056" y="660422"/>
                    <a:pt x="157972" y="634506"/>
                    <a:pt x="157972" y="602536"/>
                  </a:cubicBezTo>
                  <a:cubicBezTo>
                    <a:pt x="157972" y="570566"/>
                    <a:pt x="132056" y="544650"/>
                    <a:pt x="100086" y="544650"/>
                  </a:cubicBezTo>
                  <a:cubicBezTo>
                    <a:pt x="68116" y="544650"/>
                    <a:pt x="42200" y="570566"/>
                    <a:pt x="42200" y="602536"/>
                  </a:cubicBezTo>
                  <a:cubicBezTo>
                    <a:pt x="42200" y="634506"/>
                    <a:pt x="68116" y="660422"/>
                    <a:pt x="100086" y="660422"/>
                  </a:cubicBezTo>
                  <a:close/>
                  <a:moveTo>
                    <a:pt x="636483" y="963507"/>
                  </a:moveTo>
                  <a:lnTo>
                    <a:pt x="423144" y="963507"/>
                  </a:lnTo>
                  <a:lnTo>
                    <a:pt x="417256" y="959411"/>
                  </a:lnTo>
                  <a:lnTo>
                    <a:pt x="118065" y="959411"/>
                  </a:lnTo>
                  <a:lnTo>
                    <a:pt x="118065" y="908722"/>
                  </a:lnTo>
                  <a:cubicBezTo>
                    <a:pt x="118065" y="880727"/>
                    <a:pt x="140759" y="858033"/>
                    <a:pt x="168754" y="858033"/>
                  </a:cubicBezTo>
                  <a:lnTo>
                    <a:pt x="271522" y="858033"/>
                  </a:lnTo>
                  <a:lnTo>
                    <a:pt x="44795" y="700313"/>
                  </a:lnTo>
                  <a:cubicBezTo>
                    <a:pt x="-2543" y="667383"/>
                    <a:pt x="-14222" y="602314"/>
                    <a:pt x="18708" y="554976"/>
                  </a:cubicBezTo>
                  <a:cubicBezTo>
                    <a:pt x="26940" y="543142"/>
                    <a:pt x="37181" y="533536"/>
                    <a:pt x="48652" y="526299"/>
                  </a:cubicBezTo>
                  <a:lnTo>
                    <a:pt x="74792" y="516166"/>
                  </a:lnTo>
                  <a:lnTo>
                    <a:pt x="74213" y="514501"/>
                  </a:lnTo>
                  <a:lnTo>
                    <a:pt x="631187" y="342364"/>
                  </a:lnTo>
                  <a:lnTo>
                    <a:pt x="297632" y="217056"/>
                  </a:lnTo>
                  <a:lnTo>
                    <a:pt x="272796" y="228529"/>
                  </a:lnTo>
                  <a:cubicBezTo>
                    <a:pt x="263087" y="230929"/>
                    <a:pt x="252766" y="231491"/>
                    <a:pt x="242325" y="229885"/>
                  </a:cubicBezTo>
                  <a:lnTo>
                    <a:pt x="218472" y="221008"/>
                  </a:lnTo>
                  <a:lnTo>
                    <a:pt x="164724" y="258948"/>
                  </a:lnTo>
                  <a:lnTo>
                    <a:pt x="56132" y="241600"/>
                  </a:lnTo>
                  <a:lnTo>
                    <a:pt x="6014" y="156783"/>
                  </a:lnTo>
                  <a:lnTo>
                    <a:pt x="9869" y="132366"/>
                  </a:lnTo>
                  <a:lnTo>
                    <a:pt x="25290" y="134936"/>
                  </a:lnTo>
                  <a:lnTo>
                    <a:pt x="77338" y="212042"/>
                  </a:lnTo>
                  <a:lnTo>
                    <a:pt x="156371" y="224893"/>
                  </a:lnTo>
                  <a:lnTo>
                    <a:pt x="191922" y="196932"/>
                  </a:lnTo>
                  <a:lnTo>
                    <a:pt x="178712" y="141855"/>
                  </a:lnTo>
                  <a:cubicBezTo>
                    <a:pt x="182247" y="120972"/>
                    <a:pt x="193813" y="103463"/>
                    <a:pt x="209717" y="91977"/>
                  </a:cubicBezTo>
                  <a:lnTo>
                    <a:pt x="214528" y="89741"/>
                  </a:lnTo>
                  <a:lnTo>
                    <a:pt x="186572" y="46905"/>
                  </a:lnTo>
                  <a:lnTo>
                    <a:pt x="107539" y="34698"/>
                  </a:lnTo>
                  <a:lnTo>
                    <a:pt x="34288" y="91884"/>
                  </a:lnTo>
                  <a:lnTo>
                    <a:pt x="18224" y="89314"/>
                  </a:lnTo>
                  <a:lnTo>
                    <a:pt x="22079" y="64898"/>
                  </a:lnTo>
                  <a:lnTo>
                    <a:pt x="96615" y="0"/>
                  </a:lnTo>
                  <a:lnTo>
                    <a:pt x="205206" y="17348"/>
                  </a:lnTo>
                  <a:lnTo>
                    <a:pt x="250632" y="78961"/>
                  </a:lnTo>
                  <a:lnTo>
                    <a:pt x="266742" y="78243"/>
                  </a:lnTo>
                  <a:cubicBezTo>
                    <a:pt x="287625" y="81456"/>
                    <a:pt x="305135" y="93022"/>
                    <a:pt x="316620" y="109005"/>
                  </a:cubicBezTo>
                  <a:lnTo>
                    <a:pt x="319435" y="115098"/>
                  </a:lnTo>
                  <a:lnTo>
                    <a:pt x="803977" y="300705"/>
                  </a:lnTo>
                  <a:lnTo>
                    <a:pt x="824626" y="306486"/>
                  </a:lnTo>
                  <a:cubicBezTo>
                    <a:pt x="843332" y="315879"/>
                    <a:pt x="858425" y="332417"/>
                    <a:pt x="865490" y="353933"/>
                  </a:cubicBezTo>
                  <a:cubicBezTo>
                    <a:pt x="880262" y="397608"/>
                    <a:pt x="856498" y="443851"/>
                    <a:pt x="813466" y="457981"/>
                  </a:cubicBezTo>
                  <a:lnTo>
                    <a:pt x="293089" y="618657"/>
                  </a:lnTo>
                  <a:lnTo>
                    <a:pt x="603336" y="834477"/>
                  </a:lnTo>
                  <a:lnTo>
                    <a:pt x="625895" y="858033"/>
                  </a:lnTo>
                  <a:lnTo>
                    <a:pt x="705014" y="858033"/>
                  </a:lnTo>
                  <a:cubicBezTo>
                    <a:pt x="733009" y="858033"/>
                    <a:pt x="755703" y="880727"/>
                    <a:pt x="755703" y="908722"/>
                  </a:cubicBezTo>
                  <a:lnTo>
                    <a:pt x="755703" y="959411"/>
                  </a:lnTo>
                  <a:lnTo>
                    <a:pt x="638257" y="95941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24">
              <a:extLst>
                <a:ext uri="{FF2B5EF4-FFF2-40B4-BE49-F238E27FC236}">
                  <a16:creationId xmlns:a16="http://schemas.microsoft.com/office/drawing/2014/main" id="{31D460DF-0640-47FB-8F04-195A1FD52078}"/>
                </a:ext>
              </a:extLst>
            </p:cNvPr>
            <p:cNvSpPr>
              <a:spLocks noChangeAspect="1"/>
            </p:cNvSpPr>
            <p:nvPr/>
          </p:nvSpPr>
          <p:spPr>
            <a:xfrm rot="8369018">
              <a:off x="6543417" y="2652941"/>
              <a:ext cx="1146180" cy="1157101"/>
            </a:xfrm>
            <a:custGeom>
              <a:avLst/>
              <a:gdLst/>
              <a:ahLst/>
              <a:cxnLst/>
              <a:rect l="l" t="t" r="r" b="b"/>
              <a:pathLst>
                <a:path w="4411086" h="4453092">
                  <a:moveTo>
                    <a:pt x="3095887" y="1153910"/>
                  </a:moveTo>
                  <a:cubicBezTo>
                    <a:pt x="3119009" y="1174647"/>
                    <a:pt x="3146597" y="1191685"/>
                    <a:pt x="3177861" y="1203446"/>
                  </a:cubicBezTo>
                  <a:cubicBezTo>
                    <a:pt x="3302917" y="1250492"/>
                    <a:pt x="3439398" y="1195315"/>
                    <a:pt x="3482703" y="1080205"/>
                  </a:cubicBezTo>
                  <a:cubicBezTo>
                    <a:pt x="3526008" y="965093"/>
                    <a:pt x="3459737" y="833641"/>
                    <a:pt x="3334683" y="786595"/>
                  </a:cubicBezTo>
                  <a:cubicBezTo>
                    <a:pt x="3209628" y="739549"/>
                    <a:pt x="3073147" y="794724"/>
                    <a:pt x="3029841" y="909836"/>
                  </a:cubicBezTo>
                  <a:cubicBezTo>
                    <a:pt x="2997363" y="996169"/>
                    <a:pt x="3026521" y="1091695"/>
                    <a:pt x="3095887" y="1153910"/>
                  </a:cubicBezTo>
                  <a:close/>
                  <a:moveTo>
                    <a:pt x="3521423" y="1860548"/>
                  </a:moveTo>
                  <a:cubicBezTo>
                    <a:pt x="3544546" y="1881285"/>
                    <a:pt x="3572135" y="1898322"/>
                    <a:pt x="3603399" y="1910084"/>
                  </a:cubicBezTo>
                  <a:cubicBezTo>
                    <a:pt x="3728453" y="1957130"/>
                    <a:pt x="3864935" y="1901953"/>
                    <a:pt x="3908240" y="1786842"/>
                  </a:cubicBezTo>
                  <a:cubicBezTo>
                    <a:pt x="3951546" y="1671732"/>
                    <a:pt x="3885275" y="1540278"/>
                    <a:pt x="3760220" y="1493232"/>
                  </a:cubicBezTo>
                  <a:cubicBezTo>
                    <a:pt x="3635166" y="1446186"/>
                    <a:pt x="3498684" y="1501363"/>
                    <a:pt x="3455379" y="1616474"/>
                  </a:cubicBezTo>
                  <a:cubicBezTo>
                    <a:pt x="3422900" y="1702807"/>
                    <a:pt x="3452057" y="1798333"/>
                    <a:pt x="3521423" y="1860548"/>
                  </a:cubicBezTo>
                  <a:close/>
                  <a:moveTo>
                    <a:pt x="3507502" y="2659088"/>
                  </a:moveTo>
                  <a:cubicBezTo>
                    <a:pt x="3530625" y="2679826"/>
                    <a:pt x="3558214" y="2696863"/>
                    <a:pt x="3589478" y="2708624"/>
                  </a:cubicBezTo>
                  <a:cubicBezTo>
                    <a:pt x="3714532" y="2755670"/>
                    <a:pt x="3851014" y="2700494"/>
                    <a:pt x="3894319" y="2585383"/>
                  </a:cubicBezTo>
                  <a:cubicBezTo>
                    <a:pt x="3937624" y="2470273"/>
                    <a:pt x="3871353" y="2338820"/>
                    <a:pt x="3746299" y="2291774"/>
                  </a:cubicBezTo>
                  <a:cubicBezTo>
                    <a:pt x="3621245" y="2244728"/>
                    <a:pt x="3484763" y="2299905"/>
                    <a:pt x="3441458" y="2415014"/>
                  </a:cubicBezTo>
                  <a:cubicBezTo>
                    <a:pt x="3408979" y="2501348"/>
                    <a:pt x="3438136" y="2596873"/>
                    <a:pt x="3507502" y="2659088"/>
                  </a:cubicBezTo>
                  <a:close/>
                  <a:moveTo>
                    <a:pt x="2750047" y="3029987"/>
                  </a:moveTo>
                  <a:cubicBezTo>
                    <a:pt x="2773168" y="3050726"/>
                    <a:pt x="2800759" y="3067763"/>
                    <a:pt x="2832021" y="3079524"/>
                  </a:cubicBezTo>
                  <a:cubicBezTo>
                    <a:pt x="2957076" y="3126570"/>
                    <a:pt x="3093558" y="3071393"/>
                    <a:pt x="3136863" y="2956283"/>
                  </a:cubicBezTo>
                  <a:cubicBezTo>
                    <a:pt x="3180168" y="2841172"/>
                    <a:pt x="3113897" y="2709719"/>
                    <a:pt x="2988843" y="2662673"/>
                  </a:cubicBezTo>
                  <a:cubicBezTo>
                    <a:pt x="2863789" y="2615627"/>
                    <a:pt x="2727307" y="2670804"/>
                    <a:pt x="2684001" y="2785914"/>
                  </a:cubicBezTo>
                  <a:cubicBezTo>
                    <a:pt x="2651523" y="2872247"/>
                    <a:pt x="2680681" y="2967773"/>
                    <a:pt x="2750047" y="3029987"/>
                  </a:cubicBezTo>
                  <a:close/>
                  <a:moveTo>
                    <a:pt x="1666926" y="2573567"/>
                  </a:moveTo>
                  <a:lnTo>
                    <a:pt x="1775047" y="423729"/>
                  </a:lnTo>
                  <a:lnTo>
                    <a:pt x="1991290" y="423729"/>
                  </a:lnTo>
                  <a:lnTo>
                    <a:pt x="2099411" y="2573567"/>
                  </a:lnTo>
                  <a:close/>
                  <a:moveTo>
                    <a:pt x="1154974" y="2568578"/>
                  </a:moveTo>
                  <a:cubicBezTo>
                    <a:pt x="1178096" y="2589317"/>
                    <a:pt x="1205685" y="2606354"/>
                    <a:pt x="1236949" y="2618115"/>
                  </a:cubicBezTo>
                  <a:cubicBezTo>
                    <a:pt x="1362003" y="2665161"/>
                    <a:pt x="1498485" y="2609985"/>
                    <a:pt x="1541790" y="2494874"/>
                  </a:cubicBezTo>
                  <a:cubicBezTo>
                    <a:pt x="1585096" y="2379763"/>
                    <a:pt x="1518825" y="2248310"/>
                    <a:pt x="1393770" y="2201264"/>
                  </a:cubicBezTo>
                  <a:cubicBezTo>
                    <a:pt x="1268716" y="2154218"/>
                    <a:pt x="1132234" y="2209394"/>
                    <a:pt x="1088929" y="2324505"/>
                  </a:cubicBezTo>
                  <a:cubicBezTo>
                    <a:pt x="1056450" y="2410839"/>
                    <a:pt x="1085608" y="2506364"/>
                    <a:pt x="1154974" y="2568578"/>
                  </a:cubicBezTo>
                  <a:close/>
                  <a:moveTo>
                    <a:pt x="1811301" y="3132571"/>
                  </a:moveTo>
                  <a:lnTo>
                    <a:pt x="1704026" y="2663196"/>
                  </a:lnTo>
                  <a:lnTo>
                    <a:pt x="2117930" y="2682436"/>
                  </a:lnTo>
                  <a:lnTo>
                    <a:pt x="1967575" y="3139835"/>
                  </a:lnTo>
                  <a:close/>
                  <a:moveTo>
                    <a:pt x="474734" y="2026084"/>
                  </a:moveTo>
                  <a:cubicBezTo>
                    <a:pt x="497856" y="2046823"/>
                    <a:pt x="525445" y="2063859"/>
                    <a:pt x="556709" y="2075621"/>
                  </a:cubicBezTo>
                  <a:cubicBezTo>
                    <a:pt x="681763" y="2122667"/>
                    <a:pt x="818245" y="2067490"/>
                    <a:pt x="861550" y="1952380"/>
                  </a:cubicBezTo>
                  <a:cubicBezTo>
                    <a:pt x="904855" y="1837269"/>
                    <a:pt x="838584" y="1705816"/>
                    <a:pt x="713530" y="1658770"/>
                  </a:cubicBezTo>
                  <a:cubicBezTo>
                    <a:pt x="588476" y="1611724"/>
                    <a:pt x="451994" y="1666900"/>
                    <a:pt x="408689" y="1782011"/>
                  </a:cubicBezTo>
                  <a:cubicBezTo>
                    <a:pt x="376210" y="1868344"/>
                    <a:pt x="405367" y="1963870"/>
                    <a:pt x="474734" y="2026084"/>
                  </a:cubicBezTo>
                  <a:close/>
                  <a:moveTo>
                    <a:pt x="470005" y="2517620"/>
                  </a:moveTo>
                  <a:cubicBezTo>
                    <a:pt x="142796" y="2243059"/>
                    <a:pt x="-69074" y="1913805"/>
                    <a:pt x="20698" y="1573981"/>
                  </a:cubicBezTo>
                  <a:cubicBezTo>
                    <a:pt x="290062" y="677171"/>
                    <a:pt x="1131284" y="1373424"/>
                    <a:pt x="1417683" y="1157395"/>
                  </a:cubicBezTo>
                  <a:cubicBezTo>
                    <a:pt x="1704082" y="941367"/>
                    <a:pt x="795764" y="512391"/>
                    <a:pt x="1486994" y="164947"/>
                  </a:cubicBezTo>
                  <a:cubicBezTo>
                    <a:pt x="1963635" y="-91969"/>
                    <a:pt x="2301495" y="-33140"/>
                    <a:pt x="2924035" y="233397"/>
                  </a:cubicBezTo>
                  <a:cubicBezTo>
                    <a:pt x="3546575" y="499935"/>
                    <a:pt x="4682373" y="1460700"/>
                    <a:pt x="4352060" y="2410274"/>
                  </a:cubicBezTo>
                  <a:cubicBezTo>
                    <a:pt x="4055563" y="3262631"/>
                    <a:pt x="2903863" y="3342769"/>
                    <a:pt x="2149143" y="3248705"/>
                  </a:cubicBezTo>
                  <a:cubicBezTo>
                    <a:pt x="2120485" y="3221681"/>
                    <a:pt x="2088781" y="3200633"/>
                    <a:pt x="2056697" y="3184977"/>
                  </a:cubicBezTo>
                  <a:lnTo>
                    <a:pt x="2029525" y="3174239"/>
                  </a:lnTo>
                  <a:lnTo>
                    <a:pt x="2074465" y="2961096"/>
                  </a:lnTo>
                  <a:cubicBezTo>
                    <a:pt x="2174448" y="2968058"/>
                    <a:pt x="2268303" y="2914369"/>
                    <a:pt x="2302852" y="2822534"/>
                  </a:cubicBezTo>
                  <a:cubicBezTo>
                    <a:pt x="2344980" y="2710550"/>
                    <a:pt x="2283405" y="2583099"/>
                    <a:pt x="2164586" y="2533664"/>
                  </a:cubicBezTo>
                  <a:lnTo>
                    <a:pt x="2177079" y="2474412"/>
                  </a:lnTo>
                  <a:lnTo>
                    <a:pt x="2181423" y="2474420"/>
                  </a:lnTo>
                  <a:lnTo>
                    <a:pt x="2180348" y="2458905"/>
                  </a:lnTo>
                  <a:lnTo>
                    <a:pt x="2183345" y="2444691"/>
                  </a:lnTo>
                  <a:lnTo>
                    <a:pt x="2179364" y="2444684"/>
                  </a:lnTo>
                  <a:lnTo>
                    <a:pt x="2069296" y="855315"/>
                  </a:lnTo>
                  <a:cubicBezTo>
                    <a:pt x="2264713" y="815272"/>
                    <a:pt x="2400776" y="670372"/>
                    <a:pt x="2376696" y="524656"/>
                  </a:cubicBezTo>
                  <a:cubicBezTo>
                    <a:pt x="2351678" y="373263"/>
                    <a:pt x="2163271" y="278317"/>
                    <a:pt x="1955875" y="312591"/>
                  </a:cubicBezTo>
                  <a:cubicBezTo>
                    <a:pt x="1748480" y="346862"/>
                    <a:pt x="1600634" y="497374"/>
                    <a:pt x="1625652" y="648768"/>
                  </a:cubicBezTo>
                  <a:cubicBezTo>
                    <a:pt x="1635034" y="705540"/>
                    <a:pt x="1667392" y="754373"/>
                    <a:pt x="1715112" y="791433"/>
                  </a:cubicBezTo>
                  <a:lnTo>
                    <a:pt x="1728511" y="799403"/>
                  </a:lnTo>
                  <a:lnTo>
                    <a:pt x="1608970" y="2443607"/>
                  </a:lnTo>
                  <a:lnTo>
                    <a:pt x="1608731" y="2443607"/>
                  </a:lnTo>
                  <a:lnTo>
                    <a:pt x="1608909" y="2444461"/>
                  </a:lnTo>
                  <a:lnTo>
                    <a:pt x="1606809" y="2473335"/>
                  </a:lnTo>
                  <a:lnTo>
                    <a:pt x="1614885" y="2473351"/>
                  </a:lnTo>
                  <a:lnTo>
                    <a:pt x="1760460" y="3176931"/>
                  </a:lnTo>
                  <a:cubicBezTo>
                    <a:pt x="1363839" y="3071567"/>
                    <a:pt x="842276" y="2829991"/>
                    <a:pt x="470005" y="2517620"/>
                  </a:cubicBezTo>
                  <a:close/>
                  <a:moveTo>
                    <a:pt x="1703651" y="4144665"/>
                  </a:moveTo>
                  <a:cubicBezTo>
                    <a:pt x="1692426" y="4135382"/>
                    <a:pt x="1682479" y="4126471"/>
                    <a:pt x="1673433" y="4117764"/>
                  </a:cubicBezTo>
                  <a:cubicBezTo>
                    <a:pt x="1630012" y="4075967"/>
                    <a:pt x="1607344" y="4038835"/>
                    <a:pt x="1563711" y="3987474"/>
                  </a:cubicBezTo>
                  <a:cubicBezTo>
                    <a:pt x="1428119" y="3754817"/>
                    <a:pt x="1459551" y="3514918"/>
                    <a:pt x="1577437" y="3369529"/>
                  </a:cubicBezTo>
                  <a:cubicBezTo>
                    <a:pt x="1695323" y="3224139"/>
                    <a:pt x="1812160" y="3189516"/>
                    <a:pt x="1943877" y="3254126"/>
                  </a:cubicBezTo>
                  <a:cubicBezTo>
                    <a:pt x="2075594" y="3318736"/>
                    <a:pt x="2201944" y="3486346"/>
                    <a:pt x="2150195" y="3720844"/>
                  </a:cubicBezTo>
                  <a:cubicBezTo>
                    <a:pt x="2053054" y="4010881"/>
                    <a:pt x="2046121" y="3999957"/>
                    <a:pt x="2256634" y="4453092"/>
                  </a:cubicBezTo>
                  <a:cubicBezTo>
                    <a:pt x="1923422" y="4292924"/>
                    <a:pt x="1782225" y="4209649"/>
                    <a:pt x="1703651" y="4144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4" name="Group 13">
              <a:extLst>
                <a:ext uri="{FF2B5EF4-FFF2-40B4-BE49-F238E27FC236}">
                  <a16:creationId xmlns:a16="http://schemas.microsoft.com/office/drawing/2014/main" id="{D5CF2213-852E-4240-813E-B4BEE73B7B5F}"/>
                </a:ext>
              </a:extLst>
            </p:cNvPr>
            <p:cNvGrpSpPr/>
            <p:nvPr/>
          </p:nvGrpSpPr>
          <p:grpSpPr>
            <a:xfrm>
              <a:off x="7721588" y="2772298"/>
              <a:ext cx="988480" cy="987025"/>
              <a:chOff x="2611714" y="1452659"/>
              <a:chExt cx="3963104" cy="3957283"/>
            </a:xfrm>
            <a:solidFill>
              <a:schemeClr val="bg1"/>
            </a:solidFill>
          </p:grpSpPr>
          <p:sp>
            <p:nvSpPr>
              <p:cNvPr id="17" name="Round Same Side Corner Rectangle 4">
                <a:extLst>
                  <a:ext uri="{FF2B5EF4-FFF2-40B4-BE49-F238E27FC236}">
                    <a16:creationId xmlns:a16="http://schemas.microsoft.com/office/drawing/2014/main" id="{15E8845B-2966-4D6E-BF28-D4FFBE0924ED}"/>
                  </a:ext>
                </a:extLst>
              </p:cNvPr>
              <p:cNvSpPr/>
              <p:nvPr/>
            </p:nvSpPr>
            <p:spPr>
              <a:xfrm rot="5400000">
                <a:off x="3996576" y="67797"/>
                <a:ext cx="1193379" cy="3963104"/>
              </a:xfrm>
              <a:custGeom>
                <a:avLst/>
                <a:gdLst>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0 w 792088"/>
                  <a:gd name="connsiteY5" fmla="*/ 4005634 h 4005634"/>
                  <a:gd name="connsiteX6" fmla="*/ 0 w 792088"/>
                  <a:gd name="connsiteY6" fmla="*/ 4005634 h 4005634"/>
                  <a:gd name="connsiteX7" fmla="*/ 0 w 792088"/>
                  <a:gd name="connsiteY7" fmla="*/ 259607 h 4005634"/>
                  <a:gd name="connsiteX8" fmla="*/ 259607 w 792088"/>
                  <a:gd name="connsiteY8" fmla="*/ 0 h 4005634"/>
                  <a:gd name="connsiteX0" fmla="*/ 270239 w 802720"/>
                  <a:gd name="connsiteY0" fmla="*/ 0 h 4005634"/>
                  <a:gd name="connsiteX1" fmla="*/ 543113 w 802720"/>
                  <a:gd name="connsiteY1" fmla="*/ 0 h 4005634"/>
                  <a:gd name="connsiteX2" fmla="*/ 802720 w 802720"/>
                  <a:gd name="connsiteY2" fmla="*/ 259607 h 4005634"/>
                  <a:gd name="connsiteX3" fmla="*/ 802720 w 802720"/>
                  <a:gd name="connsiteY3" fmla="*/ 4005634 h 4005634"/>
                  <a:gd name="connsiteX4" fmla="*/ 802720 w 802720"/>
                  <a:gd name="connsiteY4" fmla="*/ 4005634 h 4005634"/>
                  <a:gd name="connsiteX5" fmla="*/ 10632 w 802720"/>
                  <a:gd name="connsiteY5" fmla="*/ 4005634 h 4005634"/>
                  <a:gd name="connsiteX6" fmla="*/ 0 w 802720"/>
                  <a:gd name="connsiteY6" fmla="*/ 3590965 h 4005634"/>
                  <a:gd name="connsiteX7" fmla="*/ 10632 w 802720"/>
                  <a:gd name="connsiteY7" fmla="*/ 259607 h 4005634"/>
                  <a:gd name="connsiteX8" fmla="*/ 270239 w 802720"/>
                  <a:gd name="connsiteY8" fmla="*/ 0 h 4005634"/>
                  <a:gd name="connsiteX0" fmla="*/ 280872 w 813353"/>
                  <a:gd name="connsiteY0" fmla="*/ 0 h 4005634"/>
                  <a:gd name="connsiteX1" fmla="*/ 553746 w 813353"/>
                  <a:gd name="connsiteY1" fmla="*/ 0 h 4005634"/>
                  <a:gd name="connsiteX2" fmla="*/ 813353 w 813353"/>
                  <a:gd name="connsiteY2" fmla="*/ 259607 h 4005634"/>
                  <a:gd name="connsiteX3" fmla="*/ 813353 w 813353"/>
                  <a:gd name="connsiteY3" fmla="*/ 4005634 h 4005634"/>
                  <a:gd name="connsiteX4" fmla="*/ 813353 w 813353"/>
                  <a:gd name="connsiteY4" fmla="*/ 4005634 h 4005634"/>
                  <a:gd name="connsiteX5" fmla="*/ 21265 w 813353"/>
                  <a:gd name="connsiteY5" fmla="*/ 4005634 h 4005634"/>
                  <a:gd name="connsiteX6" fmla="*/ 0 w 813353"/>
                  <a:gd name="connsiteY6" fmla="*/ 3590965 h 4005634"/>
                  <a:gd name="connsiteX7" fmla="*/ 21265 w 813353"/>
                  <a:gd name="connsiteY7" fmla="*/ 259607 h 4005634"/>
                  <a:gd name="connsiteX8" fmla="*/ 280872 w 813353"/>
                  <a:gd name="connsiteY8" fmla="*/ 0 h 4005634"/>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0 w 792088"/>
                  <a:gd name="connsiteY5" fmla="*/ 4005634 h 4005634"/>
                  <a:gd name="connsiteX6" fmla="*/ 0 w 792088"/>
                  <a:gd name="connsiteY6" fmla="*/ 259607 h 4005634"/>
                  <a:gd name="connsiteX7" fmla="*/ 259607 w 792088"/>
                  <a:gd name="connsiteY7" fmla="*/ 0 h 4005634"/>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10633 w 792088"/>
                  <a:gd name="connsiteY5" fmla="*/ 3101867 h 4005634"/>
                  <a:gd name="connsiteX6" fmla="*/ 0 w 792088"/>
                  <a:gd name="connsiteY6" fmla="*/ 259607 h 4005634"/>
                  <a:gd name="connsiteX7" fmla="*/ 259607 w 792088"/>
                  <a:gd name="connsiteY7" fmla="*/ 0 h 4005634"/>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10633 w 792088"/>
                  <a:gd name="connsiteY5" fmla="*/ 3101867 h 4005634"/>
                  <a:gd name="connsiteX6" fmla="*/ 0 w 792088"/>
                  <a:gd name="connsiteY6" fmla="*/ 259607 h 4005634"/>
                  <a:gd name="connsiteX7" fmla="*/ 259607 w 792088"/>
                  <a:gd name="connsiteY7" fmla="*/ 0 h 4005634"/>
                  <a:gd name="connsiteX0" fmla="*/ 259607 w 1004739"/>
                  <a:gd name="connsiteY0" fmla="*/ 0 h 4005634"/>
                  <a:gd name="connsiteX1" fmla="*/ 532481 w 1004739"/>
                  <a:gd name="connsiteY1" fmla="*/ 0 h 4005634"/>
                  <a:gd name="connsiteX2" fmla="*/ 792088 w 1004739"/>
                  <a:gd name="connsiteY2" fmla="*/ 259607 h 4005634"/>
                  <a:gd name="connsiteX3" fmla="*/ 792088 w 1004739"/>
                  <a:gd name="connsiteY3" fmla="*/ 4005634 h 4005634"/>
                  <a:gd name="connsiteX4" fmla="*/ 1004739 w 1004739"/>
                  <a:gd name="connsiteY4" fmla="*/ 3941839 h 4005634"/>
                  <a:gd name="connsiteX5" fmla="*/ 10633 w 1004739"/>
                  <a:gd name="connsiteY5" fmla="*/ 3101867 h 4005634"/>
                  <a:gd name="connsiteX6" fmla="*/ 0 w 1004739"/>
                  <a:gd name="connsiteY6" fmla="*/ 259607 h 4005634"/>
                  <a:gd name="connsiteX7" fmla="*/ 259607 w 1004739"/>
                  <a:gd name="connsiteY7" fmla="*/ 0 h 4005634"/>
                  <a:gd name="connsiteX0" fmla="*/ 259607 w 1004739"/>
                  <a:gd name="connsiteY0" fmla="*/ 0 h 4005634"/>
                  <a:gd name="connsiteX1" fmla="*/ 532481 w 1004739"/>
                  <a:gd name="connsiteY1" fmla="*/ 0 h 4005634"/>
                  <a:gd name="connsiteX2" fmla="*/ 792088 w 1004739"/>
                  <a:gd name="connsiteY2" fmla="*/ 259607 h 4005634"/>
                  <a:gd name="connsiteX3" fmla="*/ 792090 w 1004739"/>
                  <a:gd name="connsiteY3" fmla="*/ 4005634 h 4005634"/>
                  <a:gd name="connsiteX4" fmla="*/ 1004739 w 1004739"/>
                  <a:gd name="connsiteY4" fmla="*/ 3941839 h 4005634"/>
                  <a:gd name="connsiteX5" fmla="*/ 10633 w 1004739"/>
                  <a:gd name="connsiteY5" fmla="*/ 3101867 h 4005634"/>
                  <a:gd name="connsiteX6" fmla="*/ 0 w 1004739"/>
                  <a:gd name="connsiteY6" fmla="*/ 259607 h 4005634"/>
                  <a:gd name="connsiteX7" fmla="*/ 259607 w 1004739"/>
                  <a:gd name="connsiteY7" fmla="*/ 0 h 4005634"/>
                  <a:gd name="connsiteX0" fmla="*/ 259607 w 1004739"/>
                  <a:gd name="connsiteY0" fmla="*/ 0 h 4016266"/>
                  <a:gd name="connsiteX1" fmla="*/ 532481 w 1004739"/>
                  <a:gd name="connsiteY1" fmla="*/ 0 h 4016266"/>
                  <a:gd name="connsiteX2" fmla="*/ 792088 w 1004739"/>
                  <a:gd name="connsiteY2" fmla="*/ 259607 h 4016266"/>
                  <a:gd name="connsiteX3" fmla="*/ 802725 w 1004739"/>
                  <a:gd name="connsiteY3" fmla="*/ 4016266 h 4016266"/>
                  <a:gd name="connsiteX4" fmla="*/ 1004739 w 1004739"/>
                  <a:gd name="connsiteY4" fmla="*/ 3941839 h 4016266"/>
                  <a:gd name="connsiteX5" fmla="*/ 10633 w 1004739"/>
                  <a:gd name="connsiteY5" fmla="*/ 3101867 h 4016266"/>
                  <a:gd name="connsiteX6" fmla="*/ 0 w 1004739"/>
                  <a:gd name="connsiteY6" fmla="*/ 259607 h 4016266"/>
                  <a:gd name="connsiteX7" fmla="*/ 259607 w 1004739"/>
                  <a:gd name="connsiteY7" fmla="*/ 0 h 4016266"/>
                  <a:gd name="connsiteX0" fmla="*/ 259607 w 1040242"/>
                  <a:gd name="connsiteY0" fmla="*/ 0 h 3941839"/>
                  <a:gd name="connsiteX1" fmla="*/ 532481 w 1040242"/>
                  <a:gd name="connsiteY1" fmla="*/ 0 h 3941839"/>
                  <a:gd name="connsiteX2" fmla="*/ 792088 w 1040242"/>
                  <a:gd name="connsiteY2" fmla="*/ 259607 h 3941839"/>
                  <a:gd name="connsiteX3" fmla="*/ 1004739 w 1040242"/>
                  <a:gd name="connsiteY3" fmla="*/ 3941839 h 3941839"/>
                  <a:gd name="connsiteX4" fmla="*/ 10633 w 1040242"/>
                  <a:gd name="connsiteY4" fmla="*/ 3101867 h 3941839"/>
                  <a:gd name="connsiteX5" fmla="*/ 0 w 1040242"/>
                  <a:gd name="connsiteY5" fmla="*/ 259607 h 3941839"/>
                  <a:gd name="connsiteX6" fmla="*/ 259607 w 1040242"/>
                  <a:gd name="connsiteY6" fmla="*/ 0 h 3941839"/>
                  <a:gd name="connsiteX0" fmla="*/ 259607 w 1384020"/>
                  <a:gd name="connsiteY0" fmla="*/ 0 h 3984369"/>
                  <a:gd name="connsiteX1" fmla="*/ 532481 w 1384020"/>
                  <a:gd name="connsiteY1" fmla="*/ 0 h 3984369"/>
                  <a:gd name="connsiteX2" fmla="*/ 792088 w 1384020"/>
                  <a:gd name="connsiteY2" fmla="*/ 259607 h 3984369"/>
                  <a:gd name="connsiteX3" fmla="*/ 1366248 w 1384020"/>
                  <a:gd name="connsiteY3" fmla="*/ 3984369 h 3984369"/>
                  <a:gd name="connsiteX4" fmla="*/ 10633 w 1384020"/>
                  <a:gd name="connsiteY4" fmla="*/ 3101867 h 3984369"/>
                  <a:gd name="connsiteX5" fmla="*/ 0 w 1384020"/>
                  <a:gd name="connsiteY5" fmla="*/ 259607 h 3984369"/>
                  <a:gd name="connsiteX6" fmla="*/ 259607 w 1384020"/>
                  <a:gd name="connsiteY6" fmla="*/ 0 h 3984369"/>
                  <a:gd name="connsiteX0" fmla="*/ 259607 w 1128565"/>
                  <a:gd name="connsiteY0" fmla="*/ 0 h 4016267"/>
                  <a:gd name="connsiteX1" fmla="*/ 532481 w 1128565"/>
                  <a:gd name="connsiteY1" fmla="*/ 0 h 4016267"/>
                  <a:gd name="connsiteX2" fmla="*/ 792088 w 1128565"/>
                  <a:gd name="connsiteY2" fmla="*/ 259607 h 4016267"/>
                  <a:gd name="connsiteX3" fmla="*/ 1100436 w 1128565"/>
                  <a:gd name="connsiteY3" fmla="*/ 4016267 h 4016267"/>
                  <a:gd name="connsiteX4" fmla="*/ 10633 w 1128565"/>
                  <a:gd name="connsiteY4" fmla="*/ 3101867 h 4016267"/>
                  <a:gd name="connsiteX5" fmla="*/ 0 w 1128565"/>
                  <a:gd name="connsiteY5" fmla="*/ 259607 h 4016267"/>
                  <a:gd name="connsiteX6" fmla="*/ 259607 w 1128565"/>
                  <a:gd name="connsiteY6" fmla="*/ 0 h 4016267"/>
                  <a:gd name="connsiteX0" fmla="*/ 259607 w 1128565"/>
                  <a:gd name="connsiteY0" fmla="*/ 0 h 4016267"/>
                  <a:gd name="connsiteX1" fmla="*/ 532481 w 1128565"/>
                  <a:gd name="connsiteY1" fmla="*/ 0 h 4016267"/>
                  <a:gd name="connsiteX2" fmla="*/ 792088 w 1128565"/>
                  <a:gd name="connsiteY2" fmla="*/ 259607 h 4016267"/>
                  <a:gd name="connsiteX3" fmla="*/ 1100436 w 1128565"/>
                  <a:gd name="connsiteY3" fmla="*/ 4016267 h 4016267"/>
                  <a:gd name="connsiteX4" fmla="*/ 10633 w 1128565"/>
                  <a:gd name="connsiteY4" fmla="*/ 3101867 h 4016267"/>
                  <a:gd name="connsiteX5" fmla="*/ 0 w 1128565"/>
                  <a:gd name="connsiteY5" fmla="*/ 259607 h 4016267"/>
                  <a:gd name="connsiteX6" fmla="*/ 259607 w 1128565"/>
                  <a:gd name="connsiteY6" fmla="*/ 0 h 4016267"/>
                  <a:gd name="connsiteX0" fmla="*/ 259607 w 1148583"/>
                  <a:gd name="connsiteY0" fmla="*/ 0 h 3963104"/>
                  <a:gd name="connsiteX1" fmla="*/ 532481 w 1148583"/>
                  <a:gd name="connsiteY1" fmla="*/ 0 h 3963104"/>
                  <a:gd name="connsiteX2" fmla="*/ 792088 w 1148583"/>
                  <a:gd name="connsiteY2" fmla="*/ 259607 h 3963104"/>
                  <a:gd name="connsiteX3" fmla="*/ 1121701 w 1148583"/>
                  <a:gd name="connsiteY3" fmla="*/ 3963104 h 3963104"/>
                  <a:gd name="connsiteX4" fmla="*/ 10633 w 1148583"/>
                  <a:gd name="connsiteY4" fmla="*/ 3101867 h 3963104"/>
                  <a:gd name="connsiteX5" fmla="*/ 0 w 1148583"/>
                  <a:gd name="connsiteY5" fmla="*/ 259607 h 3963104"/>
                  <a:gd name="connsiteX6" fmla="*/ 259607 w 1148583"/>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210113"/>
                  <a:gd name="connsiteY0" fmla="*/ 0 h 3963640"/>
                  <a:gd name="connsiteX1" fmla="*/ 564605 w 1210113"/>
                  <a:gd name="connsiteY1" fmla="*/ 0 h 3963640"/>
                  <a:gd name="connsiteX2" fmla="*/ 824212 w 1210113"/>
                  <a:gd name="connsiteY2" fmla="*/ 259607 h 3963640"/>
                  <a:gd name="connsiteX3" fmla="*/ 1153825 w 1210113"/>
                  <a:gd name="connsiteY3" fmla="*/ 3963104 h 3963640"/>
                  <a:gd name="connsiteX4" fmla="*/ 228 w 1210113"/>
                  <a:gd name="connsiteY4" fmla="*/ 2867951 h 3963640"/>
                  <a:gd name="connsiteX5" fmla="*/ 32124 w 1210113"/>
                  <a:gd name="connsiteY5" fmla="*/ 259607 h 3963640"/>
                  <a:gd name="connsiteX6" fmla="*/ 291731 w 1210113"/>
                  <a:gd name="connsiteY6" fmla="*/ 0 h 3963640"/>
                  <a:gd name="connsiteX0" fmla="*/ 291731 w 1202597"/>
                  <a:gd name="connsiteY0" fmla="*/ 0 h 3963104"/>
                  <a:gd name="connsiteX1" fmla="*/ 564605 w 1202597"/>
                  <a:gd name="connsiteY1" fmla="*/ 0 h 3963104"/>
                  <a:gd name="connsiteX2" fmla="*/ 824212 w 1202597"/>
                  <a:gd name="connsiteY2" fmla="*/ 259607 h 3963104"/>
                  <a:gd name="connsiteX3" fmla="*/ 865240 w 1202597"/>
                  <a:gd name="connsiteY3" fmla="*/ 2853423 h 3963104"/>
                  <a:gd name="connsiteX4" fmla="*/ 1153825 w 1202597"/>
                  <a:gd name="connsiteY4" fmla="*/ 3963104 h 3963104"/>
                  <a:gd name="connsiteX5" fmla="*/ 228 w 1202597"/>
                  <a:gd name="connsiteY5" fmla="*/ 2867951 h 3963104"/>
                  <a:gd name="connsiteX6" fmla="*/ 32124 w 1202597"/>
                  <a:gd name="connsiteY6" fmla="*/ 259607 h 3963104"/>
                  <a:gd name="connsiteX7" fmla="*/ 291731 w 1202597"/>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53423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53423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5100"/>
                  <a:gd name="connsiteY0" fmla="*/ 0 h 3963104"/>
                  <a:gd name="connsiteX1" fmla="*/ 564605 w 1195100"/>
                  <a:gd name="connsiteY1" fmla="*/ 0 h 3963104"/>
                  <a:gd name="connsiteX2" fmla="*/ 824212 w 1195100"/>
                  <a:gd name="connsiteY2" fmla="*/ 259607 h 3963104"/>
                  <a:gd name="connsiteX3" fmla="*/ 833342 w 1195100"/>
                  <a:gd name="connsiteY3" fmla="*/ 2864055 h 3963104"/>
                  <a:gd name="connsiteX4" fmla="*/ 1153825 w 1195100"/>
                  <a:gd name="connsiteY4" fmla="*/ 3963104 h 3963104"/>
                  <a:gd name="connsiteX5" fmla="*/ 228 w 1195100"/>
                  <a:gd name="connsiteY5" fmla="*/ 2867951 h 3963104"/>
                  <a:gd name="connsiteX6" fmla="*/ 32124 w 1195100"/>
                  <a:gd name="connsiteY6" fmla="*/ 259607 h 3963104"/>
                  <a:gd name="connsiteX7" fmla="*/ 291731 w 1195100"/>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5777"/>
                  <a:gd name="connsiteY0" fmla="*/ 0 h 3963104"/>
                  <a:gd name="connsiteX1" fmla="*/ 564605 w 1195777"/>
                  <a:gd name="connsiteY1" fmla="*/ 0 h 3963104"/>
                  <a:gd name="connsiteX2" fmla="*/ 824212 w 1195777"/>
                  <a:gd name="connsiteY2" fmla="*/ 259607 h 3963104"/>
                  <a:gd name="connsiteX3" fmla="*/ 843975 w 1195777"/>
                  <a:gd name="connsiteY3" fmla="*/ 2832157 h 3963104"/>
                  <a:gd name="connsiteX4" fmla="*/ 1153825 w 1195777"/>
                  <a:gd name="connsiteY4" fmla="*/ 3963104 h 3963104"/>
                  <a:gd name="connsiteX5" fmla="*/ 228 w 1195777"/>
                  <a:gd name="connsiteY5" fmla="*/ 2867951 h 3963104"/>
                  <a:gd name="connsiteX6" fmla="*/ 32124 w 1195777"/>
                  <a:gd name="connsiteY6" fmla="*/ 259607 h 3963104"/>
                  <a:gd name="connsiteX7" fmla="*/ 291731 w 1195777"/>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3379"/>
                  <a:gd name="connsiteY0" fmla="*/ 0 h 3963104"/>
                  <a:gd name="connsiteX1" fmla="*/ 564605 w 1193379"/>
                  <a:gd name="connsiteY1" fmla="*/ 0 h 3963104"/>
                  <a:gd name="connsiteX2" fmla="*/ 824212 w 1193379"/>
                  <a:gd name="connsiteY2" fmla="*/ 259607 h 3963104"/>
                  <a:gd name="connsiteX3" fmla="*/ 804710 w 1193379"/>
                  <a:gd name="connsiteY3" fmla="*/ 2820937 h 3963104"/>
                  <a:gd name="connsiteX4" fmla="*/ 1153825 w 1193379"/>
                  <a:gd name="connsiteY4" fmla="*/ 3963104 h 3963104"/>
                  <a:gd name="connsiteX5" fmla="*/ 228 w 1193379"/>
                  <a:gd name="connsiteY5" fmla="*/ 2867951 h 3963104"/>
                  <a:gd name="connsiteX6" fmla="*/ 32124 w 1193379"/>
                  <a:gd name="connsiteY6" fmla="*/ 259607 h 3963104"/>
                  <a:gd name="connsiteX7" fmla="*/ 291731 w 1193379"/>
                  <a:gd name="connsiteY7" fmla="*/ 0 h 3963104"/>
                  <a:gd name="connsiteX0" fmla="*/ 291731 w 1193379"/>
                  <a:gd name="connsiteY0" fmla="*/ 0 h 3963104"/>
                  <a:gd name="connsiteX1" fmla="*/ 564605 w 1193379"/>
                  <a:gd name="connsiteY1" fmla="*/ 0 h 3963104"/>
                  <a:gd name="connsiteX2" fmla="*/ 824212 w 1193379"/>
                  <a:gd name="connsiteY2" fmla="*/ 259607 h 3963104"/>
                  <a:gd name="connsiteX3" fmla="*/ 804710 w 1193379"/>
                  <a:gd name="connsiteY3" fmla="*/ 2820937 h 3963104"/>
                  <a:gd name="connsiteX4" fmla="*/ 1153825 w 1193379"/>
                  <a:gd name="connsiteY4" fmla="*/ 3963104 h 3963104"/>
                  <a:gd name="connsiteX5" fmla="*/ 228 w 1193379"/>
                  <a:gd name="connsiteY5" fmla="*/ 2867951 h 3963104"/>
                  <a:gd name="connsiteX6" fmla="*/ 32124 w 1193379"/>
                  <a:gd name="connsiteY6" fmla="*/ 259607 h 3963104"/>
                  <a:gd name="connsiteX7" fmla="*/ 291731 w 1193379"/>
                  <a:gd name="connsiteY7" fmla="*/ 0 h 396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3379" h="3963104">
                    <a:moveTo>
                      <a:pt x="291731" y="0"/>
                    </a:moveTo>
                    <a:lnTo>
                      <a:pt x="564605" y="0"/>
                    </a:lnTo>
                    <a:cubicBezTo>
                      <a:pt x="707982" y="0"/>
                      <a:pt x="824212" y="116230"/>
                      <a:pt x="824212" y="259607"/>
                    </a:cubicBezTo>
                    <a:cubicBezTo>
                      <a:pt x="812311" y="1450613"/>
                      <a:pt x="789639" y="1742312"/>
                      <a:pt x="804710" y="2820937"/>
                    </a:cubicBezTo>
                    <a:cubicBezTo>
                      <a:pt x="785221" y="3416922"/>
                      <a:pt x="1344067" y="3958911"/>
                      <a:pt x="1153825" y="3963104"/>
                    </a:cubicBezTo>
                    <a:cubicBezTo>
                      <a:pt x="691323" y="3853235"/>
                      <a:pt x="5536" y="3498816"/>
                      <a:pt x="228" y="2867951"/>
                    </a:cubicBezTo>
                    <a:cubicBezTo>
                      <a:pt x="-3316" y="1920531"/>
                      <a:pt x="35668" y="1207027"/>
                      <a:pt x="32124" y="259607"/>
                    </a:cubicBezTo>
                    <a:cubicBezTo>
                      <a:pt x="32124" y="116230"/>
                      <a:pt x="148354" y="0"/>
                      <a:pt x="29173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8" name="Round Same Side Corner Rectangle 6">
                <a:extLst>
                  <a:ext uri="{FF2B5EF4-FFF2-40B4-BE49-F238E27FC236}">
                    <a16:creationId xmlns:a16="http://schemas.microsoft.com/office/drawing/2014/main" id="{1B97F382-F14A-4396-9572-814AC9894D76}"/>
                  </a:ext>
                </a:extLst>
              </p:cNvPr>
              <p:cNvSpPr/>
              <p:nvPr/>
            </p:nvSpPr>
            <p:spPr>
              <a:xfrm rot="10800000">
                <a:off x="3313887" y="2197644"/>
                <a:ext cx="970080" cy="3202984"/>
              </a:xfrm>
              <a:custGeom>
                <a:avLst/>
                <a:gdLst>
                  <a:gd name="connsiteX0" fmla="*/ 387196 w 792088"/>
                  <a:gd name="connsiteY0" fmla="*/ 0 h 2736304"/>
                  <a:gd name="connsiteX1" fmla="*/ 404892 w 792088"/>
                  <a:gd name="connsiteY1" fmla="*/ 0 h 2736304"/>
                  <a:gd name="connsiteX2" fmla="*/ 792088 w 792088"/>
                  <a:gd name="connsiteY2" fmla="*/ 387196 h 2736304"/>
                  <a:gd name="connsiteX3" fmla="*/ 792088 w 792088"/>
                  <a:gd name="connsiteY3" fmla="*/ 2736304 h 2736304"/>
                  <a:gd name="connsiteX4" fmla="*/ 792088 w 792088"/>
                  <a:gd name="connsiteY4" fmla="*/ 2736304 h 2736304"/>
                  <a:gd name="connsiteX5" fmla="*/ 0 w 792088"/>
                  <a:gd name="connsiteY5" fmla="*/ 2736304 h 2736304"/>
                  <a:gd name="connsiteX6" fmla="*/ 0 w 792088"/>
                  <a:gd name="connsiteY6" fmla="*/ 2736304 h 2736304"/>
                  <a:gd name="connsiteX7" fmla="*/ 0 w 792088"/>
                  <a:gd name="connsiteY7" fmla="*/ 387196 h 2736304"/>
                  <a:gd name="connsiteX8" fmla="*/ 387196 w 792088"/>
                  <a:gd name="connsiteY8" fmla="*/ 0 h 2736304"/>
                  <a:gd name="connsiteX0" fmla="*/ 397829 w 792088"/>
                  <a:gd name="connsiteY0" fmla="*/ 0 h 3236034"/>
                  <a:gd name="connsiteX1" fmla="*/ 404892 w 792088"/>
                  <a:gd name="connsiteY1" fmla="*/ 499730 h 3236034"/>
                  <a:gd name="connsiteX2" fmla="*/ 792088 w 792088"/>
                  <a:gd name="connsiteY2" fmla="*/ 886926 h 3236034"/>
                  <a:gd name="connsiteX3" fmla="*/ 792088 w 792088"/>
                  <a:gd name="connsiteY3" fmla="*/ 3236034 h 3236034"/>
                  <a:gd name="connsiteX4" fmla="*/ 792088 w 792088"/>
                  <a:gd name="connsiteY4" fmla="*/ 3236034 h 3236034"/>
                  <a:gd name="connsiteX5" fmla="*/ 0 w 792088"/>
                  <a:gd name="connsiteY5" fmla="*/ 3236034 h 3236034"/>
                  <a:gd name="connsiteX6" fmla="*/ 0 w 792088"/>
                  <a:gd name="connsiteY6" fmla="*/ 3236034 h 3236034"/>
                  <a:gd name="connsiteX7" fmla="*/ 0 w 792088"/>
                  <a:gd name="connsiteY7" fmla="*/ 886926 h 3236034"/>
                  <a:gd name="connsiteX8" fmla="*/ 397829 w 792088"/>
                  <a:gd name="connsiteY8" fmla="*/ 0 h 3236034"/>
                  <a:gd name="connsiteX0" fmla="*/ 397829 w 792088"/>
                  <a:gd name="connsiteY0" fmla="*/ 0 h 3236034"/>
                  <a:gd name="connsiteX1" fmla="*/ 404892 w 792088"/>
                  <a:gd name="connsiteY1" fmla="*/ 499730 h 3236034"/>
                  <a:gd name="connsiteX2" fmla="*/ 792088 w 792088"/>
                  <a:gd name="connsiteY2" fmla="*/ 886926 h 3236034"/>
                  <a:gd name="connsiteX3" fmla="*/ 792088 w 792088"/>
                  <a:gd name="connsiteY3" fmla="*/ 3236034 h 3236034"/>
                  <a:gd name="connsiteX4" fmla="*/ 792088 w 792088"/>
                  <a:gd name="connsiteY4" fmla="*/ 3236034 h 3236034"/>
                  <a:gd name="connsiteX5" fmla="*/ 0 w 792088"/>
                  <a:gd name="connsiteY5" fmla="*/ 3236034 h 3236034"/>
                  <a:gd name="connsiteX6" fmla="*/ 0 w 792088"/>
                  <a:gd name="connsiteY6" fmla="*/ 3236034 h 3236034"/>
                  <a:gd name="connsiteX7" fmla="*/ 0 w 792088"/>
                  <a:gd name="connsiteY7" fmla="*/ 886926 h 3236034"/>
                  <a:gd name="connsiteX8" fmla="*/ 397829 w 792088"/>
                  <a:gd name="connsiteY8" fmla="*/ 0 h 3236034"/>
                  <a:gd name="connsiteX0" fmla="*/ 397829 w 898729"/>
                  <a:gd name="connsiteY0" fmla="*/ 0 h 3236034"/>
                  <a:gd name="connsiteX1" fmla="*/ 755766 w 898729"/>
                  <a:gd name="connsiteY1" fmla="*/ 202018 h 3236034"/>
                  <a:gd name="connsiteX2" fmla="*/ 792088 w 898729"/>
                  <a:gd name="connsiteY2" fmla="*/ 886926 h 3236034"/>
                  <a:gd name="connsiteX3" fmla="*/ 792088 w 898729"/>
                  <a:gd name="connsiteY3" fmla="*/ 3236034 h 3236034"/>
                  <a:gd name="connsiteX4" fmla="*/ 792088 w 898729"/>
                  <a:gd name="connsiteY4" fmla="*/ 3236034 h 3236034"/>
                  <a:gd name="connsiteX5" fmla="*/ 0 w 898729"/>
                  <a:gd name="connsiteY5" fmla="*/ 3236034 h 3236034"/>
                  <a:gd name="connsiteX6" fmla="*/ 0 w 898729"/>
                  <a:gd name="connsiteY6" fmla="*/ 3236034 h 3236034"/>
                  <a:gd name="connsiteX7" fmla="*/ 0 w 898729"/>
                  <a:gd name="connsiteY7" fmla="*/ 886926 h 3236034"/>
                  <a:gd name="connsiteX8" fmla="*/ 397829 w 898729"/>
                  <a:gd name="connsiteY8" fmla="*/ 0 h 3236034"/>
                  <a:gd name="connsiteX0" fmla="*/ 397829 w 901981"/>
                  <a:gd name="connsiteY0" fmla="*/ 0 h 3236034"/>
                  <a:gd name="connsiteX1" fmla="*/ 755766 w 901981"/>
                  <a:gd name="connsiteY1" fmla="*/ 202018 h 3236034"/>
                  <a:gd name="connsiteX2" fmla="*/ 802721 w 901981"/>
                  <a:gd name="connsiteY2" fmla="*/ 1099577 h 3236034"/>
                  <a:gd name="connsiteX3" fmla="*/ 792088 w 901981"/>
                  <a:gd name="connsiteY3" fmla="*/ 3236034 h 3236034"/>
                  <a:gd name="connsiteX4" fmla="*/ 792088 w 901981"/>
                  <a:gd name="connsiteY4" fmla="*/ 3236034 h 3236034"/>
                  <a:gd name="connsiteX5" fmla="*/ 0 w 901981"/>
                  <a:gd name="connsiteY5" fmla="*/ 3236034 h 3236034"/>
                  <a:gd name="connsiteX6" fmla="*/ 0 w 901981"/>
                  <a:gd name="connsiteY6" fmla="*/ 3236034 h 3236034"/>
                  <a:gd name="connsiteX7" fmla="*/ 0 w 901981"/>
                  <a:gd name="connsiteY7" fmla="*/ 886926 h 3236034"/>
                  <a:gd name="connsiteX8" fmla="*/ 397829 w 901981"/>
                  <a:gd name="connsiteY8" fmla="*/ 0 h 3236034"/>
                  <a:gd name="connsiteX0" fmla="*/ 397829 w 951558"/>
                  <a:gd name="connsiteY0" fmla="*/ 0 h 3236034"/>
                  <a:gd name="connsiteX1" fmla="*/ 755766 w 951558"/>
                  <a:gd name="connsiteY1" fmla="*/ 202018 h 3236034"/>
                  <a:gd name="connsiteX2" fmla="*/ 802721 w 951558"/>
                  <a:gd name="connsiteY2" fmla="*/ 1099577 h 3236034"/>
                  <a:gd name="connsiteX3" fmla="*/ 792088 w 951558"/>
                  <a:gd name="connsiteY3" fmla="*/ 3236034 h 3236034"/>
                  <a:gd name="connsiteX4" fmla="*/ 792088 w 951558"/>
                  <a:gd name="connsiteY4" fmla="*/ 3236034 h 3236034"/>
                  <a:gd name="connsiteX5" fmla="*/ 0 w 951558"/>
                  <a:gd name="connsiteY5" fmla="*/ 3236034 h 3236034"/>
                  <a:gd name="connsiteX6" fmla="*/ 0 w 951558"/>
                  <a:gd name="connsiteY6" fmla="*/ 3236034 h 3236034"/>
                  <a:gd name="connsiteX7" fmla="*/ 0 w 951558"/>
                  <a:gd name="connsiteY7" fmla="*/ 886926 h 3236034"/>
                  <a:gd name="connsiteX8" fmla="*/ 397829 w 951558"/>
                  <a:gd name="connsiteY8" fmla="*/ 0 h 3236034"/>
                  <a:gd name="connsiteX0" fmla="*/ 397829 w 1016715"/>
                  <a:gd name="connsiteY0" fmla="*/ 0 h 3236034"/>
                  <a:gd name="connsiteX1" fmla="*/ 862091 w 1016715"/>
                  <a:gd name="connsiteY1" fmla="*/ 191385 h 3236034"/>
                  <a:gd name="connsiteX2" fmla="*/ 802721 w 1016715"/>
                  <a:gd name="connsiteY2" fmla="*/ 1099577 h 3236034"/>
                  <a:gd name="connsiteX3" fmla="*/ 792088 w 1016715"/>
                  <a:gd name="connsiteY3" fmla="*/ 3236034 h 3236034"/>
                  <a:gd name="connsiteX4" fmla="*/ 792088 w 1016715"/>
                  <a:gd name="connsiteY4" fmla="*/ 3236034 h 3236034"/>
                  <a:gd name="connsiteX5" fmla="*/ 0 w 1016715"/>
                  <a:gd name="connsiteY5" fmla="*/ 3236034 h 3236034"/>
                  <a:gd name="connsiteX6" fmla="*/ 0 w 1016715"/>
                  <a:gd name="connsiteY6" fmla="*/ 3236034 h 3236034"/>
                  <a:gd name="connsiteX7" fmla="*/ 0 w 1016715"/>
                  <a:gd name="connsiteY7" fmla="*/ 886926 h 3236034"/>
                  <a:gd name="connsiteX8" fmla="*/ 397829 w 1016715"/>
                  <a:gd name="connsiteY8" fmla="*/ 0 h 3236034"/>
                  <a:gd name="connsiteX0" fmla="*/ 397829 w 1016715"/>
                  <a:gd name="connsiteY0" fmla="*/ 0 h 3236034"/>
                  <a:gd name="connsiteX1" fmla="*/ 862091 w 1016715"/>
                  <a:gd name="connsiteY1" fmla="*/ 191385 h 3236034"/>
                  <a:gd name="connsiteX2" fmla="*/ 802721 w 1016715"/>
                  <a:gd name="connsiteY2" fmla="*/ 1099577 h 3236034"/>
                  <a:gd name="connsiteX3" fmla="*/ 792088 w 1016715"/>
                  <a:gd name="connsiteY3" fmla="*/ 3236034 h 3236034"/>
                  <a:gd name="connsiteX4" fmla="*/ 792088 w 1016715"/>
                  <a:gd name="connsiteY4" fmla="*/ 3236034 h 3236034"/>
                  <a:gd name="connsiteX5" fmla="*/ 0 w 1016715"/>
                  <a:gd name="connsiteY5" fmla="*/ 3236034 h 3236034"/>
                  <a:gd name="connsiteX6" fmla="*/ 0 w 1016715"/>
                  <a:gd name="connsiteY6" fmla="*/ 3236034 h 3236034"/>
                  <a:gd name="connsiteX7" fmla="*/ 0 w 1016715"/>
                  <a:gd name="connsiteY7" fmla="*/ 886926 h 3236034"/>
                  <a:gd name="connsiteX8" fmla="*/ 397829 w 1016715"/>
                  <a:gd name="connsiteY8" fmla="*/ 0 h 3236034"/>
                  <a:gd name="connsiteX0" fmla="*/ 397829 w 802721"/>
                  <a:gd name="connsiteY0" fmla="*/ 0 h 3236034"/>
                  <a:gd name="connsiteX1" fmla="*/ 802721 w 802721"/>
                  <a:gd name="connsiteY1" fmla="*/ 1099577 h 3236034"/>
                  <a:gd name="connsiteX2" fmla="*/ 792088 w 802721"/>
                  <a:gd name="connsiteY2" fmla="*/ 3236034 h 3236034"/>
                  <a:gd name="connsiteX3" fmla="*/ 792088 w 802721"/>
                  <a:gd name="connsiteY3" fmla="*/ 3236034 h 3236034"/>
                  <a:gd name="connsiteX4" fmla="*/ 0 w 802721"/>
                  <a:gd name="connsiteY4" fmla="*/ 3236034 h 3236034"/>
                  <a:gd name="connsiteX5" fmla="*/ 0 w 802721"/>
                  <a:gd name="connsiteY5" fmla="*/ 3236034 h 3236034"/>
                  <a:gd name="connsiteX6" fmla="*/ 0 w 802721"/>
                  <a:gd name="connsiteY6" fmla="*/ 886926 h 3236034"/>
                  <a:gd name="connsiteX7" fmla="*/ 397829 w 802721"/>
                  <a:gd name="connsiteY7" fmla="*/ 0 h 3236034"/>
                  <a:gd name="connsiteX0" fmla="*/ 397829 w 1062933"/>
                  <a:gd name="connsiteY0" fmla="*/ 0 h 3236034"/>
                  <a:gd name="connsiteX1" fmla="*/ 802721 w 1062933"/>
                  <a:gd name="connsiteY1" fmla="*/ 1099577 h 3236034"/>
                  <a:gd name="connsiteX2" fmla="*/ 792088 w 1062933"/>
                  <a:gd name="connsiteY2" fmla="*/ 3236034 h 3236034"/>
                  <a:gd name="connsiteX3" fmla="*/ 792088 w 1062933"/>
                  <a:gd name="connsiteY3" fmla="*/ 3236034 h 3236034"/>
                  <a:gd name="connsiteX4" fmla="*/ 0 w 1062933"/>
                  <a:gd name="connsiteY4" fmla="*/ 3236034 h 3236034"/>
                  <a:gd name="connsiteX5" fmla="*/ 0 w 1062933"/>
                  <a:gd name="connsiteY5" fmla="*/ 3236034 h 3236034"/>
                  <a:gd name="connsiteX6" fmla="*/ 0 w 1062933"/>
                  <a:gd name="connsiteY6" fmla="*/ 886926 h 3236034"/>
                  <a:gd name="connsiteX7" fmla="*/ 397829 w 1062933"/>
                  <a:gd name="connsiteY7" fmla="*/ 0 h 3236034"/>
                  <a:gd name="connsiteX0" fmla="*/ 397829 w 1062933"/>
                  <a:gd name="connsiteY0" fmla="*/ 0 h 3236034"/>
                  <a:gd name="connsiteX1" fmla="*/ 802721 w 1062933"/>
                  <a:gd name="connsiteY1" fmla="*/ 1099577 h 3236034"/>
                  <a:gd name="connsiteX2" fmla="*/ 792088 w 1062933"/>
                  <a:gd name="connsiteY2" fmla="*/ 3236034 h 3236034"/>
                  <a:gd name="connsiteX3" fmla="*/ 792088 w 1062933"/>
                  <a:gd name="connsiteY3" fmla="*/ 3236034 h 3236034"/>
                  <a:gd name="connsiteX4" fmla="*/ 0 w 1062933"/>
                  <a:gd name="connsiteY4" fmla="*/ 3236034 h 3236034"/>
                  <a:gd name="connsiteX5" fmla="*/ 0 w 1062933"/>
                  <a:gd name="connsiteY5" fmla="*/ 3236034 h 3236034"/>
                  <a:gd name="connsiteX6" fmla="*/ 0 w 1062933"/>
                  <a:gd name="connsiteY6" fmla="*/ 886926 h 3236034"/>
                  <a:gd name="connsiteX7" fmla="*/ 397829 w 1062933"/>
                  <a:gd name="connsiteY7" fmla="*/ 0 h 3236034"/>
                  <a:gd name="connsiteX0" fmla="*/ 397829 w 1062933"/>
                  <a:gd name="connsiteY0" fmla="*/ 0 h 3236034"/>
                  <a:gd name="connsiteX1" fmla="*/ 802721 w 1062933"/>
                  <a:gd name="connsiteY1" fmla="*/ 1099577 h 3236034"/>
                  <a:gd name="connsiteX2" fmla="*/ 792088 w 1062933"/>
                  <a:gd name="connsiteY2" fmla="*/ 3236034 h 3236034"/>
                  <a:gd name="connsiteX3" fmla="*/ 792088 w 1062933"/>
                  <a:gd name="connsiteY3" fmla="*/ 3236034 h 3236034"/>
                  <a:gd name="connsiteX4" fmla="*/ 0 w 1062933"/>
                  <a:gd name="connsiteY4" fmla="*/ 3236034 h 3236034"/>
                  <a:gd name="connsiteX5" fmla="*/ 0 w 1062933"/>
                  <a:gd name="connsiteY5" fmla="*/ 3236034 h 3236034"/>
                  <a:gd name="connsiteX6" fmla="*/ 0 w 1062933"/>
                  <a:gd name="connsiteY6" fmla="*/ 886926 h 3236034"/>
                  <a:gd name="connsiteX7" fmla="*/ 397829 w 1062933"/>
                  <a:gd name="connsiteY7" fmla="*/ 0 h 3236034"/>
                  <a:gd name="connsiteX0" fmla="*/ 397829 w 1117407"/>
                  <a:gd name="connsiteY0" fmla="*/ 0 h 3236034"/>
                  <a:gd name="connsiteX1" fmla="*/ 802721 w 1117407"/>
                  <a:gd name="connsiteY1" fmla="*/ 1099577 h 3236034"/>
                  <a:gd name="connsiteX2" fmla="*/ 792088 w 1117407"/>
                  <a:gd name="connsiteY2" fmla="*/ 3236034 h 3236034"/>
                  <a:gd name="connsiteX3" fmla="*/ 792088 w 1117407"/>
                  <a:gd name="connsiteY3" fmla="*/ 3236034 h 3236034"/>
                  <a:gd name="connsiteX4" fmla="*/ 0 w 1117407"/>
                  <a:gd name="connsiteY4" fmla="*/ 3236034 h 3236034"/>
                  <a:gd name="connsiteX5" fmla="*/ 0 w 1117407"/>
                  <a:gd name="connsiteY5" fmla="*/ 3236034 h 3236034"/>
                  <a:gd name="connsiteX6" fmla="*/ 0 w 1117407"/>
                  <a:gd name="connsiteY6" fmla="*/ 886926 h 3236034"/>
                  <a:gd name="connsiteX7" fmla="*/ 397829 w 1117407"/>
                  <a:gd name="connsiteY7" fmla="*/ 0 h 3236034"/>
                  <a:gd name="connsiteX0" fmla="*/ 397829 w 1125562"/>
                  <a:gd name="connsiteY0" fmla="*/ 0 h 3236034"/>
                  <a:gd name="connsiteX1" fmla="*/ 813354 w 1125562"/>
                  <a:gd name="connsiteY1" fmla="*/ 1344126 h 3236034"/>
                  <a:gd name="connsiteX2" fmla="*/ 792088 w 1125562"/>
                  <a:gd name="connsiteY2" fmla="*/ 3236034 h 3236034"/>
                  <a:gd name="connsiteX3" fmla="*/ 792088 w 1125562"/>
                  <a:gd name="connsiteY3" fmla="*/ 3236034 h 3236034"/>
                  <a:gd name="connsiteX4" fmla="*/ 0 w 1125562"/>
                  <a:gd name="connsiteY4" fmla="*/ 3236034 h 3236034"/>
                  <a:gd name="connsiteX5" fmla="*/ 0 w 1125562"/>
                  <a:gd name="connsiteY5" fmla="*/ 3236034 h 3236034"/>
                  <a:gd name="connsiteX6" fmla="*/ 0 w 1125562"/>
                  <a:gd name="connsiteY6" fmla="*/ 886926 h 3236034"/>
                  <a:gd name="connsiteX7" fmla="*/ 397829 w 1125562"/>
                  <a:gd name="connsiteY7" fmla="*/ 0 h 3236034"/>
                  <a:gd name="connsiteX0" fmla="*/ 397829 w 1109289"/>
                  <a:gd name="connsiteY0" fmla="*/ 0 h 3236034"/>
                  <a:gd name="connsiteX1" fmla="*/ 792089 w 1109289"/>
                  <a:gd name="connsiteY1" fmla="*/ 1312228 h 3236034"/>
                  <a:gd name="connsiteX2" fmla="*/ 792088 w 1109289"/>
                  <a:gd name="connsiteY2" fmla="*/ 3236034 h 3236034"/>
                  <a:gd name="connsiteX3" fmla="*/ 792088 w 1109289"/>
                  <a:gd name="connsiteY3" fmla="*/ 3236034 h 3236034"/>
                  <a:gd name="connsiteX4" fmla="*/ 0 w 1109289"/>
                  <a:gd name="connsiteY4" fmla="*/ 3236034 h 3236034"/>
                  <a:gd name="connsiteX5" fmla="*/ 0 w 1109289"/>
                  <a:gd name="connsiteY5" fmla="*/ 3236034 h 3236034"/>
                  <a:gd name="connsiteX6" fmla="*/ 0 w 1109289"/>
                  <a:gd name="connsiteY6" fmla="*/ 886926 h 3236034"/>
                  <a:gd name="connsiteX7" fmla="*/ 397829 w 1109289"/>
                  <a:gd name="connsiteY7" fmla="*/ 0 h 3236034"/>
                  <a:gd name="connsiteX0" fmla="*/ 397829 w 1076274"/>
                  <a:gd name="connsiteY0" fmla="*/ 0 h 3236034"/>
                  <a:gd name="connsiteX1" fmla="*/ 792089 w 1076274"/>
                  <a:gd name="connsiteY1" fmla="*/ 1312228 h 3236034"/>
                  <a:gd name="connsiteX2" fmla="*/ 792088 w 1076274"/>
                  <a:gd name="connsiteY2" fmla="*/ 3236034 h 3236034"/>
                  <a:gd name="connsiteX3" fmla="*/ 792088 w 1076274"/>
                  <a:gd name="connsiteY3" fmla="*/ 3236034 h 3236034"/>
                  <a:gd name="connsiteX4" fmla="*/ 0 w 1076274"/>
                  <a:gd name="connsiteY4" fmla="*/ 3236034 h 3236034"/>
                  <a:gd name="connsiteX5" fmla="*/ 0 w 1076274"/>
                  <a:gd name="connsiteY5" fmla="*/ 3236034 h 3236034"/>
                  <a:gd name="connsiteX6" fmla="*/ 0 w 1076274"/>
                  <a:gd name="connsiteY6" fmla="*/ 886926 h 3236034"/>
                  <a:gd name="connsiteX7" fmla="*/ 397829 w 1076274"/>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84929"/>
                  <a:gd name="connsiteY0" fmla="*/ 0 h 3236034"/>
                  <a:gd name="connsiteX1" fmla="*/ 930312 w 1184929"/>
                  <a:gd name="connsiteY1" fmla="*/ 1142108 h 3236034"/>
                  <a:gd name="connsiteX2" fmla="*/ 792088 w 1184929"/>
                  <a:gd name="connsiteY2" fmla="*/ 3236034 h 3236034"/>
                  <a:gd name="connsiteX3" fmla="*/ 792088 w 1184929"/>
                  <a:gd name="connsiteY3" fmla="*/ 3236034 h 3236034"/>
                  <a:gd name="connsiteX4" fmla="*/ 0 w 1184929"/>
                  <a:gd name="connsiteY4" fmla="*/ 3236034 h 3236034"/>
                  <a:gd name="connsiteX5" fmla="*/ 0 w 1184929"/>
                  <a:gd name="connsiteY5" fmla="*/ 3236034 h 3236034"/>
                  <a:gd name="connsiteX6" fmla="*/ 0 w 1184929"/>
                  <a:gd name="connsiteY6" fmla="*/ 886926 h 3236034"/>
                  <a:gd name="connsiteX7" fmla="*/ 397829 w 1184929"/>
                  <a:gd name="connsiteY7" fmla="*/ 0 h 3236034"/>
                  <a:gd name="connsiteX0" fmla="*/ 397829 w 1111112"/>
                  <a:gd name="connsiteY0" fmla="*/ 0 h 3236034"/>
                  <a:gd name="connsiteX1" fmla="*/ 930312 w 1111112"/>
                  <a:gd name="connsiteY1" fmla="*/ 1142108 h 3236034"/>
                  <a:gd name="connsiteX2" fmla="*/ 792088 w 1111112"/>
                  <a:gd name="connsiteY2" fmla="*/ 3236034 h 3236034"/>
                  <a:gd name="connsiteX3" fmla="*/ 792088 w 1111112"/>
                  <a:gd name="connsiteY3" fmla="*/ 3236034 h 3236034"/>
                  <a:gd name="connsiteX4" fmla="*/ 0 w 1111112"/>
                  <a:gd name="connsiteY4" fmla="*/ 3236034 h 3236034"/>
                  <a:gd name="connsiteX5" fmla="*/ 0 w 1111112"/>
                  <a:gd name="connsiteY5" fmla="*/ 3236034 h 3236034"/>
                  <a:gd name="connsiteX6" fmla="*/ 0 w 1111112"/>
                  <a:gd name="connsiteY6" fmla="*/ 886926 h 3236034"/>
                  <a:gd name="connsiteX7" fmla="*/ 397829 w 1111112"/>
                  <a:gd name="connsiteY7" fmla="*/ 0 h 3236034"/>
                  <a:gd name="connsiteX0" fmla="*/ 397829 w 1154440"/>
                  <a:gd name="connsiteY0" fmla="*/ 0 h 3236034"/>
                  <a:gd name="connsiteX1" fmla="*/ 930312 w 1154440"/>
                  <a:gd name="connsiteY1" fmla="*/ 1142108 h 3236034"/>
                  <a:gd name="connsiteX2" fmla="*/ 792088 w 1154440"/>
                  <a:gd name="connsiteY2" fmla="*/ 3236034 h 3236034"/>
                  <a:gd name="connsiteX3" fmla="*/ 792088 w 1154440"/>
                  <a:gd name="connsiteY3" fmla="*/ 3236034 h 3236034"/>
                  <a:gd name="connsiteX4" fmla="*/ 0 w 1154440"/>
                  <a:gd name="connsiteY4" fmla="*/ 3236034 h 3236034"/>
                  <a:gd name="connsiteX5" fmla="*/ 0 w 1154440"/>
                  <a:gd name="connsiteY5" fmla="*/ 3236034 h 3236034"/>
                  <a:gd name="connsiteX6" fmla="*/ 0 w 1154440"/>
                  <a:gd name="connsiteY6" fmla="*/ 886926 h 3236034"/>
                  <a:gd name="connsiteX7" fmla="*/ 397829 w 1154440"/>
                  <a:gd name="connsiteY7" fmla="*/ 0 h 3236034"/>
                  <a:gd name="connsiteX0" fmla="*/ 397829 w 1154440"/>
                  <a:gd name="connsiteY0" fmla="*/ 0 h 3236034"/>
                  <a:gd name="connsiteX1" fmla="*/ 930312 w 1154440"/>
                  <a:gd name="connsiteY1" fmla="*/ 1142108 h 3236034"/>
                  <a:gd name="connsiteX2" fmla="*/ 792088 w 1154440"/>
                  <a:gd name="connsiteY2" fmla="*/ 3236034 h 3236034"/>
                  <a:gd name="connsiteX3" fmla="*/ 792088 w 1154440"/>
                  <a:gd name="connsiteY3" fmla="*/ 3236034 h 3236034"/>
                  <a:gd name="connsiteX4" fmla="*/ 0 w 1154440"/>
                  <a:gd name="connsiteY4" fmla="*/ 3236034 h 3236034"/>
                  <a:gd name="connsiteX5" fmla="*/ 0 w 1154440"/>
                  <a:gd name="connsiteY5" fmla="*/ 3236034 h 3236034"/>
                  <a:gd name="connsiteX6" fmla="*/ 0 w 1154440"/>
                  <a:gd name="connsiteY6" fmla="*/ 886926 h 3236034"/>
                  <a:gd name="connsiteX7" fmla="*/ 397829 w 1154440"/>
                  <a:gd name="connsiteY7" fmla="*/ 0 h 3236034"/>
                  <a:gd name="connsiteX0" fmla="*/ 397829 w 1154440"/>
                  <a:gd name="connsiteY0" fmla="*/ 0 h 3236034"/>
                  <a:gd name="connsiteX1" fmla="*/ 930312 w 1154440"/>
                  <a:gd name="connsiteY1" fmla="*/ 1142108 h 3236034"/>
                  <a:gd name="connsiteX2" fmla="*/ 792088 w 1154440"/>
                  <a:gd name="connsiteY2" fmla="*/ 3236034 h 3236034"/>
                  <a:gd name="connsiteX3" fmla="*/ 792088 w 1154440"/>
                  <a:gd name="connsiteY3" fmla="*/ 3236034 h 3236034"/>
                  <a:gd name="connsiteX4" fmla="*/ 0 w 1154440"/>
                  <a:gd name="connsiteY4" fmla="*/ 3236034 h 3236034"/>
                  <a:gd name="connsiteX5" fmla="*/ 0 w 1154440"/>
                  <a:gd name="connsiteY5" fmla="*/ 3236034 h 3236034"/>
                  <a:gd name="connsiteX6" fmla="*/ 0 w 1154440"/>
                  <a:gd name="connsiteY6" fmla="*/ 886926 h 3236034"/>
                  <a:gd name="connsiteX7" fmla="*/ 397829 w 1154440"/>
                  <a:gd name="connsiteY7" fmla="*/ 0 h 3236034"/>
                  <a:gd name="connsiteX0" fmla="*/ 397829 w 1151550"/>
                  <a:gd name="connsiteY0" fmla="*/ 0 h 3236034"/>
                  <a:gd name="connsiteX1" fmla="*/ 930312 w 1151550"/>
                  <a:gd name="connsiteY1" fmla="*/ 1142108 h 3236034"/>
                  <a:gd name="connsiteX2" fmla="*/ 792088 w 1151550"/>
                  <a:gd name="connsiteY2" fmla="*/ 3236034 h 3236034"/>
                  <a:gd name="connsiteX3" fmla="*/ 792088 w 1151550"/>
                  <a:gd name="connsiteY3" fmla="*/ 3236034 h 3236034"/>
                  <a:gd name="connsiteX4" fmla="*/ 0 w 1151550"/>
                  <a:gd name="connsiteY4" fmla="*/ 3236034 h 3236034"/>
                  <a:gd name="connsiteX5" fmla="*/ 0 w 1151550"/>
                  <a:gd name="connsiteY5" fmla="*/ 3236034 h 3236034"/>
                  <a:gd name="connsiteX6" fmla="*/ 0 w 1151550"/>
                  <a:gd name="connsiteY6" fmla="*/ 886926 h 3236034"/>
                  <a:gd name="connsiteX7" fmla="*/ 397829 w 1151550"/>
                  <a:gd name="connsiteY7" fmla="*/ 0 h 3236034"/>
                  <a:gd name="connsiteX0" fmla="*/ 397829 w 1081399"/>
                  <a:gd name="connsiteY0" fmla="*/ 0 h 3236034"/>
                  <a:gd name="connsiteX1" fmla="*/ 834842 w 1081399"/>
                  <a:gd name="connsiteY1" fmla="*/ 1099578 h 3236034"/>
                  <a:gd name="connsiteX2" fmla="*/ 792088 w 1081399"/>
                  <a:gd name="connsiteY2" fmla="*/ 3236034 h 3236034"/>
                  <a:gd name="connsiteX3" fmla="*/ 792088 w 1081399"/>
                  <a:gd name="connsiteY3" fmla="*/ 3236034 h 3236034"/>
                  <a:gd name="connsiteX4" fmla="*/ 0 w 1081399"/>
                  <a:gd name="connsiteY4" fmla="*/ 3236034 h 3236034"/>
                  <a:gd name="connsiteX5" fmla="*/ 0 w 1081399"/>
                  <a:gd name="connsiteY5" fmla="*/ 3236034 h 3236034"/>
                  <a:gd name="connsiteX6" fmla="*/ 0 w 1081399"/>
                  <a:gd name="connsiteY6" fmla="*/ 886926 h 3236034"/>
                  <a:gd name="connsiteX7" fmla="*/ 397829 w 1081399"/>
                  <a:gd name="connsiteY7" fmla="*/ 0 h 3236034"/>
                  <a:gd name="connsiteX0" fmla="*/ 397829 w 1024947"/>
                  <a:gd name="connsiteY0" fmla="*/ 0 h 3236034"/>
                  <a:gd name="connsiteX1" fmla="*/ 753012 w 1024947"/>
                  <a:gd name="connsiteY1" fmla="*/ 1269699 h 3236034"/>
                  <a:gd name="connsiteX2" fmla="*/ 792088 w 1024947"/>
                  <a:gd name="connsiteY2" fmla="*/ 3236034 h 3236034"/>
                  <a:gd name="connsiteX3" fmla="*/ 792088 w 1024947"/>
                  <a:gd name="connsiteY3" fmla="*/ 3236034 h 3236034"/>
                  <a:gd name="connsiteX4" fmla="*/ 0 w 1024947"/>
                  <a:gd name="connsiteY4" fmla="*/ 3236034 h 3236034"/>
                  <a:gd name="connsiteX5" fmla="*/ 0 w 1024947"/>
                  <a:gd name="connsiteY5" fmla="*/ 3236034 h 3236034"/>
                  <a:gd name="connsiteX6" fmla="*/ 0 w 1024947"/>
                  <a:gd name="connsiteY6" fmla="*/ 886926 h 3236034"/>
                  <a:gd name="connsiteX7" fmla="*/ 397829 w 1024947"/>
                  <a:gd name="connsiteY7" fmla="*/ 0 h 3236034"/>
                  <a:gd name="connsiteX0" fmla="*/ 397829 w 1024947"/>
                  <a:gd name="connsiteY0" fmla="*/ 0 h 3236034"/>
                  <a:gd name="connsiteX1" fmla="*/ 753012 w 1024947"/>
                  <a:gd name="connsiteY1" fmla="*/ 1269699 h 3236034"/>
                  <a:gd name="connsiteX2" fmla="*/ 792088 w 1024947"/>
                  <a:gd name="connsiteY2" fmla="*/ 3236034 h 3236034"/>
                  <a:gd name="connsiteX3" fmla="*/ 792088 w 1024947"/>
                  <a:gd name="connsiteY3" fmla="*/ 3236034 h 3236034"/>
                  <a:gd name="connsiteX4" fmla="*/ 0 w 1024947"/>
                  <a:gd name="connsiteY4" fmla="*/ 3236034 h 3236034"/>
                  <a:gd name="connsiteX5" fmla="*/ 0 w 1024947"/>
                  <a:gd name="connsiteY5" fmla="*/ 3236034 h 3236034"/>
                  <a:gd name="connsiteX6" fmla="*/ 0 w 1024947"/>
                  <a:gd name="connsiteY6" fmla="*/ 886926 h 3236034"/>
                  <a:gd name="connsiteX7" fmla="*/ 397829 w 1024947"/>
                  <a:gd name="connsiteY7" fmla="*/ 0 h 3236034"/>
                  <a:gd name="connsiteX0" fmla="*/ 397829 w 1043356"/>
                  <a:gd name="connsiteY0" fmla="*/ 0 h 3236034"/>
                  <a:gd name="connsiteX1" fmla="*/ 780289 w 1043356"/>
                  <a:gd name="connsiteY1" fmla="*/ 1216537 h 3236034"/>
                  <a:gd name="connsiteX2" fmla="*/ 792088 w 1043356"/>
                  <a:gd name="connsiteY2" fmla="*/ 3236034 h 3236034"/>
                  <a:gd name="connsiteX3" fmla="*/ 792088 w 1043356"/>
                  <a:gd name="connsiteY3" fmla="*/ 3236034 h 3236034"/>
                  <a:gd name="connsiteX4" fmla="*/ 0 w 1043356"/>
                  <a:gd name="connsiteY4" fmla="*/ 3236034 h 3236034"/>
                  <a:gd name="connsiteX5" fmla="*/ 0 w 1043356"/>
                  <a:gd name="connsiteY5" fmla="*/ 3236034 h 3236034"/>
                  <a:gd name="connsiteX6" fmla="*/ 0 w 1043356"/>
                  <a:gd name="connsiteY6" fmla="*/ 886926 h 3236034"/>
                  <a:gd name="connsiteX7" fmla="*/ 397829 w 1043356"/>
                  <a:gd name="connsiteY7" fmla="*/ 0 h 3236034"/>
                  <a:gd name="connsiteX0" fmla="*/ 397829 w 971742"/>
                  <a:gd name="connsiteY0" fmla="*/ 0 h 3236034"/>
                  <a:gd name="connsiteX1" fmla="*/ 780289 w 971742"/>
                  <a:gd name="connsiteY1" fmla="*/ 1216537 h 3236034"/>
                  <a:gd name="connsiteX2" fmla="*/ 792088 w 971742"/>
                  <a:gd name="connsiteY2" fmla="*/ 3236034 h 3236034"/>
                  <a:gd name="connsiteX3" fmla="*/ 792088 w 971742"/>
                  <a:gd name="connsiteY3" fmla="*/ 3236034 h 3236034"/>
                  <a:gd name="connsiteX4" fmla="*/ 0 w 971742"/>
                  <a:gd name="connsiteY4" fmla="*/ 3236034 h 3236034"/>
                  <a:gd name="connsiteX5" fmla="*/ 0 w 971742"/>
                  <a:gd name="connsiteY5" fmla="*/ 3236034 h 3236034"/>
                  <a:gd name="connsiteX6" fmla="*/ 0 w 971742"/>
                  <a:gd name="connsiteY6" fmla="*/ 886926 h 3236034"/>
                  <a:gd name="connsiteX7" fmla="*/ 397829 w 971742"/>
                  <a:gd name="connsiteY7" fmla="*/ 0 h 3236034"/>
                  <a:gd name="connsiteX0" fmla="*/ 397829 w 1007471"/>
                  <a:gd name="connsiteY0" fmla="*/ 0 h 3236034"/>
                  <a:gd name="connsiteX1" fmla="*/ 780289 w 1007471"/>
                  <a:gd name="connsiteY1" fmla="*/ 1216537 h 3236034"/>
                  <a:gd name="connsiteX2" fmla="*/ 792088 w 1007471"/>
                  <a:gd name="connsiteY2" fmla="*/ 3236034 h 3236034"/>
                  <a:gd name="connsiteX3" fmla="*/ 792088 w 1007471"/>
                  <a:gd name="connsiteY3" fmla="*/ 3236034 h 3236034"/>
                  <a:gd name="connsiteX4" fmla="*/ 0 w 1007471"/>
                  <a:gd name="connsiteY4" fmla="*/ 3236034 h 3236034"/>
                  <a:gd name="connsiteX5" fmla="*/ 0 w 1007471"/>
                  <a:gd name="connsiteY5" fmla="*/ 3236034 h 3236034"/>
                  <a:gd name="connsiteX6" fmla="*/ 0 w 1007471"/>
                  <a:gd name="connsiteY6" fmla="*/ 886926 h 3236034"/>
                  <a:gd name="connsiteX7" fmla="*/ 397829 w 1007471"/>
                  <a:gd name="connsiteY7" fmla="*/ 0 h 3236034"/>
                  <a:gd name="connsiteX0" fmla="*/ 397829 w 983631"/>
                  <a:gd name="connsiteY0" fmla="*/ 0 h 3236034"/>
                  <a:gd name="connsiteX1" fmla="*/ 780289 w 983631"/>
                  <a:gd name="connsiteY1" fmla="*/ 1216537 h 3236034"/>
                  <a:gd name="connsiteX2" fmla="*/ 792088 w 983631"/>
                  <a:gd name="connsiteY2" fmla="*/ 3236034 h 3236034"/>
                  <a:gd name="connsiteX3" fmla="*/ 792088 w 983631"/>
                  <a:gd name="connsiteY3" fmla="*/ 3236034 h 3236034"/>
                  <a:gd name="connsiteX4" fmla="*/ 0 w 983631"/>
                  <a:gd name="connsiteY4" fmla="*/ 3236034 h 3236034"/>
                  <a:gd name="connsiteX5" fmla="*/ 0 w 983631"/>
                  <a:gd name="connsiteY5" fmla="*/ 3236034 h 3236034"/>
                  <a:gd name="connsiteX6" fmla="*/ 0 w 983631"/>
                  <a:gd name="connsiteY6" fmla="*/ 886926 h 3236034"/>
                  <a:gd name="connsiteX7" fmla="*/ 397829 w 983631"/>
                  <a:gd name="connsiteY7" fmla="*/ 0 h 3236034"/>
                  <a:gd name="connsiteX0" fmla="*/ 397829 w 983630"/>
                  <a:gd name="connsiteY0" fmla="*/ 9390 h 3245424"/>
                  <a:gd name="connsiteX1" fmla="*/ 780289 w 983630"/>
                  <a:gd name="connsiteY1" fmla="*/ 1225927 h 3245424"/>
                  <a:gd name="connsiteX2" fmla="*/ 792088 w 983630"/>
                  <a:gd name="connsiteY2" fmla="*/ 3245424 h 3245424"/>
                  <a:gd name="connsiteX3" fmla="*/ 792088 w 983630"/>
                  <a:gd name="connsiteY3" fmla="*/ 3245424 h 3245424"/>
                  <a:gd name="connsiteX4" fmla="*/ 0 w 983630"/>
                  <a:gd name="connsiteY4" fmla="*/ 3245424 h 3245424"/>
                  <a:gd name="connsiteX5" fmla="*/ 0 w 983630"/>
                  <a:gd name="connsiteY5" fmla="*/ 3245424 h 3245424"/>
                  <a:gd name="connsiteX6" fmla="*/ 0 w 983630"/>
                  <a:gd name="connsiteY6" fmla="*/ 896316 h 3245424"/>
                  <a:gd name="connsiteX7" fmla="*/ 397829 w 983630"/>
                  <a:gd name="connsiteY7" fmla="*/ 9390 h 3245424"/>
                  <a:gd name="connsiteX0" fmla="*/ 397829 w 974605"/>
                  <a:gd name="connsiteY0" fmla="*/ 6357 h 3242391"/>
                  <a:gd name="connsiteX1" fmla="*/ 766650 w 974605"/>
                  <a:gd name="connsiteY1" fmla="*/ 1552503 h 3242391"/>
                  <a:gd name="connsiteX2" fmla="*/ 792088 w 974605"/>
                  <a:gd name="connsiteY2" fmla="*/ 3242391 h 3242391"/>
                  <a:gd name="connsiteX3" fmla="*/ 792088 w 974605"/>
                  <a:gd name="connsiteY3" fmla="*/ 3242391 h 3242391"/>
                  <a:gd name="connsiteX4" fmla="*/ 0 w 974605"/>
                  <a:gd name="connsiteY4" fmla="*/ 3242391 h 3242391"/>
                  <a:gd name="connsiteX5" fmla="*/ 0 w 974605"/>
                  <a:gd name="connsiteY5" fmla="*/ 3242391 h 3242391"/>
                  <a:gd name="connsiteX6" fmla="*/ 0 w 974605"/>
                  <a:gd name="connsiteY6" fmla="*/ 893283 h 3242391"/>
                  <a:gd name="connsiteX7" fmla="*/ 397829 w 974605"/>
                  <a:gd name="connsiteY7" fmla="*/ 6357 h 3242391"/>
                  <a:gd name="connsiteX0" fmla="*/ 397829 w 964009"/>
                  <a:gd name="connsiteY0" fmla="*/ 7874 h 3243908"/>
                  <a:gd name="connsiteX1" fmla="*/ 766650 w 964009"/>
                  <a:gd name="connsiteY1" fmla="*/ 1554020 h 3243908"/>
                  <a:gd name="connsiteX2" fmla="*/ 792088 w 964009"/>
                  <a:gd name="connsiteY2" fmla="*/ 3243908 h 3243908"/>
                  <a:gd name="connsiteX3" fmla="*/ 792088 w 964009"/>
                  <a:gd name="connsiteY3" fmla="*/ 3243908 h 3243908"/>
                  <a:gd name="connsiteX4" fmla="*/ 0 w 964009"/>
                  <a:gd name="connsiteY4" fmla="*/ 3243908 h 3243908"/>
                  <a:gd name="connsiteX5" fmla="*/ 0 w 964009"/>
                  <a:gd name="connsiteY5" fmla="*/ 3243908 h 3243908"/>
                  <a:gd name="connsiteX6" fmla="*/ 0 w 964009"/>
                  <a:gd name="connsiteY6" fmla="*/ 894800 h 3243908"/>
                  <a:gd name="connsiteX7" fmla="*/ 397829 w 964009"/>
                  <a:gd name="connsiteY7" fmla="*/ 7874 h 3243908"/>
                  <a:gd name="connsiteX0" fmla="*/ 397829 w 1103655"/>
                  <a:gd name="connsiteY0" fmla="*/ 5470 h 3241504"/>
                  <a:gd name="connsiteX1" fmla="*/ 1096679 w 1103655"/>
                  <a:gd name="connsiteY1" fmla="*/ 590921 h 3241504"/>
                  <a:gd name="connsiteX2" fmla="*/ 766650 w 1103655"/>
                  <a:gd name="connsiteY2" fmla="*/ 1551616 h 3241504"/>
                  <a:gd name="connsiteX3" fmla="*/ 792088 w 1103655"/>
                  <a:gd name="connsiteY3" fmla="*/ 3241504 h 3241504"/>
                  <a:gd name="connsiteX4" fmla="*/ 792088 w 1103655"/>
                  <a:gd name="connsiteY4" fmla="*/ 3241504 h 3241504"/>
                  <a:gd name="connsiteX5" fmla="*/ 0 w 1103655"/>
                  <a:gd name="connsiteY5" fmla="*/ 3241504 h 3241504"/>
                  <a:gd name="connsiteX6" fmla="*/ 0 w 1103655"/>
                  <a:gd name="connsiteY6" fmla="*/ 3241504 h 3241504"/>
                  <a:gd name="connsiteX7" fmla="*/ 0 w 1103655"/>
                  <a:gd name="connsiteY7" fmla="*/ 892396 h 3241504"/>
                  <a:gd name="connsiteX8" fmla="*/ 397829 w 1103655"/>
                  <a:gd name="connsiteY8" fmla="*/ 5470 h 3241504"/>
                  <a:gd name="connsiteX0" fmla="*/ 397829 w 1103454"/>
                  <a:gd name="connsiteY0" fmla="*/ 5470 h 3241504"/>
                  <a:gd name="connsiteX1" fmla="*/ 1096679 w 1103454"/>
                  <a:gd name="connsiteY1" fmla="*/ 590921 h 3241504"/>
                  <a:gd name="connsiteX2" fmla="*/ 754433 w 1103454"/>
                  <a:gd name="connsiteY2" fmla="*/ 1523041 h 3241504"/>
                  <a:gd name="connsiteX3" fmla="*/ 792088 w 1103454"/>
                  <a:gd name="connsiteY3" fmla="*/ 3241504 h 3241504"/>
                  <a:gd name="connsiteX4" fmla="*/ 792088 w 1103454"/>
                  <a:gd name="connsiteY4" fmla="*/ 3241504 h 3241504"/>
                  <a:gd name="connsiteX5" fmla="*/ 0 w 1103454"/>
                  <a:gd name="connsiteY5" fmla="*/ 3241504 h 3241504"/>
                  <a:gd name="connsiteX6" fmla="*/ 0 w 1103454"/>
                  <a:gd name="connsiteY6" fmla="*/ 3241504 h 3241504"/>
                  <a:gd name="connsiteX7" fmla="*/ 0 w 1103454"/>
                  <a:gd name="connsiteY7" fmla="*/ 892396 h 3241504"/>
                  <a:gd name="connsiteX8" fmla="*/ 397829 w 1103454"/>
                  <a:gd name="connsiteY8" fmla="*/ 5470 h 3241504"/>
                  <a:gd name="connsiteX0" fmla="*/ 397829 w 1103176"/>
                  <a:gd name="connsiteY0" fmla="*/ 5470 h 3241504"/>
                  <a:gd name="connsiteX1" fmla="*/ 1096679 w 1103176"/>
                  <a:gd name="connsiteY1" fmla="*/ 590921 h 3241504"/>
                  <a:gd name="connsiteX2" fmla="*/ 754433 w 1103176"/>
                  <a:gd name="connsiteY2" fmla="*/ 1523041 h 3241504"/>
                  <a:gd name="connsiteX3" fmla="*/ 792088 w 1103176"/>
                  <a:gd name="connsiteY3" fmla="*/ 3241504 h 3241504"/>
                  <a:gd name="connsiteX4" fmla="*/ 792088 w 1103176"/>
                  <a:gd name="connsiteY4" fmla="*/ 3241504 h 3241504"/>
                  <a:gd name="connsiteX5" fmla="*/ 0 w 1103176"/>
                  <a:gd name="connsiteY5" fmla="*/ 3241504 h 3241504"/>
                  <a:gd name="connsiteX6" fmla="*/ 0 w 1103176"/>
                  <a:gd name="connsiteY6" fmla="*/ 3241504 h 3241504"/>
                  <a:gd name="connsiteX7" fmla="*/ 0 w 1103176"/>
                  <a:gd name="connsiteY7" fmla="*/ 892396 h 3241504"/>
                  <a:gd name="connsiteX8" fmla="*/ 397829 w 1103176"/>
                  <a:gd name="connsiteY8" fmla="*/ 5470 h 3241504"/>
                  <a:gd name="connsiteX0" fmla="*/ 397829 w 1103176"/>
                  <a:gd name="connsiteY0" fmla="*/ 5470 h 3241504"/>
                  <a:gd name="connsiteX1" fmla="*/ 1096679 w 1103176"/>
                  <a:gd name="connsiteY1" fmla="*/ 590921 h 3241504"/>
                  <a:gd name="connsiteX2" fmla="*/ 754433 w 1103176"/>
                  <a:gd name="connsiteY2" fmla="*/ 1503991 h 3241504"/>
                  <a:gd name="connsiteX3" fmla="*/ 792088 w 1103176"/>
                  <a:gd name="connsiteY3" fmla="*/ 3241504 h 3241504"/>
                  <a:gd name="connsiteX4" fmla="*/ 792088 w 1103176"/>
                  <a:gd name="connsiteY4" fmla="*/ 3241504 h 3241504"/>
                  <a:gd name="connsiteX5" fmla="*/ 0 w 1103176"/>
                  <a:gd name="connsiteY5" fmla="*/ 3241504 h 3241504"/>
                  <a:gd name="connsiteX6" fmla="*/ 0 w 1103176"/>
                  <a:gd name="connsiteY6" fmla="*/ 3241504 h 3241504"/>
                  <a:gd name="connsiteX7" fmla="*/ 0 w 1103176"/>
                  <a:gd name="connsiteY7" fmla="*/ 892396 h 3241504"/>
                  <a:gd name="connsiteX8" fmla="*/ 397829 w 1103176"/>
                  <a:gd name="connsiteY8" fmla="*/ 5470 h 3241504"/>
                  <a:gd name="connsiteX0" fmla="*/ 397829 w 1193682"/>
                  <a:gd name="connsiteY0" fmla="*/ 5721 h 3241755"/>
                  <a:gd name="connsiteX1" fmla="*/ 1188312 w 1193682"/>
                  <a:gd name="connsiteY1" fmla="*/ 572122 h 3241755"/>
                  <a:gd name="connsiteX2" fmla="*/ 754433 w 1193682"/>
                  <a:gd name="connsiteY2" fmla="*/ 1504242 h 3241755"/>
                  <a:gd name="connsiteX3" fmla="*/ 792088 w 1193682"/>
                  <a:gd name="connsiteY3" fmla="*/ 3241755 h 3241755"/>
                  <a:gd name="connsiteX4" fmla="*/ 792088 w 1193682"/>
                  <a:gd name="connsiteY4" fmla="*/ 3241755 h 3241755"/>
                  <a:gd name="connsiteX5" fmla="*/ 0 w 1193682"/>
                  <a:gd name="connsiteY5" fmla="*/ 3241755 h 3241755"/>
                  <a:gd name="connsiteX6" fmla="*/ 0 w 1193682"/>
                  <a:gd name="connsiteY6" fmla="*/ 3241755 h 3241755"/>
                  <a:gd name="connsiteX7" fmla="*/ 0 w 1193682"/>
                  <a:gd name="connsiteY7" fmla="*/ 892647 h 3241755"/>
                  <a:gd name="connsiteX8" fmla="*/ 397829 w 1193682"/>
                  <a:gd name="connsiteY8" fmla="*/ 5721 h 3241755"/>
                  <a:gd name="connsiteX0" fmla="*/ 397829 w 1188313"/>
                  <a:gd name="connsiteY0" fmla="*/ 5721 h 3241755"/>
                  <a:gd name="connsiteX1" fmla="*/ 1188312 w 1188313"/>
                  <a:gd name="connsiteY1" fmla="*/ 572122 h 3241755"/>
                  <a:gd name="connsiteX2" fmla="*/ 754433 w 1188313"/>
                  <a:gd name="connsiteY2" fmla="*/ 1504242 h 3241755"/>
                  <a:gd name="connsiteX3" fmla="*/ 792088 w 1188313"/>
                  <a:gd name="connsiteY3" fmla="*/ 3241755 h 3241755"/>
                  <a:gd name="connsiteX4" fmla="*/ 792088 w 1188313"/>
                  <a:gd name="connsiteY4" fmla="*/ 3241755 h 3241755"/>
                  <a:gd name="connsiteX5" fmla="*/ 0 w 1188313"/>
                  <a:gd name="connsiteY5" fmla="*/ 3241755 h 3241755"/>
                  <a:gd name="connsiteX6" fmla="*/ 0 w 1188313"/>
                  <a:gd name="connsiteY6" fmla="*/ 3241755 h 3241755"/>
                  <a:gd name="connsiteX7" fmla="*/ 0 w 1188313"/>
                  <a:gd name="connsiteY7" fmla="*/ 892647 h 3241755"/>
                  <a:gd name="connsiteX8" fmla="*/ 397829 w 1188313"/>
                  <a:gd name="connsiteY8" fmla="*/ 5721 h 3241755"/>
                  <a:gd name="connsiteX0" fmla="*/ 397829 w 1200430"/>
                  <a:gd name="connsiteY0" fmla="*/ 6518 h 3242552"/>
                  <a:gd name="connsiteX1" fmla="*/ 1188312 w 1200430"/>
                  <a:gd name="connsiteY1" fmla="*/ 572919 h 3242552"/>
                  <a:gd name="connsiteX2" fmla="*/ 754433 w 1200430"/>
                  <a:gd name="connsiteY2" fmla="*/ 1505039 h 3242552"/>
                  <a:gd name="connsiteX3" fmla="*/ 792088 w 1200430"/>
                  <a:gd name="connsiteY3" fmla="*/ 3242552 h 3242552"/>
                  <a:gd name="connsiteX4" fmla="*/ 792088 w 1200430"/>
                  <a:gd name="connsiteY4" fmla="*/ 3242552 h 3242552"/>
                  <a:gd name="connsiteX5" fmla="*/ 0 w 1200430"/>
                  <a:gd name="connsiteY5" fmla="*/ 3242552 h 3242552"/>
                  <a:gd name="connsiteX6" fmla="*/ 0 w 1200430"/>
                  <a:gd name="connsiteY6" fmla="*/ 3242552 h 3242552"/>
                  <a:gd name="connsiteX7" fmla="*/ 0 w 1200430"/>
                  <a:gd name="connsiteY7" fmla="*/ 893444 h 3242552"/>
                  <a:gd name="connsiteX8" fmla="*/ 397829 w 1200430"/>
                  <a:gd name="connsiteY8" fmla="*/ 6518 h 3242552"/>
                  <a:gd name="connsiteX0" fmla="*/ 367285 w 1200000"/>
                  <a:gd name="connsiteY0" fmla="*/ 7711 h 3186595"/>
                  <a:gd name="connsiteX1" fmla="*/ 1188312 w 1200000"/>
                  <a:gd name="connsiteY1" fmla="*/ 516962 h 3186595"/>
                  <a:gd name="connsiteX2" fmla="*/ 754433 w 1200000"/>
                  <a:gd name="connsiteY2" fmla="*/ 1449082 h 3186595"/>
                  <a:gd name="connsiteX3" fmla="*/ 792088 w 1200000"/>
                  <a:gd name="connsiteY3" fmla="*/ 3186595 h 3186595"/>
                  <a:gd name="connsiteX4" fmla="*/ 792088 w 1200000"/>
                  <a:gd name="connsiteY4" fmla="*/ 3186595 h 3186595"/>
                  <a:gd name="connsiteX5" fmla="*/ 0 w 1200000"/>
                  <a:gd name="connsiteY5" fmla="*/ 3186595 h 3186595"/>
                  <a:gd name="connsiteX6" fmla="*/ 0 w 1200000"/>
                  <a:gd name="connsiteY6" fmla="*/ 3186595 h 3186595"/>
                  <a:gd name="connsiteX7" fmla="*/ 0 w 1200000"/>
                  <a:gd name="connsiteY7" fmla="*/ 837487 h 3186595"/>
                  <a:gd name="connsiteX8" fmla="*/ 367285 w 1200000"/>
                  <a:gd name="connsiteY8" fmla="*/ 7711 h 3186595"/>
                  <a:gd name="connsiteX0" fmla="*/ 367285 w 1200505"/>
                  <a:gd name="connsiteY0" fmla="*/ 1566 h 3180450"/>
                  <a:gd name="connsiteX1" fmla="*/ 1188312 w 1200505"/>
                  <a:gd name="connsiteY1" fmla="*/ 510817 h 3180450"/>
                  <a:gd name="connsiteX2" fmla="*/ 754433 w 1200505"/>
                  <a:gd name="connsiteY2" fmla="*/ 1442937 h 3180450"/>
                  <a:gd name="connsiteX3" fmla="*/ 792088 w 1200505"/>
                  <a:gd name="connsiteY3" fmla="*/ 3180450 h 3180450"/>
                  <a:gd name="connsiteX4" fmla="*/ 792088 w 1200505"/>
                  <a:gd name="connsiteY4" fmla="*/ 3180450 h 3180450"/>
                  <a:gd name="connsiteX5" fmla="*/ 0 w 1200505"/>
                  <a:gd name="connsiteY5" fmla="*/ 3180450 h 3180450"/>
                  <a:gd name="connsiteX6" fmla="*/ 0 w 1200505"/>
                  <a:gd name="connsiteY6" fmla="*/ 3180450 h 3180450"/>
                  <a:gd name="connsiteX7" fmla="*/ 0 w 1200505"/>
                  <a:gd name="connsiteY7" fmla="*/ 831342 h 3180450"/>
                  <a:gd name="connsiteX8" fmla="*/ 367285 w 1200505"/>
                  <a:gd name="connsiteY8" fmla="*/ 1566 h 3180450"/>
                  <a:gd name="connsiteX0" fmla="*/ 367858 w 1201078"/>
                  <a:gd name="connsiteY0" fmla="*/ 1566 h 3180450"/>
                  <a:gd name="connsiteX1" fmla="*/ 1188885 w 1201078"/>
                  <a:gd name="connsiteY1" fmla="*/ 510817 h 3180450"/>
                  <a:gd name="connsiteX2" fmla="*/ 755006 w 1201078"/>
                  <a:gd name="connsiteY2" fmla="*/ 1442937 h 3180450"/>
                  <a:gd name="connsiteX3" fmla="*/ 792661 w 1201078"/>
                  <a:gd name="connsiteY3" fmla="*/ 3180450 h 3180450"/>
                  <a:gd name="connsiteX4" fmla="*/ 792661 w 1201078"/>
                  <a:gd name="connsiteY4" fmla="*/ 3180450 h 3180450"/>
                  <a:gd name="connsiteX5" fmla="*/ 573 w 1201078"/>
                  <a:gd name="connsiteY5" fmla="*/ 3180450 h 3180450"/>
                  <a:gd name="connsiteX6" fmla="*/ 573 w 1201078"/>
                  <a:gd name="connsiteY6" fmla="*/ 3180450 h 3180450"/>
                  <a:gd name="connsiteX7" fmla="*/ 573 w 1201078"/>
                  <a:gd name="connsiteY7" fmla="*/ 831342 h 3180450"/>
                  <a:gd name="connsiteX8" fmla="*/ 367858 w 1201078"/>
                  <a:gd name="connsiteY8" fmla="*/ 1566 h 3180450"/>
                  <a:gd name="connsiteX0" fmla="*/ 367859 w 1249271"/>
                  <a:gd name="connsiteY0" fmla="*/ 1508 h 3180392"/>
                  <a:gd name="connsiteX1" fmla="*/ 1237757 w 1249271"/>
                  <a:gd name="connsiteY1" fmla="*/ 520284 h 3180392"/>
                  <a:gd name="connsiteX2" fmla="*/ 755007 w 1249271"/>
                  <a:gd name="connsiteY2" fmla="*/ 1442879 h 3180392"/>
                  <a:gd name="connsiteX3" fmla="*/ 792662 w 1249271"/>
                  <a:gd name="connsiteY3" fmla="*/ 3180392 h 3180392"/>
                  <a:gd name="connsiteX4" fmla="*/ 792662 w 1249271"/>
                  <a:gd name="connsiteY4" fmla="*/ 3180392 h 3180392"/>
                  <a:gd name="connsiteX5" fmla="*/ 574 w 1249271"/>
                  <a:gd name="connsiteY5" fmla="*/ 3180392 h 3180392"/>
                  <a:gd name="connsiteX6" fmla="*/ 574 w 1249271"/>
                  <a:gd name="connsiteY6" fmla="*/ 3180392 h 3180392"/>
                  <a:gd name="connsiteX7" fmla="*/ 574 w 1249271"/>
                  <a:gd name="connsiteY7" fmla="*/ 831284 h 3180392"/>
                  <a:gd name="connsiteX8" fmla="*/ 367859 w 1249271"/>
                  <a:gd name="connsiteY8" fmla="*/ 1508 h 3180392"/>
                  <a:gd name="connsiteX0" fmla="*/ 367859 w 1249271"/>
                  <a:gd name="connsiteY0" fmla="*/ 1508 h 3180392"/>
                  <a:gd name="connsiteX1" fmla="*/ 1237757 w 1249271"/>
                  <a:gd name="connsiteY1" fmla="*/ 520284 h 3180392"/>
                  <a:gd name="connsiteX2" fmla="*/ 755007 w 1249271"/>
                  <a:gd name="connsiteY2" fmla="*/ 1442879 h 3180392"/>
                  <a:gd name="connsiteX3" fmla="*/ 792662 w 1249271"/>
                  <a:gd name="connsiteY3" fmla="*/ 3180392 h 3180392"/>
                  <a:gd name="connsiteX4" fmla="*/ 792662 w 1249271"/>
                  <a:gd name="connsiteY4" fmla="*/ 3180392 h 3180392"/>
                  <a:gd name="connsiteX5" fmla="*/ 574 w 1249271"/>
                  <a:gd name="connsiteY5" fmla="*/ 3180392 h 3180392"/>
                  <a:gd name="connsiteX6" fmla="*/ 574 w 1249271"/>
                  <a:gd name="connsiteY6" fmla="*/ 3180392 h 3180392"/>
                  <a:gd name="connsiteX7" fmla="*/ 574 w 1249271"/>
                  <a:gd name="connsiteY7" fmla="*/ 831284 h 3180392"/>
                  <a:gd name="connsiteX8" fmla="*/ 367859 w 1249271"/>
                  <a:gd name="connsiteY8" fmla="*/ 1508 h 3180392"/>
                  <a:gd name="connsiteX0" fmla="*/ 367859 w 1240085"/>
                  <a:gd name="connsiteY0" fmla="*/ 1764 h 3180648"/>
                  <a:gd name="connsiteX1" fmla="*/ 1237757 w 1240085"/>
                  <a:gd name="connsiteY1" fmla="*/ 520540 h 3180648"/>
                  <a:gd name="connsiteX2" fmla="*/ 755007 w 1240085"/>
                  <a:gd name="connsiteY2" fmla="*/ 1443135 h 3180648"/>
                  <a:gd name="connsiteX3" fmla="*/ 792662 w 1240085"/>
                  <a:gd name="connsiteY3" fmla="*/ 3180648 h 3180648"/>
                  <a:gd name="connsiteX4" fmla="*/ 792662 w 1240085"/>
                  <a:gd name="connsiteY4" fmla="*/ 3180648 h 3180648"/>
                  <a:gd name="connsiteX5" fmla="*/ 574 w 1240085"/>
                  <a:gd name="connsiteY5" fmla="*/ 3180648 h 3180648"/>
                  <a:gd name="connsiteX6" fmla="*/ 574 w 1240085"/>
                  <a:gd name="connsiteY6" fmla="*/ 3180648 h 3180648"/>
                  <a:gd name="connsiteX7" fmla="*/ 574 w 1240085"/>
                  <a:gd name="connsiteY7" fmla="*/ 831540 h 3180648"/>
                  <a:gd name="connsiteX8" fmla="*/ 367859 w 1240085"/>
                  <a:gd name="connsiteY8" fmla="*/ 1764 h 3180648"/>
                  <a:gd name="connsiteX0" fmla="*/ 367859 w 1240086"/>
                  <a:gd name="connsiteY0" fmla="*/ 1764 h 3180648"/>
                  <a:gd name="connsiteX1" fmla="*/ 1237757 w 1240086"/>
                  <a:gd name="connsiteY1" fmla="*/ 520540 h 3180648"/>
                  <a:gd name="connsiteX2" fmla="*/ 755007 w 1240086"/>
                  <a:gd name="connsiteY2" fmla="*/ 1443135 h 3180648"/>
                  <a:gd name="connsiteX3" fmla="*/ 792662 w 1240086"/>
                  <a:gd name="connsiteY3" fmla="*/ 3180648 h 3180648"/>
                  <a:gd name="connsiteX4" fmla="*/ 792662 w 1240086"/>
                  <a:gd name="connsiteY4" fmla="*/ 3180648 h 3180648"/>
                  <a:gd name="connsiteX5" fmla="*/ 574 w 1240086"/>
                  <a:gd name="connsiteY5" fmla="*/ 3180648 h 3180648"/>
                  <a:gd name="connsiteX6" fmla="*/ 574 w 1240086"/>
                  <a:gd name="connsiteY6" fmla="*/ 3180648 h 3180648"/>
                  <a:gd name="connsiteX7" fmla="*/ 574 w 1240086"/>
                  <a:gd name="connsiteY7" fmla="*/ 831540 h 3180648"/>
                  <a:gd name="connsiteX8" fmla="*/ 367859 w 1240086"/>
                  <a:gd name="connsiteY8" fmla="*/ 1764 h 3180648"/>
                  <a:gd name="connsiteX0" fmla="*/ 373394 w 1239532"/>
                  <a:gd name="connsiteY0" fmla="*/ 1562 h 3209021"/>
                  <a:gd name="connsiteX1" fmla="*/ 1237184 w 1239532"/>
                  <a:gd name="connsiteY1" fmla="*/ 548913 h 3209021"/>
                  <a:gd name="connsiteX2" fmla="*/ 754434 w 1239532"/>
                  <a:gd name="connsiteY2" fmla="*/ 1471508 h 3209021"/>
                  <a:gd name="connsiteX3" fmla="*/ 792089 w 1239532"/>
                  <a:gd name="connsiteY3" fmla="*/ 3209021 h 3209021"/>
                  <a:gd name="connsiteX4" fmla="*/ 792089 w 1239532"/>
                  <a:gd name="connsiteY4" fmla="*/ 3209021 h 3209021"/>
                  <a:gd name="connsiteX5" fmla="*/ 1 w 1239532"/>
                  <a:gd name="connsiteY5" fmla="*/ 3209021 h 3209021"/>
                  <a:gd name="connsiteX6" fmla="*/ 1 w 1239532"/>
                  <a:gd name="connsiteY6" fmla="*/ 3209021 h 3209021"/>
                  <a:gd name="connsiteX7" fmla="*/ 1 w 1239532"/>
                  <a:gd name="connsiteY7" fmla="*/ 859913 h 3209021"/>
                  <a:gd name="connsiteX8" fmla="*/ 373394 w 1239532"/>
                  <a:gd name="connsiteY8" fmla="*/ 1562 h 3209021"/>
                  <a:gd name="connsiteX0" fmla="*/ 373393 w 1239758"/>
                  <a:gd name="connsiteY0" fmla="*/ 0 h 3207459"/>
                  <a:gd name="connsiteX1" fmla="*/ 1237183 w 1239758"/>
                  <a:gd name="connsiteY1" fmla="*/ 547351 h 3207459"/>
                  <a:gd name="connsiteX2" fmla="*/ 754433 w 1239758"/>
                  <a:gd name="connsiteY2" fmla="*/ 1469946 h 3207459"/>
                  <a:gd name="connsiteX3" fmla="*/ 792088 w 1239758"/>
                  <a:gd name="connsiteY3" fmla="*/ 3207459 h 3207459"/>
                  <a:gd name="connsiteX4" fmla="*/ 792088 w 1239758"/>
                  <a:gd name="connsiteY4" fmla="*/ 3207459 h 3207459"/>
                  <a:gd name="connsiteX5" fmla="*/ 0 w 1239758"/>
                  <a:gd name="connsiteY5" fmla="*/ 3207459 h 3207459"/>
                  <a:gd name="connsiteX6" fmla="*/ 0 w 1239758"/>
                  <a:gd name="connsiteY6" fmla="*/ 3207459 h 3207459"/>
                  <a:gd name="connsiteX7" fmla="*/ 0 w 1239758"/>
                  <a:gd name="connsiteY7" fmla="*/ 858351 h 3207459"/>
                  <a:gd name="connsiteX8" fmla="*/ 373393 w 1239758"/>
                  <a:gd name="connsiteY8" fmla="*/ 0 h 3207459"/>
                  <a:gd name="connsiteX0" fmla="*/ 380199 w 1246564"/>
                  <a:gd name="connsiteY0" fmla="*/ 0 h 3207459"/>
                  <a:gd name="connsiteX1" fmla="*/ 1243989 w 1246564"/>
                  <a:gd name="connsiteY1" fmla="*/ 547351 h 3207459"/>
                  <a:gd name="connsiteX2" fmla="*/ 761239 w 1246564"/>
                  <a:gd name="connsiteY2" fmla="*/ 1469946 h 3207459"/>
                  <a:gd name="connsiteX3" fmla="*/ 798894 w 1246564"/>
                  <a:gd name="connsiteY3" fmla="*/ 3207459 h 3207459"/>
                  <a:gd name="connsiteX4" fmla="*/ 798894 w 1246564"/>
                  <a:gd name="connsiteY4" fmla="*/ 3207459 h 3207459"/>
                  <a:gd name="connsiteX5" fmla="*/ 6806 w 1246564"/>
                  <a:gd name="connsiteY5" fmla="*/ 3207459 h 3207459"/>
                  <a:gd name="connsiteX6" fmla="*/ 6806 w 1246564"/>
                  <a:gd name="connsiteY6" fmla="*/ 3207459 h 3207459"/>
                  <a:gd name="connsiteX7" fmla="*/ 6806 w 1246564"/>
                  <a:gd name="connsiteY7" fmla="*/ 858351 h 3207459"/>
                  <a:gd name="connsiteX8" fmla="*/ 380199 w 1246564"/>
                  <a:gd name="connsiteY8" fmla="*/ 0 h 3207459"/>
                  <a:gd name="connsiteX0" fmla="*/ 380199 w 1246610"/>
                  <a:gd name="connsiteY0" fmla="*/ 233 h 3207692"/>
                  <a:gd name="connsiteX1" fmla="*/ 1243989 w 1246610"/>
                  <a:gd name="connsiteY1" fmla="*/ 547584 h 3207692"/>
                  <a:gd name="connsiteX2" fmla="*/ 761239 w 1246610"/>
                  <a:gd name="connsiteY2" fmla="*/ 1470179 h 3207692"/>
                  <a:gd name="connsiteX3" fmla="*/ 798894 w 1246610"/>
                  <a:gd name="connsiteY3" fmla="*/ 3207692 h 3207692"/>
                  <a:gd name="connsiteX4" fmla="*/ 798894 w 1246610"/>
                  <a:gd name="connsiteY4" fmla="*/ 3207692 h 3207692"/>
                  <a:gd name="connsiteX5" fmla="*/ 6806 w 1246610"/>
                  <a:gd name="connsiteY5" fmla="*/ 3207692 h 3207692"/>
                  <a:gd name="connsiteX6" fmla="*/ 6806 w 1246610"/>
                  <a:gd name="connsiteY6" fmla="*/ 3207692 h 3207692"/>
                  <a:gd name="connsiteX7" fmla="*/ 6806 w 1246610"/>
                  <a:gd name="connsiteY7" fmla="*/ 858584 h 3207692"/>
                  <a:gd name="connsiteX8" fmla="*/ 380199 w 1246610"/>
                  <a:gd name="connsiteY8" fmla="*/ 233 h 3207692"/>
                  <a:gd name="connsiteX0" fmla="*/ 380199 w 1301393"/>
                  <a:gd name="connsiteY0" fmla="*/ 233 h 3207692"/>
                  <a:gd name="connsiteX1" fmla="*/ 1298970 w 1301393"/>
                  <a:gd name="connsiteY1" fmla="*/ 547584 h 3207692"/>
                  <a:gd name="connsiteX2" fmla="*/ 761239 w 1301393"/>
                  <a:gd name="connsiteY2" fmla="*/ 1470179 h 3207692"/>
                  <a:gd name="connsiteX3" fmla="*/ 798894 w 1301393"/>
                  <a:gd name="connsiteY3" fmla="*/ 3207692 h 3207692"/>
                  <a:gd name="connsiteX4" fmla="*/ 798894 w 1301393"/>
                  <a:gd name="connsiteY4" fmla="*/ 3207692 h 3207692"/>
                  <a:gd name="connsiteX5" fmla="*/ 6806 w 1301393"/>
                  <a:gd name="connsiteY5" fmla="*/ 3207692 h 3207692"/>
                  <a:gd name="connsiteX6" fmla="*/ 6806 w 1301393"/>
                  <a:gd name="connsiteY6" fmla="*/ 3207692 h 3207692"/>
                  <a:gd name="connsiteX7" fmla="*/ 6806 w 1301393"/>
                  <a:gd name="connsiteY7" fmla="*/ 858584 h 3207692"/>
                  <a:gd name="connsiteX8" fmla="*/ 380199 w 1301393"/>
                  <a:gd name="connsiteY8" fmla="*/ 233 h 3207692"/>
                  <a:gd name="connsiteX0" fmla="*/ 380199 w 1301394"/>
                  <a:gd name="connsiteY0" fmla="*/ 233 h 3207692"/>
                  <a:gd name="connsiteX1" fmla="*/ 1298970 w 1301394"/>
                  <a:gd name="connsiteY1" fmla="*/ 547584 h 3207692"/>
                  <a:gd name="connsiteX2" fmla="*/ 761239 w 1301394"/>
                  <a:gd name="connsiteY2" fmla="*/ 1470179 h 3207692"/>
                  <a:gd name="connsiteX3" fmla="*/ 798894 w 1301394"/>
                  <a:gd name="connsiteY3" fmla="*/ 3207692 h 3207692"/>
                  <a:gd name="connsiteX4" fmla="*/ 798894 w 1301394"/>
                  <a:gd name="connsiteY4" fmla="*/ 3207692 h 3207692"/>
                  <a:gd name="connsiteX5" fmla="*/ 6806 w 1301394"/>
                  <a:gd name="connsiteY5" fmla="*/ 3207692 h 3207692"/>
                  <a:gd name="connsiteX6" fmla="*/ 6806 w 1301394"/>
                  <a:gd name="connsiteY6" fmla="*/ 3207692 h 3207692"/>
                  <a:gd name="connsiteX7" fmla="*/ 6806 w 1301394"/>
                  <a:gd name="connsiteY7" fmla="*/ 858584 h 3207692"/>
                  <a:gd name="connsiteX8" fmla="*/ 380199 w 1301394"/>
                  <a:gd name="connsiteY8" fmla="*/ 233 h 3207692"/>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658146 w 1319958"/>
                  <a:gd name="connsiteY0" fmla="*/ 211 h 3207670"/>
                  <a:gd name="connsiteX1" fmla="*/ 1292164 w 1319958"/>
                  <a:gd name="connsiteY1" fmla="*/ 547562 h 3207670"/>
                  <a:gd name="connsiteX2" fmla="*/ 754433 w 1319958"/>
                  <a:gd name="connsiteY2" fmla="*/ 1470157 h 3207670"/>
                  <a:gd name="connsiteX3" fmla="*/ 792088 w 1319958"/>
                  <a:gd name="connsiteY3" fmla="*/ 3207670 h 3207670"/>
                  <a:gd name="connsiteX4" fmla="*/ 792088 w 1319958"/>
                  <a:gd name="connsiteY4" fmla="*/ 3207670 h 3207670"/>
                  <a:gd name="connsiteX5" fmla="*/ 0 w 1319958"/>
                  <a:gd name="connsiteY5" fmla="*/ 3207670 h 3207670"/>
                  <a:gd name="connsiteX6" fmla="*/ 0 w 1319958"/>
                  <a:gd name="connsiteY6" fmla="*/ 3207670 h 3207670"/>
                  <a:gd name="connsiteX7" fmla="*/ 0 w 1319958"/>
                  <a:gd name="connsiteY7" fmla="*/ 858562 h 3207670"/>
                  <a:gd name="connsiteX8" fmla="*/ 658146 w 1319958"/>
                  <a:gd name="connsiteY8" fmla="*/ 211 h 3207670"/>
                  <a:gd name="connsiteX0" fmla="*/ 786963 w 1326878"/>
                  <a:gd name="connsiteY0" fmla="*/ 205 h 3212949"/>
                  <a:gd name="connsiteX1" fmla="*/ 1292164 w 1326878"/>
                  <a:gd name="connsiteY1" fmla="*/ 552841 h 3212949"/>
                  <a:gd name="connsiteX2" fmla="*/ 754433 w 1326878"/>
                  <a:gd name="connsiteY2" fmla="*/ 1475436 h 3212949"/>
                  <a:gd name="connsiteX3" fmla="*/ 792088 w 1326878"/>
                  <a:gd name="connsiteY3" fmla="*/ 3212949 h 3212949"/>
                  <a:gd name="connsiteX4" fmla="*/ 792088 w 1326878"/>
                  <a:gd name="connsiteY4" fmla="*/ 3212949 h 3212949"/>
                  <a:gd name="connsiteX5" fmla="*/ 0 w 1326878"/>
                  <a:gd name="connsiteY5" fmla="*/ 3212949 h 3212949"/>
                  <a:gd name="connsiteX6" fmla="*/ 0 w 1326878"/>
                  <a:gd name="connsiteY6" fmla="*/ 3212949 h 3212949"/>
                  <a:gd name="connsiteX7" fmla="*/ 0 w 1326878"/>
                  <a:gd name="connsiteY7" fmla="*/ 863841 h 3212949"/>
                  <a:gd name="connsiteX8" fmla="*/ 786963 w 1326878"/>
                  <a:gd name="connsiteY8" fmla="*/ 205 h 3212949"/>
                  <a:gd name="connsiteX0" fmla="*/ 786963 w 1279105"/>
                  <a:gd name="connsiteY0" fmla="*/ 234 h 3212978"/>
                  <a:gd name="connsiteX1" fmla="*/ 1240608 w 1279105"/>
                  <a:gd name="connsiteY1" fmla="*/ 522725 h 3212978"/>
                  <a:gd name="connsiteX2" fmla="*/ 754433 w 1279105"/>
                  <a:gd name="connsiteY2" fmla="*/ 1475465 h 3212978"/>
                  <a:gd name="connsiteX3" fmla="*/ 792088 w 1279105"/>
                  <a:gd name="connsiteY3" fmla="*/ 3212978 h 3212978"/>
                  <a:gd name="connsiteX4" fmla="*/ 792088 w 1279105"/>
                  <a:gd name="connsiteY4" fmla="*/ 3212978 h 3212978"/>
                  <a:gd name="connsiteX5" fmla="*/ 0 w 1279105"/>
                  <a:gd name="connsiteY5" fmla="*/ 3212978 h 3212978"/>
                  <a:gd name="connsiteX6" fmla="*/ 0 w 1279105"/>
                  <a:gd name="connsiteY6" fmla="*/ 3212978 h 3212978"/>
                  <a:gd name="connsiteX7" fmla="*/ 0 w 1279105"/>
                  <a:gd name="connsiteY7" fmla="*/ 863870 h 3212978"/>
                  <a:gd name="connsiteX8" fmla="*/ 786963 w 1279105"/>
                  <a:gd name="connsiteY8" fmla="*/ 234 h 3212978"/>
                  <a:gd name="connsiteX0" fmla="*/ 786963 w 1232192"/>
                  <a:gd name="connsiteY0" fmla="*/ 272 h 3213016"/>
                  <a:gd name="connsiteX1" fmla="*/ 1189052 w 1232192"/>
                  <a:gd name="connsiteY1" fmla="*/ 492618 h 3213016"/>
                  <a:gd name="connsiteX2" fmla="*/ 754433 w 1232192"/>
                  <a:gd name="connsiteY2" fmla="*/ 1475503 h 3213016"/>
                  <a:gd name="connsiteX3" fmla="*/ 792088 w 1232192"/>
                  <a:gd name="connsiteY3" fmla="*/ 3213016 h 3213016"/>
                  <a:gd name="connsiteX4" fmla="*/ 792088 w 1232192"/>
                  <a:gd name="connsiteY4" fmla="*/ 3213016 h 3213016"/>
                  <a:gd name="connsiteX5" fmla="*/ 0 w 1232192"/>
                  <a:gd name="connsiteY5" fmla="*/ 3213016 h 3213016"/>
                  <a:gd name="connsiteX6" fmla="*/ 0 w 1232192"/>
                  <a:gd name="connsiteY6" fmla="*/ 3213016 h 3213016"/>
                  <a:gd name="connsiteX7" fmla="*/ 0 w 1232192"/>
                  <a:gd name="connsiteY7" fmla="*/ 863908 h 3213016"/>
                  <a:gd name="connsiteX8" fmla="*/ 786963 w 1232192"/>
                  <a:gd name="connsiteY8" fmla="*/ 272 h 3213016"/>
                  <a:gd name="connsiteX0" fmla="*/ 883632 w 1244333"/>
                  <a:gd name="connsiteY0" fmla="*/ 288 h 3202984"/>
                  <a:gd name="connsiteX1" fmla="*/ 1189052 w 1244333"/>
                  <a:gd name="connsiteY1" fmla="*/ 482586 h 3202984"/>
                  <a:gd name="connsiteX2" fmla="*/ 754433 w 1244333"/>
                  <a:gd name="connsiteY2" fmla="*/ 1465471 h 3202984"/>
                  <a:gd name="connsiteX3" fmla="*/ 792088 w 1244333"/>
                  <a:gd name="connsiteY3" fmla="*/ 3202984 h 3202984"/>
                  <a:gd name="connsiteX4" fmla="*/ 792088 w 1244333"/>
                  <a:gd name="connsiteY4" fmla="*/ 3202984 h 3202984"/>
                  <a:gd name="connsiteX5" fmla="*/ 0 w 1244333"/>
                  <a:gd name="connsiteY5" fmla="*/ 3202984 h 3202984"/>
                  <a:gd name="connsiteX6" fmla="*/ 0 w 1244333"/>
                  <a:gd name="connsiteY6" fmla="*/ 3202984 h 3202984"/>
                  <a:gd name="connsiteX7" fmla="*/ 0 w 1244333"/>
                  <a:gd name="connsiteY7" fmla="*/ 853876 h 3202984"/>
                  <a:gd name="connsiteX8" fmla="*/ 883632 w 1244333"/>
                  <a:gd name="connsiteY8" fmla="*/ 288 h 320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4333" h="3202984">
                    <a:moveTo>
                      <a:pt x="883632" y="288"/>
                    </a:moveTo>
                    <a:cubicBezTo>
                      <a:pt x="1159064" y="-7889"/>
                      <a:pt x="1341397" y="158219"/>
                      <a:pt x="1189052" y="482586"/>
                    </a:cubicBezTo>
                    <a:cubicBezTo>
                      <a:pt x="975620" y="911727"/>
                      <a:pt x="739017" y="984814"/>
                      <a:pt x="754433" y="1465471"/>
                    </a:cubicBezTo>
                    <a:cubicBezTo>
                      <a:pt x="763047" y="1992441"/>
                      <a:pt x="773014" y="2384949"/>
                      <a:pt x="792088" y="3202984"/>
                    </a:cubicBezTo>
                    <a:lnTo>
                      <a:pt x="792088" y="3202984"/>
                    </a:lnTo>
                    <a:lnTo>
                      <a:pt x="0" y="3202984"/>
                    </a:lnTo>
                    <a:lnTo>
                      <a:pt x="0" y="3202984"/>
                    </a:lnTo>
                    <a:lnTo>
                      <a:pt x="0" y="853876"/>
                    </a:lnTo>
                    <a:cubicBezTo>
                      <a:pt x="19874" y="235997"/>
                      <a:pt x="377849" y="5161"/>
                      <a:pt x="883632" y="2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9" name="Round Same Side Corner Rectangle 8">
                <a:extLst>
                  <a:ext uri="{FF2B5EF4-FFF2-40B4-BE49-F238E27FC236}">
                    <a16:creationId xmlns:a16="http://schemas.microsoft.com/office/drawing/2014/main" id="{5B8FDD20-971F-448A-9261-341BB1276222}"/>
                  </a:ext>
                </a:extLst>
              </p:cNvPr>
              <p:cNvSpPr/>
              <p:nvPr/>
            </p:nvSpPr>
            <p:spPr>
              <a:xfrm rot="10800000">
                <a:off x="4958576" y="2197645"/>
                <a:ext cx="1601768" cy="3212297"/>
              </a:xfrm>
              <a:custGeom>
                <a:avLst/>
                <a:gdLst>
                  <a:gd name="connsiteX0" fmla="*/ 306000 w 612000"/>
                  <a:gd name="connsiteY0" fmla="*/ 0 h 2817001"/>
                  <a:gd name="connsiteX1" fmla="*/ 306000 w 612000"/>
                  <a:gd name="connsiteY1" fmla="*/ 0 h 2817001"/>
                  <a:gd name="connsiteX2" fmla="*/ 612000 w 612000"/>
                  <a:gd name="connsiteY2" fmla="*/ 306000 h 2817001"/>
                  <a:gd name="connsiteX3" fmla="*/ 612000 w 612000"/>
                  <a:gd name="connsiteY3" fmla="*/ 2817001 h 2817001"/>
                  <a:gd name="connsiteX4" fmla="*/ 612000 w 612000"/>
                  <a:gd name="connsiteY4" fmla="*/ 2817001 h 2817001"/>
                  <a:gd name="connsiteX5" fmla="*/ 0 w 612000"/>
                  <a:gd name="connsiteY5" fmla="*/ 2817001 h 2817001"/>
                  <a:gd name="connsiteX6" fmla="*/ 0 w 612000"/>
                  <a:gd name="connsiteY6" fmla="*/ 2817001 h 2817001"/>
                  <a:gd name="connsiteX7" fmla="*/ 0 w 612000"/>
                  <a:gd name="connsiteY7" fmla="*/ 306000 h 2817001"/>
                  <a:gd name="connsiteX8" fmla="*/ 306000 w 612000"/>
                  <a:gd name="connsiteY8" fmla="*/ 0 h 2817001"/>
                  <a:gd name="connsiteX0" fmla="*/ 25563 w 1192801"/>
                  <a:gd name="connsiteY0" fmla="*/ 0 h 3231671"/>
                  <a:gd name="connsiteX1" fmla="*/ 886801 w 1192801"/>
                  <a:gd name="connsiteY1" fmla="*/ 414670 h 3231671"/>
                  <a:gd name="connsiteX2" fmla="*/ 1192801 w 1192801"/>
                  <a:gd name="connsiteY2" fmla="*/ 720670 h 3231671"/>
                  <a:gd name="connsiteX3" fmla="*/ 1192801 w 1192801"/>
                  <a:gd name="connsiteY3" fmla="*/ 3231671 h 3231671"/>
                  <a:gd name="connsiteX4" fmla="*/ 1192801 w 1192801"/>
                  <a:gd name="connsiteY4" fmla="*/ 3231671 h 3231671"/>
                  <a:gd name="connsiteX5" fmla="*/ 580801 w 1192801"/>
                  <a:gd name="connsiteY5" fmla="*/ 3231671 h 3231671"/>
                  <a:gd name="connsiteX6" fmla="*/ 580801 w 1192801"/>
                  <a:gd name="connsiteY6" fmla="*/ 3231671 h 3231671"/>
                  <a:gd name="connsiteX7" fmla="*/ 580801 w 1192801"/>
                  <a:gd name="connsiteY7" fmla="*/ 720670 h 3231671"/>
                  <a:gd name="connsiteX8" fmla="*/ 25563 w 1192801"/>
                  <a:gd name="connsiteY8" fmla="*/ 0 h 3231671"/>
                  <a:gd name="connsiteX0" fmla="*/ 25563 w 1192801"/>
                  <a:gd name="connsiteY0" fmla="*/ 0 h 3231671"/>
                  <a:gd name="connsiteX1" fmla="*/ 1192801 w 1192801"/>
                  <a:gd name="connsiteY1" fmla="*/ 720670 h 3231671"/>
                  <a:gd name="connsiteX2" fmla="*/ 1192801 w 1192801"/>
                  <a:gd name="connsiteY2" fmla="*/ 3231671 h 3231671"/>
                  <a:gd name="connsiteX3" fmla="*/ 1192801 w 1192801"/>
                  <a:gd name="connsiteY3" fmla="*/ 3231671 h 3231671"/>
                  <a:gd name="connsiteX4" fmla="*/ 580801 w 1192801"/>
                  <a:gd name="connsiteY4" fmla="*/ 3231671 h 3231671"/>
                  <a:gd name="connsiteX5" fmla="*/ 580801 w 1192801"/>
                  <a:gd name="connsiteY5" fmla="*/ 3231671 h 3231671"/>
                  <a:gd name="connsiteX6" fmla="*/ 580801 w 1192801"/>
                  <a:gd name="connsiteY6" fmla="*/ 720670 h 3231671"/>
                  <a:gd name="connsiteX7" fmla="*/ 25563 w 1192801"/>
                  <a:gd name="connsiteY7" fmla="*/ 0 h 3231671"/>
                  <a:gd name="connsiteX0" fmla="*/ 30147 w 1197385"/>
                  <a:gd name="connsiteY0" fmla="*/ 0 h 3231671"/>
                  <a:gd name="connsiteX1" fmla="*/ 1197385 w 1197385"/>
                  <a:gd name="connsiteY1" fmla="*/ 720670 h 3231671"/>
                  <a:gd name="connsiteX2" fmla="*/ 1197385 w 1197385"/>
                  <a:gd name="connsiteY2" fmla="*/ 3231671 h 3231671"/>
                  <a:gd name="connsiteX3" fmla="*/ 1197385 w 1197385"/>
                  <a:gd name="connsiteY3" fmla="*/ 3231671 h 3231671"/>
                  <a:gd name="connsiteX4" fmla="*/ 585385 w 1197385"/>
                  <a:gd name="connsiteY4" fmla="*/ 3231671 h 3231671"/>
                  <a:gd name="connsiteX5" fmla="*/ 585385 w 1197385"/>
                  <a:gd name="connsiteY5" fmla="*/ 3231671 h 3231671"/>
                  <a:gd name="connsiteX6" fmla="*/ 457794 w 1197385"/>
                  <a:gd name="connsiteY6" fmla="*/ 1018382 h 3231671"/>
                  <a:gd name="connsiteX7" fmla="*/ 30147 w 1197385"/>
                  <a:gd name="connsiteY7" fmla="*/ 0 h 3231671"/>
                  <a:gd name="connsiteX0" fmla="*/ 311465 w 1478703"/>
                  <a:gd name="connsiteY0" fmla="*/ 1443 h 3233114"/>
                  <a:gd name="connsiteX1" fmla="*/ 1478703 w 1478703"/>
                  <a:gd name="connsiteY1" fmla="*/ 722113 h 3233114"/>
                  <a:gd name="connsiteX2" fmla="*/ 1478703 w 1478703"/>
                  <a:gd name="connsiteY2" fmla="*/ 3233114 h 3233114"/>
                  <a:gd name="connsiteX3" fmla="*/ 1478703 w 1478703"/>
                  <a:gd name="connsiteY3" fmla="*/ 3233114 h 3233114"/>
                  <a:gd name="connsiteX4" fmla="*/ 866703 w 1478703"/>
                  <a:gd name="connsiteY4" fmla="*/ 3233114 h 3233114"/>
                  <a:gd name="connsiteX5" fmla="*/ 866703 w 1478703"/>
                  <a:gd name="connsiteY5" fmla="*/ 3233114 h 3233114"/>
                  <a:gd name="connsiteX6" fmla="*/ 739112 w 1478703"/>
                  <a:gd name="connsiteY6" fmla="*/ 1019825 h 3233114"/>
                  <a:gd name="connsiteX7" fmla="*/ 15213 w 1478703"/>
                  <a:gd name="connsiteY7" fmla="*/ 1379751 h 3233114"/>
                  <a:gd name="connsiteX8" fmla="*/ 311465 w 1478703"/>
                  <a:gd name="connsiteY8" fmla="*/ 1443 h 3233114"/>
                  <a:gd name="connsiteX0" fmla="*/ 188447 w 1355685"/>
                  <a:gd name="connsiteY0" fmla="*/ 1409 h 3233080"/>
                  <a:gd name="connsiteX1" fmla="*/ 1355685 w 1355685"/>
                  <a:gd name="connsiteY1" fmla="*/ 722079 h 3233080"/>
                  <a:gd name="connsiteX2" fmla="*/ 1355685 w 1355685"/>
                  <a:gd name="connsiteY2" fmla="*/ 3233080 h 3233080"/>
                  <a:gd name="connsiteX3" fmla="*/ 1355685 w 1355685"/>
                  <a:gd name="connsiteY3" fmla="*/ 3233080 h 3233080"/>
                  <a:gd name="connsiteX4" fmla="*/ 743685 w 1355685"/>
                  <a:gd name="connsiteY4" fmla="*/ 3233080 h 3233080"/>
                  <a:gd name="connsiteX5" fmla="*/ 743685 w 1355685"/>
                  <a:gd name="connsiteY5" fmla="*/ 3233080 h 3233080"/>
                  <a:gd name="connsiteX6" fmla="*/ 616094 w 1355685"/>
                  <a:gd name="connsiteY6" fmla="*/ 1019791 h 3233080"/>
                  <a:gd name="connsiteX7" fmla="*/ 30418 w 1355685"/>
                  <a:gd name="connsiteY7" fmla="*/ 1411615 h 3233080"/>
                  <a:gd name="connsiteX8" fmla="*/ 188447 w 1355685"/>
                  <a:gd name="connsiteY8" fmla="*/ 1409 h 3233080"/>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476676 w 1572369"/>
                  <a:gd name="connsiteY1" fmla="*/ 935315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476676 w 1572369"/>
                  <a:gd name="connsiteY1" fmla="*/ 935315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54087 w 1557530"/>
                  <a:gd name="connsiteY0" fmla="*/ 2221 h 3138199"/>
                  <a:gd name="connsiteX1" fmla="*/ 1461837 w 1557530"/>
                  <a:gd name="connsiteY1" fmla="*/ 839849 h 3138199"/>
                  <a:gd name="connsiteX2" fmla="*/ 1557530 w 1557530"/>
                  <a:gd name="connsiteY2" fmla="*/ 3138199 h 3138199"/>
                  <a:gd name="connsiteX3" fmla="*/ 1557530 w 1557530"/>
                  <a:gd name="connsiteY3" fmla="*/ 3138199 h 3138199"/>
                  <a:gd name="connsiteX4" fmla="*/ 945530 w 1557530"/>
                  <a:gd name="connsiteY4" fmla="*/ 3138199 h 3138199"/>
                  <a:gd name="connsiteX5" fmla="*/ 945530 w 1557530"/>
                  <a:gd name="connsiteY5" fmla="*/ 3138199 h 3138199"/>
                  <a:gd name="connsiteX6" fmla="*/ 817939 w 1557530"/>
                  <a:gd name="connsiteY6" fmla="*/ 924910 h 3138199"/>
                  <a:gd name="connsiteX7" fmla="*/ 232263 w 1557530"/>
                  <a:gd name="connsiteY7" fmla="*/ 1316734 h 3138199"/>
                  <a:gd name="connsiteX8" fmla="*/ 454087 w 1557530"/>
                  <a:gd name="connsiteY8" fmla="*/ 2221 h 3138199"/>
                  <a:gd name="connsiteX0" fmla="*/ 458217 w 1561660"/>
                  <a:gd name="connsiteY0" fmla="*/ 54 h 3136032"/>
                  <a:gd name="connsiteX1" fmla="*/ 1465967 w 1561660"/>
                  <a:gd name="connsiteY1" fmla="*/ 837682 h 3136032"/>
                  <a:gd name="connsiteX2" fmla="*/ 1561660 w 1561660"/>
                  <a:gd name="connsiteY2" fmla="*/ 3136032 h 3136032"/>
                  <a:gd name="connsiteX3" fmla="*/ 1561660 w 1561660"/>
                  <a:gd name="connsiteY3" fmla="*/ 3136032 h 3136032"/>
                  <a:gd name="connsiteX4" fmla="*/ 949660 w 1561660"/>
                  <a:gd name="connsiteY4" fmla="*/ 3136032 h 3136032"/>
                  <a:gd name="connsiteX5" fmla="*/ 949660 w 1561660"/>
                  <a:gd name="connsiteY5" fmla="*/ 3136032 h 3136032"/>
                  <a:gd name="connsiteX6" fmla="*/ 822069 w 1561660"/>
                  <a:gd name="connsiteY6" fmla="*/ 922743 h 3136032"/>
                  <a:gd name="connsiteX7" fmla="*/ 236393 w 1561660"/>
                  <a:gd name="connsiteY7" fmla="*/ 1314567 h 3136032"/>
                  <a:gd name="connsiteX8" fmla="*/ 458217 w 1561660"/>
                  <a:gd name="connsiteY8" fmla="*/ 54 h 3136032"/>
                  <a:gd name="connsiteX0" fmla="*/ 458217 w 1561660"/>
                  <a:gd name="connsiteY0" fmla="*/ 53790 h 3189768"/>
                  <a:gd name="connsiteX1" fmla="*/ 1465967 w 1561660"/>
                  <a:gd name="connsiteY1" fmla="*/ 891418 h 3189768"/>
                  <a:gd name="connsiteX2" fmla="*/ 1561660 w 1561660"/>
                  <a:gd name="connsiteY2" fmla="*/ 3189768 h 3189768"/>
                  <a:gd name="connsiteX3" fmla="*/ 1561660 w 1561660"/>
                  <a:gd name="connsiteY3" fmla="*/ 3189768 h 3189768"/>
                  <a:gd name="connsiteX4" fmla="*/ 949660 w 1561660"/>
                  <a:gd name="connsiteY4" fmla="*/ 3189768 h 3189768"/>
                  <a:gd name="connsiteX5" fmla="*/ 949660 w 1561660"/>
                  <a:gd name="connsiteY5" fmla="*/ 3189768 h 3189768"/>
                  <a:gd name="connsiteX6" fmla="*/ 822069 w 1561660"/>
                  <a:gd name="connsiteY6" fmla="*/ 976479 h 3189768"/>
                  <a:gd name="connsiteX7" fmla="*/ 236393 w 1561660"/>
                  <a:gd name="connsiteY7" fmla="*/ 1368303 h 3189768"/>
                  <a:gd name="connsiteX8" fmla="*/ 458217 w 1561660"/>
                  <a:gd name="connsiteY8" fmla="*/ 53790 h 3189768"/>
                  <a:gd name="connsiteX0" fmla="*/ 473561 w 1577004"/>
                  <a:gd name="connsiteY0" fmla="*/ 53790 h 3189768"/>
                  <a:gd name="connsiteX1" fmla="*/ 1481311 w 1577004"/>
                  <a:gd name="connsiteY1" fmla="*/ 891418 h 3189768"/>
                  <a:gd name="connsiteX2" fmla="*/ 1577004 w 1577004"/>
                  <a:gd name="connsiteY2" fmla="*/ 3189768 h 3189768"/>
                  <a:gd name="connsiteX3" fmla="*/ 1577004 w 1577004"/>
                  <a:gd name="connsiteY3" fmla="*/ 3189768 h 3189768"/>
                  <a:gd name="connsiteX4" fmla="*/ 965004 w 1577004"/>
                  <a:gd name="connsiteY4" fmla="*/ 3189768 h 3189768"/>
                  <a:gd name="connsiteX5" fmla="*/ 965004 w 1577004"/>
                  <a:gd name="connsiteY5" fmla="*/ 3189768 h 3189768"/>
                  <a:gd name="connsiteX6" fmla="*/ 837413 w 1577004"/>
                  <a:gd name="connsiteY6" fmla="*/ 976479 h 3189768"/>
                  <a:gd name="connsiteX7" fmla="*/ 251737 w 1577004"/>
                  <a:gd name="connsiteY7" fmla="*/ 1368303 h 3189768"/>
                  <a:gd name="connsiteX8" fmla="*/ 473561 w 1577004"/>
                  <a:gd name="connsiteY8" fmla="*/ 53790 h 3189768"/>
                  <a:gd name="connsiteX0" fmla="*/ 473561 w 1577004"/>
                  <a:gd name="connsiteY0" fmla="*/ 46232 h 3182210"/>
                  <a:gd name="connsiteX1" fmla="*/ 1481311 w 1577004"/>
                  <a:gd name="connsiteY1" fmla="*/ 883860 h 3182210"/>
                  <a:gd name="connsiteX2" fmla="*/ 1577004 w 1577004"/>
                  <a:gd name="connsiteY2" fmla="*/ 3182210 h 3182210"/>
                  <a:gd name="connsiteX3" fmla="*/ 1577004 w 1577004"/>
                  <a:gd name="connsiteY3" fmla="*/ 3182210 h 3182210"/>
                  <a:gd name="connsiteX4" fmla="*/ 965004 w 1577004"/>
                  <a:gd name="connsiteY4" fmla="*/ 3182210 h 3182210"/>
                  <a:gd name="connsiteX5" fmla="*/ 965004 w 1577004"/>
                  <a:gd name="connsiteY5" fmla="*/ 3182210 h 3182210"/>
                  <a:gd name="connsiteX6" fmla="*/ 837413 w 1577004"/>
                  <a:gd name="connsiteY6" fmla="*/ 968921 h 3182210"/>
                  <a:gd name="connsiteX7" fmla="*/ 251737 w 1577004"/>
                  <a:gd name="connsiteY7" fmla="*/ 1360745 h 3182210"/>
                  <a:gd name="connsiteX8" fmla="*/ 473561 w 1577004"/>
                  <a:gd name="connsiteY8" fmla="*/ 46232 h 3182210"/>
                  <a:gd name="connsiteX0" fmla="*/ 473561 w 1577004"/>
                  <a:gd name="connsiteY0" fmla="*/ 77283 h 3213261"/>
                  <a:gd name="connsiteX1" fmla="*/ 1336258 w 1577004"/>
                  <a:gd name="connsiteY1" fmla="*/ 232848 h 3213261"/>
                  <a:gd name="connsiteX2" fmla="*/ 1481311 w 1577004"/>
                  <a:gd name="connsiteY2" fmla="*/ 914911 h 3213261"/>
                  <a:gd name="connsiteX3" fmla="*/ 1577004 w 1577004"/>
                  <a:gd name="connsiteY3" fmla="*/ 3213261 h 3213261"/>
                  <a:gd name="connsiteX4" fmla="*/ 1577004 w 1577004"/>
                  <a:gd name="connsiteY4" fmla="*/ 3213261 h 3213261"/>
                  <a:gd name="connsiteX5" fmla="*/ 965004 w 1577004"/>
                  <a:gd name="connsiteY5" fmla="*/ 3213261 h 3213261"/>
                  <a:gd name="connsiteX6" fmla="*/ 965004 w 1577004"/>
                  <a:gd name="connsiteY6" fmla="*/ 3213261 h 3213261"/>
                  <a:gd name="connsiteX7" fmla="*/ 837413 w 1577004"/>
                  <a:gd name="connsiteY7" fmla="*/ 999972 h 3213261"/>
                  <a:gd name="connsiteX8" fmla="*/ 251737 w 1577004"/>
                  <a:gd name="connsiteY8" fmla="*/ 1391796 h 3213261"/>
                  <a:gd name="connsiteX9" fmla="*/ 473561 w 1577004"/>
                  <a:gd name="connsiteY9" fmla="*/ 77283 h 3213261"/>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75189 h 3211167"/>
                  <a:gd name="connsiteX1" fmla="*/ 1336258 w 1577004"/>
                  <a:gd name="connsiteY1" fmla="*/ 241387 h 3211167"/>
                  <a:gd name="connsiteX2" fmla="*/ 1368156 w 1577004"/>
                  <a:gd name="connsiteY2" fmla="*/ 294550 h 3211167"/>
                  <a:gd name="connsiteX3" fmla="*/ 1481311 w 1577004"/>
                  <a:gd name="connsiteY3" fmla="*/ 912817 h 3211167"/>
                  <a:gd name="connsiteX4" fmla="*/ 1577004 w 1577004"/>
                  <a:gd name="connsiteY4" fmla="*/ 3211167 h 3211167"/>
                  <a:gd name="connsiteX5" fmla="*/ 1577004 w 1577004"/>
                  <a:gd name="connsiteY5" fmla="*/ 3211167 h 3211167"/>
                  <a:gd name="connsiteX6" fmla="*/ 965004 w 1577004"/>
                  <a:gd name="connsiteY6" fmla="*/ 3211167 h 3211167"/>
                  <a:gd name="connsiteX7" fmla="*/ 965004 w 1577004"/>
                  <a:gd name="connsiteY7" fmla="*/ 3211167 h 3211167"/>
                  <a:gd name="connsiteX8" fmla="*/ 837413 w 1577004"/>
                  <a:gd name="connsiteY8" fmla="*/ 997878 h 3211167"/>
                  <a:gd name="connsiteX9" fmla="*/ 251737 w 1577004"/>
                  <a:gd name="connsiteY9" fmla="*/ 1389702 h 3211167"/>
                  <a:gd name="connsiteX10" fmla="*/ 473561 w 1577004"/>
                  <a:gd name="connsiteY10" fmla="*/ 75189 h 3211167"/>
                  <a:gd name="connsiteX0" fmla="*/ 473561 w 1577004"/>
                  <a:gd name="connsiteY0" fmla="*/ 75189 h 3211167"/>
                  <a:gd name="connsiteX1" fmla="*/ 1336258 w 1577004"/>
                  <a:gd name="connsiteY1" fmla="*/ 241387 h 3211167"/>
                  <a:gd name="connsiteX2" fmla="*/ 1368156 w 1577004"/>
                  <a:gd name="connsiteY2" fmla="*/ 294550 h 3211167"/>
                  <a:gd name="connsiteX3" fmla="*/ 1481311 w 1577004"/>
                  <a:gd name="connsiteY3" fmla="*/ 912817 h 3211167"/>
                  <a:gd name="connsiteX4" fmla="*/ 1577004 w 1577004"/>
                  <a:gd name="connsiteY4" fmla="*/ 3211167 h 3211167"/>
                  <a:gd name="connsiteX5" fmla="*/ 1577004 w 1577004"/>
                  <a:gd name="connsiteY5" fmla="*/ 3211167 h 3211167"/>
                  <a:gd name="connsiteX6" fmla="*/ 965004 w 1577004"/>
                  <a:gd name="connsiteY6" fmla="*/ 3211167 h 3211167"/>
                  <a:gd name="connsiteX7" fmla="*/ 965004 w 1577004"/>
                  <a:gd name="connsiteY7" fmla="*/ 3211167 h 3211167"/>
                  <a:gd name="connsiteX8" fmla="*/ 837413 w 1577004"/>
                  <a:gd name="connsiteY8" fmla="*/ 997878 h 3211167"/>
                  <a:gd name="connsiteX9" fmla="*/ 251737 w 1577004"/>
                  <a:gd name="connsiteY9" fmla="*/ 1389702 h 3211167"/>
                  <a:gd name="connsiteX10" fmla="*/ 473561 w 1577004"/>
                  <a:gd name="connsiteY10" fmla="*/ 75189 h 3211167"/>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10211 h 3146189"/>
                  <a:gd name="connsiteX1" fmla="*/ 1481311 w 1577004"/>
                  <a:gd name="connsiteY1" fmla="*/ 847839 h 3146189"/>
                  <a:gd name="connsiteX2" fmla="*/ 1577004 w 1577004"/>
                  <a:gd name="connsiteY2" fmla="*/ 3146189 h 3146189"/>
                  <a:gd name="connsiteX3" fmla="*/ 1577004 w 1577004"/>
                  <a:gd name="connsiteY3" fmla="*/ 3146189 h 3146189"/>
                  <a:gd name="connsiteX4" fmla="*/ 965004 w 1577004"/>
                  <a:gd name="connsiteY4" fmla="*/ 3146189 h 3146189"/>
                  <a:gd name="connsiteX5" fmla="*/ 965004 w 1577004"/>
                  <a:gd name="connsiteY5" fmla="*/ 3146189 h 3146189"/>
                  <a:gd name="connsiteX6" fmla="*/ 837413 w 1577004"/>
                  <a:gd name="connsiteY6" fmla="*/ 932900 h 3146189"/>
                  <a:gd name="connsiteX7" fmla="*/ 251737 w 1577004"/>
                  <a:gd name="connsiteY7" fmla="*/ 1324724 h 3146189"/>
                  <a:gd name="connsiteX8" fmla="*/ 473561 w 1577004"/>
                  <a:gd name="connsiteY8" fmla="*/ 10211 h 3146189"/>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37413 w 1577004"/>
                  <a:gd name="connsiteY6" fmla="*/ 1004433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79944 w 1577004"/>
                  <a:gd name="connsiteY6" fmla="*/ 1068228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79944 w 1577004"/>
                  <a:gd name="connsiteY6" fmla="*/ 1068228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79944 w 1577004"/>
                  <a:gd name="connsiteY6" fmla="*/ 1068228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38277 w 1577004"/>
                  <a:gd name="connsiteY2" fmla="*/ 960324 h 3217722"/>
                  <a:gd name="connsiteX3" fmla="*/ 1577004 w 1577004"/>
                  <a:gd name="connsiteY3" fmla="*/ 3217722 h 3217722"/>
                  <a:gd name="connsiteX4" fmla="*/ 1577004 w 1577004"/>
                  <a:gd name="connsiteY4" fmla="*/ 3217722 h 3217722"/>
                  <a:gd name="connsiteX5" fmla="*/ 965004 w 1577004"/>
                  <a:gd name="connsiteY5" fmla="*/ 3217722 h 3217722"/>
                  <a:gd name="connsiteX6" fmla="*/ 965004 w 1577004"/>
                  <a:gd name="connsiteY6" fmla="*/ 3217722 h 3217722"/>
                  <a:gd name="connsiteX7" fmla="*/ 879944 w 1577004"/>
                  <a:gd name="connsiteY7" fmla="*/ 1068228 h 3217722"/>
                  <a:gd name="connsiteX8" fmla="*/ 251737 w 1577004"/>
                  <a:gd name="connsiteY8" fmla="*/ 1396257 h 3217722"/>
                  <a:gd name="connsiteX9" fmla="*/ 473561 w 1577004"/>
                  <a:gd name="connsiteY9" fmla="*/ 81744 h 3217722"/>
                  <a:gd name="connsiteX0" fmla="*/ 473561 w 1577004"/>
                  <a:gd name="connsiteY0" fmla="*/ 88256 h 3224234"/>
                  <a:gd name="connsiteX1" fmla="*/ 1481311 w 1577004"/>
                  <a:gd name="connsiteY1" fmla="*/ 904619 h 3224234"/>
                  <a:gd name="connsiteX2" fmla="*/ 1538277 w 1577004"/>
                  <a:gd name="connsiteY2" fmla="*/ 966836 h 3224234"/>
                  <a:gd name="connsiteX3" fmla="*/ 1577004 w 1577004"/>
                  <a:gd name="connsiteY3" fmla="*/ 3224234 h 3224234"/>
                  <a:gd name="connsiteX4" fmla="*/ 1577004 w 1577004"/>
                  <a:gd name="connsiteY4" fmla="*/ 3224234 h 3224234"/>
                  <a:gd name="connsiteX5" fmla="*/ 965004 w 1577004"/>
                  <a:gd name="connsiteY5" fmla="*/ 3224234 h 3224234"/>
                  <a:gd name="connsiteX6" fmla="*/ 965004 w 1577004"/>
                  <a:gd name="connsiteY6" fmla="*/ 3224234 h 3224234"/>
                  <a:gd name="connsiteX7" fmla="*/ 879944 w 1577004"/>
                  <a:gd name="connsiteY7" fmla="*/ 1074740 h 3224234"/>
                  <a:gd name="connsiteX8" fmla="*/ 251737 w 1577004"/>
                  <a:gd name="connsiteY8" fmla="*/ 1402769 h 3224234"/>
                  <a:gd name="connsiteX9" fmla="*/ 473561 w 1577004"/>
                  <a:gd name="connsiteY9" fmla="*/ 88256 h 3224234"/>
                  <a:gd name="connsiteX0" fmla="*/ 473561 w 1577004"/>
                  <a:gd name="connsiteY0" fmla="*/ 88256 h 3224234"/>
                  <a:gd name="connsiteX1" fmla="*/ 1481311 w 1577004"/>
                  <a:gd name="connsiteY1" fmla="*/ 904619 h 3224234"/>
                  <a:gd name="connsiteX2" fmla="*/ 1538277 w 1577004"/>
                  <a:gd name="connsiteY2" fmla="*/ 966836 h 3224234"/>
                  <a:gd name="connsiteX3" fmla="*/ 1577004 w 1577004"/>
                  <a:gd name="connsiteY3" fmla="*/ 3224234 h 3224234"/>
                  <a:gd name="connsiteX4" fmla="*/ 1577004 w 1577004"/>
                  <a:gd name="connsiteY4" fmla="*/ 3224234 h 3224234"/>
                  <a:gd name="connsiteX5" fmla="*/ 965004 w 1577004"/>
                  <a:gd name="connsiteY5" fmla="*/ 3224234 h 3224234"/>
                  <a:gd name="connsiteX6" fmla="*/ 965004 w 1577004"/>
                  <a:gd name="connsiteY6" fmla="*/ 3224234 h 3224234"/>
                  <a:gd name="connsiteX7" fmla="*/ 879944 w 1577004"/>
                  <a:gd name="connsiteY7" fmla="*/ 1074740 h 3224234"/>
                  <a:gd name="connsiteX8" fmla="*/ 251737 w 1577004"/>
                  <a:gd name="connsiteY8" fmla="*/ 1402769 h 3224234"/>
                  <a:gd name="connsiteX9" fmla="*/ 473561 w 1577004"/>
                  <a:gd name="connsiteY9" fmla="*/ 88256 h 3224234"/>
                  <a:gd name="connsiteX0" fmla="*/ 473561 w 1577004"/>
                  <a:gd name="connsiteY0" fmla="*/ 8062 h 3144040"/>
                  <a:gd name="connsiteX1" fmla="*/ 1538277 w 1577004"/>
                  <a:gd name="connsiteY1" fmla="*/ 886642 h 3144040"/>
                  <a:gd name="connsiteX2" fmla="*/ 1577004 w 1577004"/>
                  <a:gd name="connsiteY2" fmla="*/ 3144040 h 3144040"/>
                  <a:gd name="connsiteX3" fmla="*/ 1577004 w 1577004"/>
                  <a:gd name="connsiteY3" fmla="*/ 3144040 h 3144040"/>
                  <a:gd name="connsiteX4" fmla="*/ 965004 w 1577004"/>
                  <a:gd name="connsiteY4" fmla="*/ 3144040 h 3144040"/>
                  <a:gd name="connsiteX5" fmla="*/ 965004 w 1577004"/>
                  <a:gd name="connsiteY5" fmla="*/ 3144040 h 3144040"/>
                  <a:gd name="connsiteX6" fmla="*/ 879944 w 1577004"/>
                  <a:gd name="connsiteY6" fmla="*/ 994546 h 3144040"/>
                  <a:gd name="connsiteX7" fmla="*/ 251737 w 1577004"/>
                  <a:gd name="connsiteY7" fmla="*/ 1322575 h 3144040"/>
                  <a:gd name="connsiteX8" fmla="*/ 473561 w 1577004"/>
                  <a:gd name="connsiteY8" fmla="*/ 8062 h 3144040"/>
                  <a:gd name="connsiteX0" fmla="*/ 473561 w 1577004"/>
                  <a:gd name="connsiteY0" fmla="*/ 16144 h 3152122"/>
                  <a:gd name="connsiteX1" fmla="*/ 1538277 w 1577004"/>
                  <a:gd name="connsiteY1" fmla="*/ 894724 h 3152122"/>
                  <a:gd name="connsiteX2" fmla="*/ 1577004 w 1577004"/>
                  <a:gd name="connsiteY2" fmla="*/ 3152122 h 3152122"/>
                  <a:gd name="connsiteX3" fmla="*/ 1577004 w 1577004"/>
                  <a:gd name="connsiteY3" fmla="*/ 3152122 h 3152122"/>
                  <a:gd name="connsiteX4" fmla="*/ 965004 w 1577004"/>
                  <a:gd name="connsiteY4" fmla="*/ 3152122 h 3152122"/>
                  <a:gd name="connsiteX5" fmla="*/ 965004 w 1577004"/>
                  <a:gd name="connsiteY5" fmla="*/ 3152122 h 3152122"/>
                  <a:gd name="connsiteX6" fmla="*/ 879944 w 1577004"/>
                  <a:gd name="connsiteY6" fmla="*/ 1002628 h 3152122"/>
                  <a:gd name="connsiteX7" fmla="*/ 251737 w 1577004"/>
                  <a:gd name="connsiteY7" fmla="*/ 1330657 h 3152122"/>
                  <a:gd name="connsiteX8" fmla="*/ 473561 w 1577004"/>
                  <a:gd name="connsiteY8" fmla="*/ 16144 h 3152122"/>
                  <a:gd name="connsiteX0" fmla="*/ 473561 w 1577004"/>
                  <a:gd name="connsiteY0" fmla="*/ 30120 h 3166098"/>
                  <a:gd name="connsiteX1" fmla="*/ 1538277 w 1577004"/>
                  <a:gd name="connsiteY1" fmla="*/ 908700 h 3166098"/>
                  <a:gd name="connsiteX2" fmla="*/ 1577004 w 1577004"/>
                  <a:gd name="connsiteY2" fmla="*/ 3166098 h 3166098"/>
                  <a:gd name="connsiteX3" fmla="*/ 1577004 w 1577004"/>
                  <a:gd name="connsiteY3" fmla="*/ 3166098 h 3166098"/>
                  <a:gd name="connsiteX4" fmla="*/ 965004 w 1577004"/>
                  <a:gd name="connsiteY4" fmla="*/ 3166098 h 3166098"/>
                  <a:gd name="connsiteX5" fmla="*/ 965004 w 1577004"/>
                  <a:gd name="connsiteY5" fmla="*/ 3166098 h 3166098"/>
                  <a:gd name="connsiteX6" fmla="*/ 879944 w 1577004"/>
                  <a:gd name="connsiteY6" fmla="*/ 1016604 h 3166098"/>
                  <a:gd name="connsiteX7" fmla="*/ 251737 w 1577004"/>
                  <a:gd name="connsiteY7" fmla="*/ 1344633 h 3166098"/>
                  <a:gd name="connsiteX8" fmla="*/ 473561 w 1577004"/>
                  <a:gd name="connsiteY8" fmla="*/ 30120 h 3166098"/>
                  <a:gd name="connsiteX0" fmla="*/ 473561 w 1577004"/>
                  <a:gd name="connsiteY0" fmla="*/ 30120 h 3166098"/>
                  <a:gd name="connsiteX1" fmla="*/ 1538277 w 1577004"/>
                  <a:gd name="connsiteY1" fmla="*/ 908700 h 3166098"/>
                  <a:gd name="connsiteX2" fmla="*/ 1577004 w 1577004"/>
                  <a:gd name="connsiteY2" fmla="*/ 3166098 h 3166098"/>
                  <a:gd name="connsiteX3" fmla="*/ 1577004 w 1577004"/>
                  <a:gd name="connsiteY3" fmla="*/ 3166098 h 3166098"/>
                  <a:gd name="connsiteX4" fmla="*/ 965004 w 1577004"/>
                  <a:gd name="connsiteY4" fmla="*/ 3166098 h 3166098"/>
                  <a:gd name="connsiteX5" fmla="*/ 965004 w 1577004"/>
                  <a:gd name="connsiteY5" fmla="*/ 3166098 h 3166098"/>
                  <a:gd name="connsiteX6" fmla="*/ 879944 w 1577004"/>
                  <a:gd name="connsiteY6" fmla="*/ 1016604 h 3166098"/>
                  <a:gd name="connsiteX7" fmla="*/ 251737 w 1577004"/>
                  <a:gd name="connsiteY7" fmla="*/ 1344633 h 3166098"/>
                  <a:gd name="connsiteX8" fmla="*/ 473561 w 1577004"/>
                  <a:gd name="connsiteY8" fmla="*/ 30120 h 3166098"/>
                  <a:gd name="connsiteX0" fmla="*/ 473561 w 1577004"/>
                  <a:gd name="connsiteY0" fmla="*/ 30120 h 3166098"/>
                  <a:gd name="connsiteX1" fmla="*/ 1538277 w 1577004"/>
                  <a:gd name="connsiteY1" fmla="*/ 908700 h 3166098"/>
                  <a:gd name="connsiteX2" fmla="*/ 1577004 w 1577004"/>
                  <a:gd name="connsiteY2" fmla="*/ 3166098 h 3166098"/>
                  <a:gd name="connsiteX3" fmla="*/ 1577004 w 1577004"/>
                  <a:gd name="connsiteY3" fmla="*/ 3166098 h 3166098"/>
                  <a:gd name="connsiteX4" fmla="*/ 965004 w 1577004"/>
                  <a:gd name="connsiteY4" fmla="*/ 3166098 h 3166098"/>
                  <a:gd name="connsiteX5" fmla="*/ 965004 w 1577004"/>
                  <a:gd name="connsiteY5" fmla="*/ 3166098 h 3166098"/>
                  <a:gd name="connsiteX6" fmla="*/ 879944 w 1577004"/>
                  <a:gd name="connsiteY6" fmla="*/ 1016604 h 3166098"/>
                  <a:gd name="connsiteX7" fmla="*/ 251737 w 1577004"/>
                  <a:gd name="connsiteY7" fmla="*/ 1344633 h 3166098"/>
                  <a:gd name="connsiteX8" fmla="*/ 473561 w 1577004"/>
                  <a:gd name="connsiteY8" fmla="*/ 30120 h 3166098"/>
                  <a:gd name="connsiteX0" fmla="*/ 488521 w 1591964"/>
                  <a:gd name="connsiteY0" fmla="*/ 30120 h 3166098"/>
                  <a:gd name="connsiteX1" fmla="*/ 1553237 w 1591964"/>
                  <a:gd name="connsiteY1" fmla="*/ 908700 h 3166098"/>
                  <a:gd name="connsiteX2" fmla="*/ 1591964 w 1591964"/>
                  <a:gd name="connsiteY2" fmla="*/ 3166098 h 3166098"/>
                  <a:gd name="connsiteX3" fmla="*/ 1591964 w 1591964"/>
                  <a:gd name="connsiteY3" fmla="*/ 3166098 h 3166098"/>
                  <a:gd name="connsiteX4" fmla="*/ 979964 w 1591964"/>
                  <a:gd name="connsiteY4" fmla="*/ 3166098 h 3166098"/>
                  <a:gd name="connsiteX5" fmla="*/ 979964 w 1591964"/>
                  <a:gd name="connsiteY5" fmla="*/ 3166098 h 3166098"/>
                  <a:gd name="connsiteX6" fmla="*/ 894904 w 1591964"/>
                  <a:gd name="connsiteY6" fmla="*/ 1016604 h 3166098"/>
                  <a:gd name="connsiteX7" fmla="*/ 266697 w 1591964"/>
                  <a:gd name="connsiteY7" fmla="*/ 1344633 h 3166098"/>
                  <a:gd name="connsiteX8" fmla="*/ 488521 w 1591964"/>
                  <a:gd name="connsiteY8" fmla="*/ 30120 h 3166098"/>
                  <a:gd name="connsiteX0" fmla="*/ 488521 w 1591964"/>
                  <a:gd name="connsiteY0" fmla="*/ 9506 h 3145484"/>
                  <a:gd name="connsiteX1" fmla="*/ 1553237 w 1591964"/>
                  <a:gd name="connsiteY1" fmla="*/ 888086 h 3145484"/>
                  <a:gd name="connsiteX2" fmla="*/ 1591964 w 1591964"/>
                  <a:gd name="connsiteY2" fmla="*/ 3145484 h 3145484"/>
                  <a:gd name="connsiteX3" fmla="*/ 1591964 w 1591964"/>
                  <a:gd name="connsiteY3" fmla="*/ 3145484 h 3145484"/>
                  <a:gd name="connsiteX4" fmla="*/ 979964 w 1591964"/>
                  <a:gd name="connsiteY4" fmla="*/ 3145484 h 3145484"/>
                  <a:gd name="connsiteX5" fmla="*/ 979964 w 1591964"/>
                  <a:gd name="connsiteY5" fmla="*/ 3145484 h 3145484"/>
                  <a:gd name="connsiteX6" fmla="*/ 894904 w 1591964"/>
                  <a:gd name="connsiteY6" fmla="*/ 995990 h 3145484"/>
                  <a:gd name="connsiteX7" fmla="*/ 266697 w 1591964"/>
                  <a:gd name="connsiteY7" fmla="*/ 1324019 h 3145484"/>
                  <a:gd name="connsiteX8" fmla="*/ 488521 w 1591964"/>
                  <a:gd name="connsiteY8" fmla="*/ 9506 h 3145484"/>
                  <a:gd name="connsiteX0" fmla="*/ 496444 w 1599887"/>
                  <a:gd name="connsiteY0" fmla="*/ 9506 h 3145484"/>
                  <a:gd name="connsiteX1" fmla="*/ 1561160 w 1599887"/>
                  <a:gd name="connsiteY1" fmla="*/ 888086 h 3145484"/>
                  <a:gd name="connsiteX2" fmla="*/ 1599887 w 1599887"/>
                  <a:gd name="connsiteY2" fmla="*/ 3145484 h 3145484"/>
                  <a:gd name="connsiteX3" fmla="*/ 1599887 w 1599887"/>
                  <a:gd name="connsiteY3" fmla="*/ 3145484 h 3145484"/>
                  <a:gd name="connsiteX4" fmla="*/ 987887 w 1599887"/>
                  <a:gd name="connsiteY4" fmla="*/ 3145484 h 3145484"/>
                  <a:gd name="connsiteX5" fmla="*/ 987887 w 1599887"/>
                  <a:gd name="connsiteY5" fmla="*/ 3145484 h 3145484"/>
                  <a:gd name="connsiteX6" fmla="*/ 902827 w 1599887"/>
                  <a:gd name="connsiteY6" fmla="*/ 995990 h 3145484"/>
                  <a:gd name="connsiteX7" fmla="*/ 274620 w 1599887"/>
                  <a:gd name="connsiteY7" fmla="*/ 1324019 h 3145484"/>
                  <a:gd name="connsiteX8" fmla="*/ 496444 w 1599887"/>
                  <a:gd name="connsiteY8" fmla="*/ 9506 h 3145484"/>
                  <a:gd name="connsiteX0" fmla="*/ 503267 w 1597185"/>
                  <a:gd name="connsiteY0" fmla="*/ 5188 h 3203079"/>
                  <a:gd name="connsiteX1" fmla="*/ 1558458 w 1597185"/>
                  <a:gd name="connsiteY1" fmla="*/ 945681 h 3203079"/>
                  <a:gd name="connsiteX2" fmla="*/ 1597185 w 1597185"/>
                  <a:gd name="connsiteY2" fmla="*/ 3203079 h 3203079"/>
                  <a:gd name="connsiteX3" fmla="*/ 1597185 w 1597185"/>
                  <a:gd name="connsiteY3" fmla="*/ 3203079 h 3203079"/>
                  <a:gd name="connsiteX4" fmla="*/ 985185 w 1597185"/>
                  <a:gd name="connsiteY4" fmla="*/ 3203079 h 3203079"/>
                  <a:gd name="connsiteX5" fmla="*/ 985185 w 1597185"/>
                  <a:gd name="connsiteY5" fmla="*/ 3203079 h 3203079"/>
                  <a:gd name="connsiteX6" fmla="*/ 900125 w 1597185"/>
                  <a:gd name="connsiteY6" fmla="*/ 1053585 h 3203079"/>
                  <a:gd name="connsiteX7" fmla="*/ 271918 w 1597185"/>
                  <a:gd name="connsiteY7" fmla="*/ 1381614 h 3203079"/>
                  <a:gd name="connsiteX8" fmla="*/ 503267 w 1597185"/>
                  <a:gd name="connsiteY8" fmla="*/ 5188 h 3203079"/>
                  <a:gd name="connsiteX0" fmla="*/ 503267 w 1597185"/>
                  <a:gd name="connsiteY0" fmla="*/ 5413 h 3203304"/>
                  <a:gd name="connsiteX1" fmla="*/ 1558458 w 1597185"/>
                  <a:gd name="connsiteY1" fmla="*/ 945906 h 3203304"/>
                  <a:gd name="connsiteX2" fmla="*/ 1597185 w 1597185"/>
                  <a:gd name="connsiteY2" fmla="*/ 3203304 h 3203304"/>
                  <a:gd name="connsiteX3" fmla="*/ 1597185 w 1597185"/>
                  <a:gd name="connsiteY3" fmla="*/ 3203304 h 3203304"/>
                  <a:gd name="connsiteX4" fmla="*/ 985185 w 1597185"/>
                  <a:gd name="connsiteY4" fmla="*/ 3203304 h 3203304"/>
                  <a:gd name="connsiteX5" fmla="*/ 985185 w 1597185"/>
                  <a:gd name="connsiteY5" fmla="*/ 3203304 h 3203304"/>
                  <a:gd name="connsiteX6" fmla="*/ 900125 w 1597185"/>
                  <a:gd name="connsiteY6" fmla="*/ 1053810 h 3203304"/>
                  <a:gd name="connsiteX7" fmla="*/ 271918 w 1597185"/>
                  <a:gd name="connsiteY7" fmla="*/ 1381839 h 3203304"/>
                  <a:gd name="connsiteX8" fmla="*/ 503267 w 1597185"/>
                  <a:gd name="connsiteY8" fmla="*/ 5413 h 3203304"/>
                  <a:gd name="connsiteX0" fmla="*/ 644333 w 1552513"/>
                  <a:gd name="connsiteY0" fmla="*/ 4742 h 3216920"/>
                  <a:gd name="connsiteX1" fmla="*/ 1513786 w 1552513"/>
                  <a:gd name="connsiteY1" fmla="*/ 959522 h 3216920"/>
                  <a:gd name="connsiteX2" fmla="*/ 1552513 w 1552513"/>
                  <a:gd name="connsiteY2" fmla="*/ 3216920 h 3216920"/>
                  <a:gd name="connsiteX3" fmla="*/ 1552513 w 1552513"/>
                  <a:gd name="connsiteY3" fmla="*/ 3216920 h 3216920"/>
                  <a:gd name="connsiteX4" fmla="*/ 940513 w 1552513"/>
                  <a:gd name="connsiteY4" fmla="*/ 3216920 h 3216920"/>
                  <a:gd name="connsiteX5" fmla="*/ 940513 w 1552513"/>
                  <a:gd name="connsiteY5" fmla="*/ 3216920 h 3216920"/>
                  <a:gd name="connsiteX6" fmla="*/ 855453 w 1552513"/>
                  <a:gd name="connsiteY6" fmla="*/ 1067426 h 3216920"/>
                  <a:gd name="connsiteX7" fmla="*/ 227246 w 1552513"/>
                  <a:gd name="connsiteY7" fmla="*/ 1395455 h 3216920"/>
                  <a:gd name="connsiteX8" fmla="*/ 644333 w 1552513"/>
                  <a:gd name="connsiteY8" fmla="*/ 4742 h 3216920"/>
                  <a:gd name="connsiteX0" fmla="*/ 693588 w 1601768"/>
                  <a:gd name="connsiteY0" fmla="*/ 4742 h 3216920"/>
                  <a:gd name="connsiteX1" fmla="*/ 1563041 w 1601768"/>
                  <a:gd name="connsiteY1" fmla="*/ 959522 h 3216920"/>
                  <a:gd name="connsiteX2" fmla="*/ 1601768 w 1601768"/>
                  <a:gd name="connsiteY2" fmla="*/ 3216920 h 3216920"/>
                  <a:gd name="connsiteX3" fmla="*/ 1601768 w 1601768"/>
                  <a:gd name="connsiteY3" fmla="*/ 3216920 h 3216920"/>
                  <a:gd name="connsiteX4" fmla="*/ 989768 w 1601768"/>
                  <a:gd name="connsiteY4" fmla="*/ 3216920 h 3216920"/>
                  <a:gd name="connsiteX5" fmla="*/ 989768 w 1601768"/>
                  <a:gd name="connsiteY5" fmla="*/ 3216920 h 3216920"/>
                  <a:gd name="connsiteX6" fmla="*/ 904708 w 1601768"/>
                  <a:gd name="connsiteY6" fmla="*/ 1067426 h 3216920"/>
                  <a:gd name="connsiteX7" fmla="*/ 276501 w 1601768"/>
                  <a:gd name="connsiteY7" fmla="*/ 1395455 h 3216920"/>
                  <a:gd name="connsiteX8" fmla="*/ 693588 w 1601768"/>
                  <a:gd name="connsiteY8" fmla="*/ 4742 h 3216920"/>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119 h 3212297"/>
                  <a:gd name="connsiteX1" fmla="*/ 1563041 w 1601768"/>
                  <a:gd name="connsiteY1" fmla="*/ 954899 h 3212297"/>
                  <a:gd name="connsiteX2" fmla="*/ 1601768 w 1601768"/>
                  <a:gd name="connsiteY2" fmla="*/ 3212297 h 3212297"/>
                  <a:gd name="connsiteX3" fmla="*/ 1601768 w 1601768"/>
                  <a:gd name="connsiteY3" fmla="*/ 3212297 h 3212297"/>
                  <a:gd name="connsiteX4" fmla="*/ 989768 w 1601768"/>
                  <a:gd name="connsiteY4" fmla="*/ 3212297 h 3212297"/>
                  <a:gd name="connsiteX5" fmla="*/ 989768 w 1601768"/>
                  <a:gd name="connsiteY5" fmla="*/ 3212297 h 3212297"/>
                  <a:gd name="connsiteX6" fmla="*/ 904708 w 1601768"/>
                  <a:gd name="connsiteY6" fmla="*/ 1062803 h 3212297"/>
                  <a:gd name="connsiteX7" fmla="*/ 276501 w 1601768"/>
                  <a:gd name="connsiteY7" fmla="*/ 1390832 h 3212297"/>
                  <a:gd name="connsiteX8" fmla="*/ 693588 w 1601768"/>
                  <a:gd name="connsiteY8" fmla="*/ 119 h 321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768" h="3212297">
                    <a:moveTo>
                      <a:pt x="693588" y="119"/>
                    </a:moveTo>
                    <a:cubicBezTo>
                      <a:pt x="979449" y="3664"/>
                      <a:pt x="1431633" y="-71482"/>
                      <a:pt x="1563041" y="954899"/>
                    </a:cubicBezTo>
                    <a:lnTo>
                      <a:pt x="1601768" y="3212297"/>
                    </a:lnTo>
                    <a:lnTo>
                      <a:pt x="1601768" y="3212297"/>
                    </a:lnTo>
                    <a:lnTo>
                      <a:pt x="989768" y="3212297"/>
                    </a:lnTo>
                    <a:lnTo>
                      <a:pt x="989768" y="3212297"/>
                    </a:lnTo>
                    <a:cubicBezTo>
                      <a:pt x="961415" y="2495799"/>
                      <a:pt x="964958" y="1779301"/>
                      <a:pt x="904708" y="1062803"/>
                    </a:cubicBezTo>
                    <a:cubicBezTo>
                      <a:pt x="781622" y="431278"/>
                      <a:pt x="46520" y="738644"/>
                      <a:pt x="276501" y="1390832"/>
                    </a:cubicBezTo>
                    <a:cubicBezTo>
                      <a:pt x="-283870" y="827698"/>
                      <a:pt x="84955" y="-9337"/>
                      <a:pt x="693588" y="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15" name="Frame 1">
              <a:extLst>
                <a:ext uri="{FF2B5EF4-FFF2-40B4-BE49-F238E27FC236}">
                  <a16:creationId xmlns:a16="http://schemas.microsoft.com/office/drawing/2014/main" id="{2572D0B9-91BB-46BE-BE73-83A5DE078817}"/>
                </a:ext>
              </a:extLst>
            </p:cNvPr>
            <p:cNvSpPr/>
            <p:nvPr/>
          </p:nvSpPr>
          <p:spPr>
            <a:xfrm>
              <a:off x="3459679" y="2564932"/>
              <a:ext cx="981073" cy="1325555"/>
            </a:xfrm>
            <a:custGeom>
              <a:avLst/>
              <a:gdLst/>
              <a:ahLst/>
              <a:cxnLst/>
              <a:rect l="l" t="t" r="r" b="b"/>
              <a:pathLst>
                <a:path w="2823581" h="3962432">
                  <a:moveTo>
                    <a:pt x="1366785" y="3230945"/>
                  </a:moveTo>
                  <a:cubicBezTo>
                    <a:pt x="1292218" y="3230945"/>
                    <a:pt x="1231770" y="3291393"/>
                    <a:pt x="1231770" y="3365960"/>
                  </a:cubicBezTo>
                  <a:cubicBezTo>
                    <a:pt x="1231770" y="3440527"/>
                    <a:pt x="1292218" y="3500975"/>
                    <a:pt x="1366785" y="3500975"/>
                  </a:cubicBezTo>
                  <a:cubicBezTo>
                    <a:pt x="1441352" y="3500975"/>
                    <a:pt x="1501800" y="3440527"/>
                    <a:pt x="1501800" y="3365960"/>
                  </a:cubicBezTo>
                  <a:cubicBezTo>
                    <a:pt x="1501800" y="3291393"/>
                    <a:pt x="1441352" y="3230945"/>
                    <a:pt x="1366785" y="3230945"/>
                  </a:cubicBezTo>
                  <a:close/>
                  <a:moveTo>
                    <a:pt x="1699205" y="3185940"/>
                  </a:moveTo>
                  <a:cubicBezTo>
                    <a:pt x="1674349" y="3185940"/>
                    <a:pt x="1654200" y="3206089"/>
                    <a:pt x="1654200" y="3230945"/>
                  </a:cubicBezTo>
                  <a:cubicBezTo>
                    <a:pt x="1654200" y="3255801"/>
                    <a:pt x="1674349" y="3275950"/>
                    <a:pt x="1699205" y="3275950"/>
                  </a:cubicBezTo>
                  <a:cubicBezTo>
                    <a:pt x="1724061" y="3275950"/>
                    <a:pt x="1744210" y="3255801"/>
                    <a:pt x="1744210" y="3230945"/>
                  </a:cubicBezTo>
                  <a:cubicBezTo>
                    <a:pt x="1744210" y="3206089"/>
                    <a:pt x="1724061" y="3185940"/>
                    <a:pt x="1699205" y="3185940"/>
                  </a:cubicBezTo>
                  <a:close/>
                  <a:moveTo>
                    <a:pt x="1501800" y="2830204"/>
                  </a:moveTo>
                  <a:cubicBezTo>
                    <a:pt x="1452089" y="2830204"/>
                    <a:pt x="1411790" y="2870503"/>
                    <a:pt x="1411790" y="2920214"/>
                  </a:cubicBezTo>
                  <a:cubicBezTo>
                    <a:pt x="1411790" y="2969925"/>
                    <a:pt x="1452089" y="3010224"/>
                    <a:pt x="1501800" y="3010224"/>
                  </a:cubicBezTo>
                  <a:cubicBezTo>
                    <a:pt x="1551511" y="3010224"/>
                    <a:pt x="1591810" y="2969925"/>
                    <a:pt x="1591810" y="2920214"/>
                  </a:cubicBezTo>
                  <a:cubicBezTo>
                    <a:pt x="1591810" y="2870503"/>
                    <a:pt x="1551511" y="2830204"/>
                    <a:pt x="1501800" y="2830204"/>
                  </a:cubicBezTo>
                  <a:close/>
                  <a:moveTo>
                    <a:pt x="322536" y="2413264"/>
                  </a:moveTo>
                  <a:lnTo>
                    <a:pt x="1264147" y="2413264"/>
                  </a:lnTo>
                  <a:lnTo>
                    <a:pt x="682536" y="3458376"/>
                  </a:lnTo>
                  <a:lnTo>
                    <a:pt x="898974" y="3458376"/>
                  </a:lnTo>
                  <a:lnTo>
                    <a:pt x="1480585" y="2413264"/>
                  </a:lnTo>
                  <a:lnTo>
                    <a:pt x="1978720" y="2413264"/>
                  </a:lnTo>
                  <a:lnTo>
                    <a:pt x="1978720" y="3628270"/>
                  </a:lnTo>
                  <a:lnTo>
                    <a:pt x="322536" y="3628270"/>
                  </a:lnTo>
                  <a:close/>
                  <a:moveTo>
                    <a:pt x="322536" y="2153598"/>
                  </a:moveTo>
                  <a:lnTo>
                    <a:pt x="682536" y="2153598"/>
                  </a:lnTo>
                  <a:lnTo>
                    <a:pt x="682536" y="2261598"/>
                  </a:lnTo>
                  <a:lnTo>
                    <a:pt x="322536" y="2261598"/>
                  </a:lnTo>
                  <a:close/>
                  <a:moveTo>
                    <a:pt x="322536" y="1870494"/>
                  </a:moveTo>
                  <a:lnTo>
                    <a:pt x="826536" y="1870494"/>
                  </a:lnTo>
                  <a:lnTo>
                    <a:pt x="826536" y="1978494"/>
                  </a:lnTo>
                  <a:lnTo>
                    <a:pt x="322536" y="1978494"/>
                  </a:lnTo>
                  <a:close/>
                  <a:moveTo>
                    <a:pt x="322536" y="1587391"/>
                  </a:moveTo>
                  <a:lnTo>
                    <a:pt x="682536" y="1587391"/>
                  </a:lnTo>
                  <a:lnTo>
                    <a:pt x="682536" y="1695391"/>
                  </a:lnTo>
                  <a:lnTo>
                    <a:pt x="322536" y="1695391"/>
                  </a:lnTo>
                  <a:close/>
                  <a:moveTo>
                    <a:pt x="322536" y="1304288"/>
                  </a:moveTo>
                  <a:lnTo>
                    <a:pt x="826536" y="1304288"/>
                  </a:lnTo>
                  <a:lnTo>
                    <a:pt x="826536" y="1412288"/>
                  </a:lnTo>
                  <a:lnTo>
                    <a:pt x="322536" y="1412288"/>
                  </a:lnTo>
                  <a:close/>
                  <a:moveTo>
                    <a:pt x="1733633" y="1039034"/>
                  </a:moveTo>
                  <a:lnTo>
                    <a:pt x="1735422" y="1042133"/>
                  </a:lnTo>
                  <a:lnTo>
                    <a:pt x="176045" y="1042133"/>
                  </a:lnTo>
                  <a:lnTo>
                    <a:pt x="176045" y="3786387"/>
                  </a:lnTo>
                  <a:lnTo>
                    <a:pt x="2128211" y="3786387"/>
                  </a:lnTo>
                  <a:lnTo>
                    <a:pt x="2128211" y="1722464"/>
                  </a:lnTo>
                  <a:lnTo>
                    <a:pt x="2131710" y="1728524"/>
                  </a:lnTo>
                  <a:lnTo>
                    <a:pt x="2527059" y="1040609"/>
                  </a:lnTo>
                  <a:lnTo>
                    <a:pt x="2244788" y="1040049"/>
                  </a:lnTo>
                  <a:lnTo>
                    <a:pt x="1480585" y="2413264"/>
                  </a:lnTo>
                  <a:lnTo>
                    <a:pt x="1264147" y="2413264"/>
                  </a:lnTo>
                  <a:lnTo>
                    <a:pt x="2028589" y="1039620"/>
                  </a:lnTo>
                  <a:close/>
                  <a:moveTo>
                    <a:pt x="2607143" y="0"/>
                  </a:moveTo>
                  <a:lnTo>
                    <a:pt x="2823581" y="0"/>
                  </a:lnTo>
                  <a:lnTo>
                    <a:pt x="2342071" y="865238"/>
                  </a:lnTo>
                  <a:lnTo>
                    <a:pt x="2823581" y="866194"/>
                  </a:lnTo>
                  <a:lnTo>
                    <a:pt x="2304256" y="1769829"/>
                  </a:lnTo>
                  <a:lnTo>
                    <a:pt x="2304256" y="3962432"/>
                  </a:lnTo>
                  <a:lnTo>
                    <a:pt x="0" y="3962432"/>
                  </a:lnTo>
                  <a:lnTo>
                    <a:pt x="0" y="866088"/>
                  </a:lnTo>
                  <a:lnTo>
                    <a:pt x="1767662" y="866088"/>
                  </a:lnTo>
                  <a:lnTo>
                    <a:pt x="1766512" y="864096"/>
                  </a:lnTo>
                  <a:lnTo>
                    <a:pt x="2125872" y="8648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solidFill>
                  <a:schemeClr val="tx1"/>
                </a:solidFill>
              </a:endParaRPr>
            </a:p>
          </p:txBody>
        </p:sp>
        <p:sp>
          <p:nvSpPr>
            <p:cNvPr id="16" name="Oval 21">
              <a:extLst>
                <a:ext uri="{FF2B5EF4-FFF2-40B4-BE49-F238E27FC236}">
                  <a16:creationId xmlns:a16="http://schemas.microsoft.com/office/drawing/2014/main" id="{07837B4D-D1A1-4F44-83EB-6DF617E78E27}"/>
                </a:ext>
              </a:extLst>
            </p:cNvPr>
            <p:cNvSpPr/>
            <p:nvPr/>
          </p:nvSpPr>
          <p:spPr>
            <a:xfrm rot="14306008">
              <a:off x="5552875" y="2870125"/>
              <a:ext cx="1064408" cy="877308"/>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Tree>
    <p:extLst>
      <p:ext uri="{BB962C8B-B14F-4D97-AF65-F5344CB8AC3E}">
        <p14:creationId xmlns:p14="http://schemas.microsoft.com/office/powerpoint/2010/main" val="1111657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anchor="b"/>
          <a:lstStyle>
            <a:lvl1pPr>
              <a:defRPr sz="4800"/>
            </a:lvl1pPr>
          </a:lstStyle>
          <a:p>
            <a:r>
              <a:rPr lang="en-US" dirty="0"/>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anchor="b"/>
          <a:lstStyle>
            <a:lvl1pPr>
              <a:defRPr sz="6000">
                <a:solidFill>
                  <a:schemeClr val="accent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9" name="Freeform: Shap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a:normAutofit/>
          </a:bodyPr>
          <a:lstStyle>
            <a:lvl1pPr marL="0" indent="0" algn="ctr">
              <a:lnSpc>
                <a:spcPct val="100000"/>
              </a:lnSpc>
              <a:spcBef>
                <a:spcPts val="0"/>
              </a:spcBef>
              <a:buNone/>
              <a:defRPr sz="2400"/>
            </a:lvl1pPr>
          </a:lstStyle>
          <a:p>
            <a:pPr lvl="0"/>
            <a:r>
              <a:rPr lang="en-US"/>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a:lstStyle>
            <a:lvl1pPr algn="ctr">
              <a:defRPr sz="2400" cap="all" baseline="0">
                <a:latin typeface="Gill Sans Nova" panose="020B0602020104020203" pitchFamily="34" charset="0"/>
              </a:defRPr>
            </a:lvl1pPr>
          </a:lstStyle>
          <a:p>
            <a:r>
              <a:rPr lang="en-US"/>
              <a:t>Click to edit Master title style</a:t>
            </a:r>
            <a:endParaRPr lang="en-US" dirty="0"/>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r>
              <a:rPr lang="en-US" dirty="0"/>
              <a:t>20XX</a:t>
            </a:r>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sz="1400">
                <a:solidFill>
                  <a:schemeClr val="tx1"/>
                </a:solidFill>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 id="2147483668" r:id="rId19"/>
    <p:sldLayoutId id="2147483669" r:id="rId20"/>
  </p:sldLayoutIdLst>
  <p:hf hdr="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jpeg"/><Relationship Id="rId2" Type="http://schemas.openxmlformats.org/officeDocument/2006/relationships/image" Target="../media/image16.png"/><Relationship Id="rId1" Type="http://schemas.openxmlformats.org/officeDocument/2006/relationships/slideLayout" Target="../slideLayouts/slideLayout20.xml"/><Relationship Id="rId6" Type="http://schemas.openxmlformats.org/officeDocument/2006/relationships/image" Target="../media/image20.jpe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BB83-CA62-C813-5584-9F9C32557A2B}"/>
              </a:ext>
            </a:extLst>
          </p:cNvPr>
          <p:cNvSpPr>
            <a:spLocks noGrp="1"/>
          </p:cNvSpPr>
          <p:nvPr>
            <p:ph type="ctrTitle"/>
          </p:nvPr>
        </p:nvSpPr>
        <p:spPr/>
        <p:txBody>
          <a:bodyPr/>
          <a:lstStyle/>
          <a:p>
            <a:r>
              <a:rPr lang="en-US" sz="3600" b="1" dirty="0">
                <a:effectLst/>
                <a:latin typeface="Berlin Sans FB Demi" panose="020E0802020502020306" pitchFamily="34" charset="0"/>
                <a:ea typeface="Times New Roman" panose="02020603050405020304" pitchFamily="18" charset="0"/>
                <a:cs typeface="Times New Roman" panose="02020603050405020304" pitchFamily="18" charset="0"/>
              </a:rPr>
              <a:t>EDUCATION FOR SUSTAINABILITIES: IMPROVING THE CONCIOUSNESS THROUGH STEM EDUCATION</a:t>
            </a:r>
            <a:endParaRPr lang="en-US" sz="3600" dirty="0">
              <a:latin typeface="Berlin Sans FB Demi" panose="020E0802020502020306" pitchFamily="34" charset="0"/>
            </a:endParaRPr>
          </a:p>
        </p:txBody>
      </p:sp>
      <p:sp>
        <p:nvSpPr>
          <p:cNvPr id="3" name="Subtitle 2">
            <a:extLst>
              <a:ext uri="{FF2B5EF4-FFF2-40B4-BE49-F238E27FC236}">
                <a16:creationId xmlns:a16="http://schemas.microsoft.com/office/drawing/2014/main" id="{CA0D2251-7AFE-1B36-778C-D116EDBB7FDE}"/>
              </a:ext>
            </a:extLst>
          </p:cNvPr>
          <p:cNvSpPr>
            <a:spLocks noGrp="1"/>
          </p:cNvSpPr>
          <p:nvPr>
            <p:ph type="subTitle" idx="1"/>
          </p:nvPr>
        </p:nvSpPr>
        <p:spPr/>
        <p:txBody>
          <a:bodyPr>
            <a:normAutofit/>
          </a:bodyPr>
          <a:lstStyle/>
          <a:p>
            <a:r>
              <a:rPr lang="en-US" b="1" dirty="0"/>
              <a:t>Ida Kaniawati</a:t>
            </a:r>
          </a:p>
          <a:p>
            <a:r>
              <a:rPr lang="en-US" b="1" dirty="0"/>
              <a:t>(Science Education UPI-Indonesia)</a:t>
            </a:r>
          </a:p>
          <a:p>
            <a:r>
              <a:rPr lang="en-US" b="1" dirty="0"/>
              <a:t>kaniawati@upi.edu</a:t>
            </a:r>
          </a:p>
        </p:txBody>
      </p:sp>
      <p:pic>
        <p:nvPicPr>
          <p:cNvPr id="4" name="Picture 3">
            <a:extLst>
              <a:ext uri="{FF2B5EF4-FFF2-40B4-BE49-F238E27FC236}">
                <a16:creationId xmlns:a16="http://schemas.microsoft.com/office/drawing/2014/main" id="{4D097646-82B8-DD7A-D169-4385DC799E06}"/>
              </a:ext>
            </a:extLst>
          </p:cNvPr>
          <p:cNvPicPr>
            <a:picLocks noChangeAspect="1"/>
          </p:cNvPicPr>
          <p:nvPr/>
        </p:nvPicPr>
        <p:blipFill rotWithShape="1">
          <a:blip r:embed="rId2"/>
          <a:srcRect l="69245" t="16742" r="13693" b="54501"/>
          <a:stretch/>
        </p:blipFill>
        <p:spPr bwMode="auto">
          <a:xfrm>
            <a:off x="4369981" y="-20843"/>
            <a:ext cx="1630576" cy="1545870"/>
          </a:xfrm>
          <a:prstGeom prst="rect">
            <a:avLst/>
          </a:prstGeom>
          <a:ln>
            <a:noFill/>
          </a:ln>
          <a:extLst>
            <a:ext uri="{53640926-AAD7-44D8-BBD7-CCE9431645EC}">
              <a14:shadowObscured xmlns:a14="http://schemas.microsoft.com/office/drawing/2010/main"/>
            </a:ext>
          </a:extLst>
        </p:spPr>
      </p:pic>
      <p:pic>
        <p:nvPicPr>
          <p:cNvPr id="5" name="Picture 2" descr="Image result for SDG Background">
            <a:extLst>
              <a:ext uri="{FF2B5EF4-FFF2-40B4-BE49-F238E27FC236}">
                <a16:creationId xmlns:a16="http://schemas.microsoft.com/office/drawing/2014/main" id="{484FF103-1A20-8C89-3996-00F64D70D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445" y="-20843"/>
            <a:ext cx="1525027" cy="1525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1D6FF-1122-B11D-0CE3-E62BA27376FA}"/>
              </a:ext>
            </a:extLst>
          </p:cNvPr>
          <p:cNvSpPr>
            <a:spLocks noGrp="1"/>
          </p:cNvSpPr>
          <p:nvPr>
            <p:ph type="title"/>
          </p:nvPr>
        </p:nvSpPr>
        <p:spPr/>
        <p:txBody>
          <a:bodyPr/>
          <a:lstStyle/>
          <a:p>
            <a:r>
              <a:rPr lang="en-US" sz="2400" dirty="0"/>
              <a:t>The improvement of students' understanding of sustainability issues and change students' attitudes and behavior regarding environmental, social, and economic sustainability after STEM learning in sustainability issues was implemented.</a:t>
            </a:r>
          </a:p>
        </p:txBody>
      </p:sp>
      <p:sp>
        <p:nvSpPr>
          <p:cNvPr id="5" name="Date Placeholder 4">
            <a:extLst>
              <a:ext uri="{FF2B5EF4-FFF2-40B4-BE49-F238E27FC236}">
                <a16:creationId xmlns:a16="http://schemas.microsoft.com/office/drawing/2014/main" id="{623087F1-0A22-4E04-6B3F-B1DDA246A111}"/>
              </a:ext>
            </a:extLst>
          </p:cNvPr>
          <p:cNvSpPr>
            <a:spLocks noGrp="1"/>
          </p:cNvSpPr>
          <p:nvPr>
            <p:ph type="dt" sz="half" idx="10"/>
          </p:nvPr>
        </p:nvSpPr>
        <p:spPr/>
        <p:txBody>
          <a:bodyPr/>
          <a:lstStyle/>
          <a:p>
            <a:r>
              <a:rPr lang="en-US" dirty="0"/>
              <a:t>20XX</a:t>
            </a:r>
          </a:p>
        </p:txBody>
      </p:sp>
      <p:sp>
        <p:nvSpPr>
          <p:cNvPr id="7" name="Footer Placeholder 6">
            <a:extLst>
              <a:ext uri="{FF2B5EF4-FFF2-40B4-BE49-F238E27FC236}">
                <a16:creationId xmlns:a16="http://schemas.microsoft.com/office/drawing/2014/main" id="{8FD92B98-444C-00D2-3246-91E7E1BFB673}"/>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CFCF8520-CF3A-DEEA-6A9F-571CC04E7ADA}"/>
              </a:ext>
            </a:extLst>
          </p:cNvPr>
          <p:cNvSpPr>
            <a:spLocks noGrp="1"/>
          </p:cNvSpPr>
          <p:nvPr>
            <p:ph type="sldNum" sz="quarter" idx="12"/>
          </p:nvPr>
        </p:nvSpPr>
        <p:spPr/>
        <p:txBody>
          <a:bodyPr/>
          <a:lstStyle/>
          <a:p>
            <a:fld id="{58FB4751-880F-D840-AAA9-3A15815CC996}" type="slidenum">
              <a:rPr lang="en-US" smtClean="0"/>
              <a:t>10</a:t>
            </a:fld>
            <a:endParaRPr lang="en-US" dirty="0"/>
          </a:p>
        </p:txBody>
      </p:sp>
      <p:pic>
        <p:nvPicPr>
          <p:cNvPr id="12" name="Picture 11">
            <a:extLst>
              <a:ext uri="{FF2B5EF4-FFF2-40B4-BE49-F238E27FC236}">
                <a16:creationId xmlns:a16="http://schemas.microsoft.com/office/drawing/2014/main" id="{44D977EA-412B-0D83-91CE-D834FF82226F}"/>
              </a:ext>
            </a:extLst>
          </p:cNvPr>
          <p:cNvPicPr>
            <a:picLocks noChangeAspect="1"/>
          </p:cNvPicPr>
          <p:nvPr/>
        </p:nvPicPr>
        <p:blipFill rotWithShape="1">
          <a:blip r:embed="rId2"/>
          <a:srcRect l="11100" t="26046" r="40134" b="24555"/>
          <a:stretch/>
        </p:blipFill>
        <p:spPr>
          <a:xfrm>
            <a:off x="234767" y="2581479"/>
            <a:ext cx="5945531" cy="3387745"/>
          </a:xfrm>
          <a:prstGeom prst="rect">
            <a:avLst/>
          </a:prstGeom>
        </p:spPr>
      </p:pic>
      <p:sp>
        <p:nvSpPr>
          <p:cNvPr id="14" name="Content Placeholder 13">
            <a:extLst>
              <a:ext uri="{FF2B5EF4-FFF2-40B4-BE49-F238E27FC236}">
                <a16:creationId xmlns:a16="http://schemas.microsoft.com/office/drawing/2014/main" id="{9E9BBA10-47AD-51E4-8421-808AB7BD279B}"/>
              </a:ext>
            </a:extLst>
          </p:cNvPr>
          <p:cNvSpPr>
            <a:spLocks noGrp="1"/>
          </p:cNvSpPr>
          <p:nvPr>
            <p:ph idx="1"/>
          </p:nvPr>
        </p:nvSpPr>
        <p:spPr>
          <a:xfrm>
            <a:off x="576072" y="1901952"/>
            <a:ext cx="9363456" cy="676656"/>
          </a:xfrm>
        </p:spPr>
        <p:txBody>
          <a:bodyPr/>
          <a:lstStyle/>
          <a:p>
            <a:r>
              <a:rPr lang="en-US" dirty="0"/>
              <a:t>N-gain of Sustainability Consciousness for Each Category</a:t>
            </a:r>
            <a:endParaRPr lang="en-ID" dirty="0"/>
          </a:p>
        </p:txBody>
      </p:sp>
      <p:pic>
        <p:nvPicPr>
          <p:cNvPr id="16" name="Picture 15">
            <a:extLst>
              <a:ext uri="{FF2B5EF4-FFF2-40B4-BE49-F238E27FC236}">
                <a16:creationId xmlns:a16="http://schemas.microsoft.com/office/drawing/2014/main" id="{DD083FF0-E274-7661-7615-1E867682F058}"/>
              </a:ext>
            </a:extLst>
          </p:cNvPr>
          <p:cNvPicPr>
            <a:picLocks noChangeAspect="1"/>
          </p:cNvPicPr>
          <p:nvPr/>
        </p:nvPicPr>
        <p:blipFill rotWithShape="1">
          <a:blip r:embed="rId3"/>
          <a:srcRect l="30872" t="47287" r="9600" b="17365"/>
          <a:stretch/>
        </p:blipFill>
        <p:spPr>
          <a:xfrm>
            <a:off x="6365207" y="2578608"/>
            <a:ext cx="5592026" cy="3390616"/>
          </a:xfrm>
          <a:prstGeom prst="rect">
            <a:avLst/>
          </a:prstGeom>
        </p:spPr>
      </p:pic>
    </p:spTree>
    <p:extLst>
      <p:ext uri="{BB962C8B-B14F-4D97-AF65-F5344CB8AC3E}">
        <p14:creationId xmlns:p14="http://schemas.microsoft.com/office/powerpoint/2010/main" val="1699088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5768EFB-B317-47EA-C969-D365EB136882}"/>
              </a:ext>
            </a:extLst>
          </p:cNvPr>
          <p:cNvSpPr>
            <a:spLocks noGrp="1"/>
          </p:cNvSpPr>
          <p:nvPr>
            <p:ph type="title"/>
          </p:nvPr>
        </p:nvSpPr>
        <p:spPr>
          <a:xfrm>
            <a:off x="1005840" y="726579"/>
            <a:ext cx="10515600" cy="466344"/>
          </a:xfrm>
        </p:spPr>
        <p:txBody>
          <a:bodyPr/>
          <a:lstStyle/>
          <a:p>
            <a:r>
              <a:rPr lang="en-ID" dirty="0"/>
              <a:t>RESULTS AND DISCUSSION</a:t>
            </a:r>
            <a:endParaRPr lang="en-US" dirty="0"/>
          </a:p>
        </p:txBody>
      </p:sp>
      <p:sp>
        <p:nvSpPr>
          <p:cNvPr id="16" name="Text Placeholder 15">
            <a:extLst>
              <a:ext uri="{FF2B5EF4-FFF2-40B4-BE49-F238E27FC236}">
                <a16:creationId xmlns:a16="http://schemas.microsoft.com/office/drawing/2014/main" id="{BB801EE7-C3C0-5B30-EB9B-2C995032EE99}"/>
              </a:ext>
            </a:extLst>
          </p:cNvPr>
          <p:cNvSpPr>
            <a:spLocks noGrp="1"/>
          </p:cNvSpPr>
          <p:nvPr>
            <p:ph type="body" sz="quarter" idx="13"/>
          </p:nvPr>
        </p:nvSpPr>
        <p:spPr>
          <a:xfrm>
            <a:off x="3299452" y="1428898"/>
            <a:ext cx="8406993" cy="4610395"/>
          </a:xfrm>
        </p:spPr>
        <p:txBody>
          <a:bodyPr>
            <a:noAutofit/>
          </a:bodyPr>
          <a:lstStyle/>
          <a:p>
            <a:pPr algn="l"/>
            <a:r>
              <a:rPr lang="en-US" sz="2000" b="1" dirty="0"/>
              <a:t>Students are directed to recognize several sustainability issues</a:t>
            </a:r>
            <a:r>
              <a:rPr lang="en-US" sz="2000" dirty="0"/>
              <a:t> that lead them to change attitudes and behavior towards sustainability regarding environmental, social, and economic sustainability on STEM learning in sustainability issues. </a:t>
            </a:r>
          </a:p>
          <a:p>
            <a:pPr algn="l"/>
            <a:r>
              <a:rPr lang="en-US" sz="2000" b="1" dirty="0"/>
              <a:t>ESD is a transformative education that aims to develop students' understanding of sustainability issues</a:t>
            </a:r>
            <a:r>
              <a:rPr lang="en-US" sz="2000" dirty="0"/>
              <a:t> and change students' attitudes and behavior regarding environmental, social, and economic sustainability. (</a:t>
            </a:r>
            <a:r>
              <a:rPr lang="en-US" sz="2000" dirty="0" err="1"/>
              <a:t>Kalsoom</a:t>
            </a:r>
            <a:r>
              <a:rPr lang="en-US" sz="2000" dirty="0"/>
              <a:t> &amp; Khanam, 2017). </a:t>
            </a:r>
          </a:p>
          <a:p>
            <a:pPr algn="l"/>
            <a:r>
              <a:rPr lang="en-US" sz="2000" dirty="0"/>
              <a:t>SC is the expected result with the presence of ESD where SC is</a:t>
            </a:r>
            <a:r>
              <a:rPr lang="en-US" sz="2000" b="1" dirty="0"/>
              <a:t> a complex construction and various factors can contribute to its development</a:t>
            </a:r>
            <a:r>
              <a:rPr lang="en-US" sz="2000" dirty="0"/>
              <a:t>. According to </a:t>
            </a:r>
            <a:r>
              <a:rPr lang="en-US" sz="2000" dirty="0" err="1"/>
              <a:t>Kalsoom</a:t>
            </a:r>
            <a:r>
              <a:rPr lang="en-US" sz="2000" dirty="0"/>
              <a:t> et al. (2017) states that the development of SC is not due to the ESD profile, but </a:t>
            </a:r>
            <a:r>
              <a:rPr lang="en-US" sz="2000" b="1" dirty="0"/>
              <a:t>the education culture as a whole (including environmental care, social justice, democracy, economic equity</a:t>
            </a:r>
            <a:r>
              <a:rPr lang="en-US" sz="2000" dirty="0"/>
              <a:t>). </a:t>
            </a:r>
          </a:p>
          <a:p>
            <a:pPr algn="l"/>
            <a:r>
              <a:rPr lang="en-US" sz="2000" b="1" dirty="0"/>
              <a:t>The hope with STEM learning in the context of ESD is to make students more aware of sustainability.</a:t>
            </a:r>
          </a:p>
        </p:txBody>
      </p:sp>
      <p:sp>
        <p:nvSpPr>
          <p:cNvPr id="4" name="Slide Number Placeholder 3">
            <a:extLst>
              <a:ext uri="{FF2B5EF4-FFF2-40B4-BE49-F238E27FC236}">
                <a16:creationId xmlns:a16="http://schemas.microsoft.com/office/drawing/2014/main" id="{6D91CF39-6540-5B9E-8E6C-4310213A7FEF}"/>
              </a:ext>
            </a:extLst>
          </p:cNvPr>
          <p:cNvSpPr>
            <a:spLocks noGrp="1"/>
          </p:cNvSpPr>
          <p:nvPr>
            <p:ph type="sldNum" sz="quarter" idx="12"/>
          </p:nvPr>
        </p:nvSpPr>
        <p:spPr/>
        <p:txBody>
          <a:bodyPr/>
          <a:lstStyle/>
          <a:p>
            <a:fld id="{58FB4751-880F-D840-AAA9-3A15815CC996}" type="slidenum">
              <a:rPr lang="en-US" smtClean="0"/>
              <a:t>11</a:t>
            </a:fld>
            <a:endParaRPr lang="en-US" dirty="0"/>
          </a:p>
        </p:txBody>
      </p:sp>
    </p:spTree>
    <p:extLst>
      <p:ext uri="{BB962C8B-B14F-4D97-AF65-F5344CB8AC3E}">
        <p14:creationId xmlns:p14="http://schemas.microsoft.com/office/powerpoint/2010/main" val="1096717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7AB109-D696-F27C-BD95-5BEBCF3AC000}"/>
              </a:ext>
            </a:extLst>
          </p:cNvPr>
          <p:cNvSpPr>
            <a:spLocks noGrp="1"/>
          </p:cNvSpPr>
          <p:nvPr>
            <p:ph type="title"/>
          </p:nvPr>
        </p:nvSpPr>
        <p:spPr/>
        <p:txBody>
          <a:bodyPr/>
          <a:lstStyle/>
          <a:p>
            <a:r>
              <a:rPr lang="en-ID" dirty="0"/>
              <a:t>CONCLUSION </a:t>
            </a:r>
            <a:endParaRPr lang="en-US" dirty="0"/>
          </a:p>
        </p:txBody>
      </p:sp>
      <p:sp>
        <p:nvSpPr>
          <p:cNvPr id="2" name="Text Placeholder 1">
            <a:extLst>
              <a:ext uri="{FF2B5EF4-FFF2-40B4-BE49-F238E27FC236}">
                <a16:creationId xmlns:a16="http://schemas.microsoft.com/office/drawing/2014/main" id="{60ADE49E-7CC1-6704-5852-FAE992A0EEC4}"/>
              </a:ext>
            </a:extLst>
          </p:cNvPr>
          <p:cNvSpPr>
            <a:spLocks noGrp="1"/>
          </p:cNvSpPr>
          <p:nvPr>
            <p:ph type="body" sz="half" idx="2"/>
          </p:nvPr>
        </p:nvSpPr>
        <p:spPr>
          <a:xfrm>
            <a:off x="448480" y="1686553"/>
            <a:ext cx="5420691" cy="4070729"/>
          </a:xfrm>
        </p:spPr>
        <p:txBody>
          <a:bodyPr>
            <a:normAutofit fontScale="92500" lnSpcReduction="10000"/>
          </a:bodyPr>
          <a:lstStyle/>
          <a:p>
            <a:r>
              <a:rPr lang="en-US" sz="2000" dirty="0"/>
              <a:t>The conclusion of this study is enhancement of students' sustainability consciousness in Surabaya shows 0.18 in low category. While the enhancement of students' sustainability consciousness for each categories as follows: N-gain for student’s understanding of sustainability issues got the lowest result from other categories; 0,12 in low criteria, N-gain for Behavior of sustainability got the result: 0,20 in low criteria, and N-gain for attitudes of sustainability got the highest results from other categories 0.3 in medium category. Continuous awareness raising is in the low category because the pre-test score has a high score. this shows that students already have continuous awareness before applying this learning.</a:t>
            </a:r>
          </a:p>
          <a:p>
            <a:endParaRPr lang="en-US" dirty="0"/>
          </a:p>
        </p:txBody>
      </p:sp>
      <p:sp>
        <p:nvSpPr>
          <p:cNvPr id="6" name="Slide Number Placeholder 5">
            <a:extLst>
              <a:ext uri="{FF2B5EF4-FFF2-40B4-BE49-F238E27FC236}">
                <a16:creationId xmlns:a16="http://schemas.microsoft.com/office/drawing/2014/main" id="{18B697A5-63AE-CFF2-701C-13C0448CEBA9}"/>
              </a:ext>
            </a:extLst>
          </p:cNvPr>
          <p:cNvSpPr>
            <a:spLocks noGrp="1"/>
          </p:cNvSpPr>
          <p:nvPr>
            <p:ph type="sldNum" sz="quarter" idx="12"/>
          </p:nvPr>
        </p:nvSpPr>
        <p:spPr/>
        <p:txBody>
          <a:bodyPr/>
          <a:lstStyle/>
          <a:p>
            <a:fld id="{58FB4751-880F-D840-AAA9-3A15815CC996}" type="slidenum">
              <a:rPr lang="en-US" smtClean="0"/>
              <a:t>12</a:t>
            </a:fld>
            <a:endParaRPr lang="en-US" dirty="0"/>
          </a:p>
        </p:txBody>
      </p:sp>
      <p:pic>
        <p:nvPicPr>
          <p:cNvPr id="2050" name="Picture 2" descr="See the source image">
            <a:extLst>
              <a:ext uri="{FF2B5EF4-FFF2-40B4-BE49-F238E27FC236}">
                <a16:creationId xmlns:a16="http://schemas.microsoft.com/office/drawing/2014/main" id="{05C198D3-3372-89FE-5805-42CB580B232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512" r="19512"/>
          <a:stretch>
            <a:fillRect/>
          </a:stretch>
        </p:blipFill>
        <p:spPr bwMode="auto">
          <a:xfrm>
            <a:off x="6278826" y="0"/>
            <a:ext cx="5913174" cy="6464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206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p:txBody>
          <a:bodyPr/>
          <a:lstStyle/>
          <a:p>
            <a:r>
              <a:rPr lang="en-US" dirty="0"/>
              <a:t>thank you </a:t>
            </a:r>
          </a:p>
        </p:txBody>
      </p:sp>
      <p:sp>
        <p:nvSpPr>
          <p:cNvPr id="5" name="Subtitle 4">
            <a:extLst>
              <a:ext uri="{FF2B5EF4-FFF2-40B4-BE49-F238E27FC236}">
                <a16:creationId xmlns:a16="http://schemas.microsoft.com/office/drawing/2014/main" id="{B12D322C-B3D2-AECA-52A1-2D3FB79A9E91}"/>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257793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p:txBody>
          <a:bodyPr/>
          <a:lstStyle/>
          <a:p>
            <a:r>
              <a:rPr lang="en-US" dirty="0"/>
              <a:t>Introduction</a:t>
            </a:r>
          </a:p>
        </p:txBody>
      </p:sp>
      <p:sp>
        <p:nvSpPr>
          <p:cNvPr id="27" name="Text Placeholder 26">
            <a:extLst>
              <a:ext uri="{FF2B5EF4-FFF2-40B4-BE49-F238E27FC236}">
                <a16:creationId xmlns:a16="http://schemas.microsoft.com/office/drawing/2014/main" id="{64C89AC3-3D7A-65BB-C3F4-2B1CB19E78D1}"/>
              </a:ext>
            </a:extLst>
          </p:cNvPr>
          <p:cNvSpPr>
            <a:spLocks noGrp="1"/>
          </p:cNvSpPr>
          <p:nvPr>
            <p:ph type="body" sz="half" idx="2"/>
          </p:nvPr>
        </p:nvSpPr>
        <p:spPr>
          <a:xfrm>
            <a:off x="576071" y="1522369"/>
            <a:ext cx="4572000" cy="4070729"/>
          </a:xfrm>
        </p:spPr>
        <p:txBody>
          <a:bodyPr>
            <a:normAutofit fontScale="92500" lnSpcReduction="10000"/>
          </a:bodyPr>
          <a:lstStyle/>
          <a:p>
            <a:r>
              <a:rPr lang="en-US" sz="2000" dirty="0"/>
              <a:t>Learning using the ESD context leads students to ask questions, learn to clarify one's values, learn to think sustainably, and learn to think (Tilbury, 2011). Sustainability issues are wicked problems that must be addressed, ESD needs to empower students to be able to understand the problems holistically and take actions at individual and collective levels (</a:t>
            </a:r>
            <a:r>
              <a:rPr lang="en-US" sz="2000" dirty="0" err="1"/>
              <a:t>Brundiers</a:t>
            </a:r>
            <a:r>
              <a:rPr lang="en-US" sz="2000" dirty="0"/>
              <a:t> &amp; </a:t>
            </a:r>
            <a:r>
              <a:rPr lang="en-US" sz="2000" dirty="0" err="1"/>
              <a:t>Wiek</a:t>
            </a:r>
            <a:r>
              <a:rPr lang="en-US" sz="2000" dirty="0"/>
              <a:t>, 2013). The focus of ESD should be on developing students' understanding of sustainability issues and change students' attitudes and behavior regarding environmental, social, and economic sustainability (</a:t>
            </a:r>
            <a:r>
              <a:rPr lang="en-US" sz="2000" dirty="0" err="1"/>
              <a:t>Kalsoom</a:t>
            </a:r>
            <a:r>
              <a:rPr lang="en-US" sz="2000" dirty="0"/>
              <a:t> &amp; Khanam, 2017) </a:t>
            </a:r>
          </a:p>
          <a:p>
            <a:endParaRPr lang="en-US" dirty="0"/>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p:txBody>
          <a:bodyPr/>
          <a:lstStyle/>
          <a:p>
            <a:r>
              <a:rPr lang="en-US" dirty="0"/>
              <a:t>2022</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2402958" y="6464808"/>
            <a:ext cx="9930809" cy="223071"/>
          </a:xfrm>
        </p:spPr>
        <p:txBody>
          <a:bodyPr/>
          <a:lstStyle/>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Education for Sustainability's: Improving The Consciousness through STEM Education</a:t>
            </a:r>
            <a:endParaRPr lang="en-US" dirty="0"/>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p:txBody>
          <a:bodyPr/>
          <a:lstStyle/>
          <a:p>
            <a:fld id="{58FB4751-880F-D840-AAA9-3A15815CC996}" type="slidenum">
              <a:rPr lang="en-US" smtClean="0"/>
              <a:pPr/>
              <a:t>2</a:t>
            </a:fld>
            <a:endParaRPr lang="en-US" dirty="0"/>
          </a:p>
        </p:txBody>
      </p:sp>
      <p:pic>
        <p:nvPicPr>
          <p:cNvPr id="4098" name="Picture 2" descr="See the source image">
            <a:extLst>
              <a:ext uri="{FF2B5EF4-FFF2-40B4-BE49-F238E27FC236}">
                <a16:creationId xmlns:a16="http://schemas.microsoft.com/office/drawing/2014/main" id="{F9E89764-5256-6AE1-BF5B-CC3455530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1735" y="0"/>
            <a:ext cx="4572000" cy="25717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ee the source image">
            <a:extLst>
              <a:ext uri="{FF2B5EF4-FFF2-40B4-BE49-F238E27FC236}">
                <a16:creationId xmlns:a16="http://schemas.microsoft.com/office/drawing/2014/main" id="{B3392A67-87AC-52AE-1263-6B4E52E7E7B5}"/>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9027" r="29027"/>
          <a:stretch>
            <a:fillRect/>
          </a:stretch>
        </p:blipFill>
        <p:spPr bwMode="auto">
          <a:xfrm>
            <a:off x="9693889" y="0"/>
            <a:ext cx="2498111" cy="343528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ee the source image">
            <a:extLst>
              <a:ext uri="{FF2B5EF4-FFF2-40B4-BE49-F238E27FC236}">
                <a16:creationId xmlns:a16="http://schemas.microsoft.com/office/drawing/2014/main" id="{76EA57CC-2C88-2022-CDC6-D981C70870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1735" y="2571750"/>
            <a:ext cx="4262154" cy="2908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07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7153585" y="85061"/>
            <a:ext cx="4840641" cy="1773555"/>
          </a:xfrm>
        </p:spPr>
        <p:txBody>
          <a:bodyPr/>
          <a:lstStyle/>
          <a:p>
            <a:r>
              <a:rPr lang="en-US" dirty="0">
                <a:solidFill>
                  <a:schemeClr val="accent6">
                    <a:lumMod val="10000"/>
                  </a:schemeClr>
                </a:solidFill>
              </a:rPr>
              <a:t>primary goals: </a:t>
            </a:r>
          </a:p>
        </p:txBody>
      </p:sp>
      <p:sp>
        <p:nvSpPr>
          <p:cNvPr id="2" name="TextBox 1">
            <a:extLst>
              <a:ext uri="{FF2B5EF4-FFF2-40B4-BE49-F238E27FC236}">
                <a16:creationId xmlns:a16="http://schemas.microsoft.com/office/drawing/2014/main" id="{FE85A9DE-5D87-F317-9874-7675EEE752F6}"/>
              </a:ext>
            </a:extLst>
          </p:cNvPr>
          <p:cNvSpPr txBox="1"/>
          <p:nvPr/>
        </p:nvSpPr>
        <p:spPr>
          <a:xfrm>
            <a:off x="447985" y="1964353"/>
            <a:ext cx="5648015" cy="4893647"/>
          </a:xfrm>
          <a:prstGeom prst="rect">
            <a:avLst/>
          </a:prstGeom>
          <a:noFill/>
        </p:spPr>
        <p:txBody>
          <a:bodyPr wrap="square" rtlCol="0">
            <a:spAutoFit/>
          </a:bodyPr>
          <a:lstStyle/>
          <a:p>
            <a:r>
              <a:rPr lang="en-US" sz="2400" b="1" dirty="0">
                <a:solidFill>
                  <a:schemeClr val="bg1"/>
                </a:solidFill>
              </a:rPr>
              <a:t>The research aims to determine the improvement of students’ sustainability consciousness after attending STEM learning in sustainability issues. The goal of STEM in sustainability issues is raising student’s awareness of sustainability. The results of this study are expected to be used as a reference for other researchers to explore more deeply about learning strategies that can provide more opportunities for students to learn about sustainability issues and also develop attitudes and behaviors that are pro-sustainability. </a:t>
            </a:r>
            <a:endParaRPr lang="en-ID" sz="2400" b="1" dirty="0">
              <a:solidFill>
                <a:schemeClr val="bg1"/>
              </a:solidFill>
            </a:endParaRPr>
          </a:p>
        </p:txBody>
      </p:sp>
    </p:spTree>
    <p:extLst>
      <p:ext uri="{BB962C8B-B14F-4D97-AF65-F5344CB8AC3E}">
        <p14:creationId xmlns:p14="http://schemas.microsoft.com/office/powerpoint/2010/main" val="52000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5768EFB-B317-47EA-C969-D365EB136882}"/>
              </a:ext>
            </a:extLst>
          </p:cNvPr>
          <p:cNvSpPr>
            <a:spLocks noGrp="1"/>
          </p:cNvSpPr>
          <p:nvPr>
            <p:ph type="title"/>
          </p:nvPr>
        </p:nvSpPr>
        <p:spPr>
          <a:xfrm>
            <a:off x="668079" y="381569"/>
            <a:ext cx="10515600" cy="466344"/>
          </a:xfrm>
        </p:spPr>
        <p:txBody>
          <a:bodyPr/>
          <a:lstStyle/>
          <a:p>
            <a:r>
              <a:rPr lang="en-ID" b="1" dirty="0"/>
              <a:t>RESEARCH METHOD</a:t>
            </a:r>
            <a:endParaRPr lang="en-US" b="1" dirty="0"/>
          </a:p>
        </p:txBody>
      </p:sp>
      <p:sp>
        <p:nvSpPr>
          <p:cNvPr id="16" name="Text Placeholder 15">
            <a:extLst>
              <a:ext uri="{FF2B5EF4-FFF2-40B4-BE49-F238E27FC236}">
                <a16:creationId xmlns:a16="http://schemas.microsoft.com/office/drawing/2014/main" id="{BB801EE7-C3C0-5B30-EB9B-2C995032EE99}"/>
              </a:ext>
            </a:extLst>
          </p:cNvPr>
          <p:cNvSpPr>
            <a:spLocks noGrp="1"/>
          </p:cNvSpPr>
          <p:nvPr>
            <p:ph type="body" sz="quarter" idx="13"/>
          </p:nvPr>
        </p:nvSpPr>
        <p:spPr>
          <a:xfrm>
            <a:off x="695066" y="2033956"/>
            <a:ext cx="5230813" cy="4442475"/>
          </a:xfrm>
        </p:spPr>
        <p:txBody>
          <a:bodyPr>
            <a:noAutofit/>
          </a:bodyPr>
          <a:lstStyle/>
          <a:p>
            <a:pPr algn="l"/>
            <a:r>
              <a:rPr lang="en-US" sz="2000" dirty="0">
                <a:effectLst/>
                <a:latin typeface="Calibri" panose="020F0502020204030204" pitchFamily="34" charset="0"/>
                <a:ea typeface="Times New Roman" panose="02020603050405020304" pitchFamily="18" charset="0"/>
                <a:cs typeface="Times New Roman" panose="02020603050405020304" pitchFamily="18" charset="0"/>
              </a:rPr>
              <a:t>This study used pre-experimental method with one group pretest-posttest design. The sample of this study consisted of 28 seventh grades students of junior high school in Surabaya. The sustainability consciousness profile is measured using a questionnaire containing 20 item using three categories consisting of </a:t>
            </a:r>
            <a:r>
              <a:rPr lang="en-US" sz="2000" b="1" dirty="0">
                <a:effectLst/>
                <a:latin typeface="Calibri" panose="020F0502020204030204" pitchFamily="34" charset="0"/>
                <a:ea typeface="Times New Roman" panose="02020603050405020304" pitchFamily="18" charset="0"/>
                <a:cs typeface="Times New Roman" panose="02020603050405020304" pitchFamily="18" charset="0"/>
              </a:rPr>
              <a:t>sustainable knowledge, sustainable attitudes, sustainable behavior regarding environmental, social, and economic</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 The instrument was declared as valid based on expert’s judgment and showed Alpha Cronbach score 0,85.</a:t>
            </a:r>
            <a:endParaRPr lang="en-US" sz="2000" dirty="0"/>
          </a:p>
        </p:txBody>
      </p:sp>
      <p:sp>
        <p:nvSpPr>
          <p:cNvPr id="4" name="Slide Number Placeholder 3">
            <a:extLst>
              <a:ext uri="{FF2B5EF4-FFF2-40B4-BE49-F238E27FC236}">
                <a16:creationId xmlns:a16="http://schemas.microsoft.com/office/drawing/2014/main" id="{6D91CF39-6540-5B9E-8E6C-4310213A7FEF}"/>
              </a:ext>
            </a:extLst>
          </p:cNvPr>
          <p:cNvSpPr>
            <a:spLocks noGrp="1"/>
          </p:cNvSpPr>
          <p:nvPr>
            <p:ph type="sldNum" sz="quarter" idx="12"/>
          </p:nvPr>
        </p:nvSpPr>
        <p:spPr/>
        <p:txBody>
          <a:bodyPr/>
          <a:lstStyle/>
          <a:p>
            <a:fld id="{58FB4751-880F-D840-AAA9-3A15815CC996}" type="slidenum">
              <a:rPr lang="en-US" smtClean="0"/>
              <a:t>4</a:t>
            </a:fld>
            <a:endParaRPr lang="en-US" dirty="0"/>
          </a:p>
        </p:txBody>
      </p:sp>
      <p:pic>
        <p:nvPicPr>
          <p:cNvPr id="6" name="Picture 5">
            <a:extLst>
              <a:ext uri="{FF2B5EF4-FFF2-40B4-BE49-F238E27FC236}">
                <a16:creationId xmlns:a16="http://schemas.microsoft.com/office/drawing/2014/main" id="{4C27C6B3-0402-E6DD-F1DE-0D4D0750A363}"/>
              </a:ext>
            </a:extLst>
          </p:cNvPr>
          <p:cNvPicPr>
            <a:picLocks noChangeAspect="1"/>
          </p:cNvPicPr>
          <p:nvPr/>
        </p:nvPicPr>
        <p:blipFill rotWithShape="1">
          <a:blip r:embed="rId2"/>
          <a:srcRect l="50930" t="27442" r="23867" b="9044"/>
          <a:stretch/>
        </p:blipFill>
        <p:spPr>
          <a:xfrm>
            <a:off x="6198780" y="1251107"/>
            <a:ext cx="5316279" cy="5447405"/>
          </a:xfrm>
          <a:prstGeom prst="rect">
            <a:avLst/>
          </a:prstGeom>
        </p:spPr>
      </p:pic>
    </p:spTree>
    <p:extLst>
      <p:ext uri="{BB962C8B-B14F-4D97-AF65-F5344CB8AC3E}">
        <p14:creationId xmlns:p14="http://schemas.microsoft.com/office/powerpoint/2010/main" val="275222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9BE6889-DB21-DF5B-A2FA-3216941E3FCD}"/>
              </a:ext>
            </a:extLst>
          </p:cNvPr>
          <p:cNvPicPr>
            <a:picLocks noGrp="1" noChangeAspect="1"/>
          </p:cNvPicPr>
          <p:nvPr>
            <p:ph idx="1"/>
          </p:nvPr>
        </p:nvPicPr>
        <p:blipFill rotWithShape="1">
          <a:blip r:embed="rId2"/>
          <a:srcRect l="12046" t="23170" r="14505" b="8446"/>
          <a:stretch/>
        </p:blipFill>
        <p:spPr>
          <a:xfrm>
            <a:off x="322389" y="271130"/>
            <a:ext cx="11547222" cy="6315739"/>
          </a:xfrm>
        </p:spPr>
      </p:pic>
    </p:spTree>
    <p:extLst>
      <p:ext uri="{BB962C8B-B14F-4D97-AF65-F5344CB8AC3E}">
        <p14:creationId xmlns:p14="http://schemas.microsoft.com/office/powerpoint/2010/main" val="117265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706AD66-6F3A-1A91-4992-D64659B17982}"/>
              </a:ext>
            </a:extLst>
          </p:cNvPr>
          <p:cNvPicPr>
            <a:picLocks noGrp="1" noChangeAspect="1"/>
          </p:cNvPicPr>
          <p:nvPr>
            <p:ph idx="1"/>
          </p:nvPr>
        </p:nvPicPr>
        <p:blipFill rotWithShape="1">
          <a:blip r:embed="rId2"/>
          <a:srcRect l="12679" t="19230" r="13397" b="7039"/>
          <a:stretch/>
        </p:blipFill>
        <p:spPr>
          <a:xfrm>
            <a:off x="847194" y="287080"/>
            <a:ext cx="11086880" cy="6220046"/>
          </a:xfrm>
        </p:spPr>
      </p:pic>
    </p:spTree>
    <p:extLst>
      <p:ext uri="{BB962C8B-B14F-4D97-AF65-F5344CB8AC3E}">
        <p14:creationId xmlns:p14="http://schemas.microsoft.com/office/powerpoint/2010/main" val="48068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A19FB0-FD8E-52D7-8010-D32A44A0FB93}"/>
              </a:ext>
            </a:extLst>
          </p:cNvPr>
          <p:cNvPicPr>
            <a:picLocks noChangeAspect="1"/>
          </p:cNvPicPr>
          <p:nvPr/>
        </p:nvPicPr>
        <p:blipFill rotWithShape="1">
          <a:blip r:embed="rId2"/>
          <a:srcRect l="11947" t="25892" r="13575" b="9612"/>
          <a:stretch/>
        </p:blipFill>
        <p:spPr>
          <a:xfrm>
            <a:off x="137117" y="244550"/>
            <a:ext cx="11917765" cy="6379534"/>
          </a:xfrm>
          <a:prstGeom prst="rect">
            <a:avLst/>
          </a:prstGeom>
        </p:spPr>
      </p:pic>
    </p:spTree>
    <p:extLst>
      <p:ext uri="{BB962C8B-B14F-4D97-AF65-F5344CB8AC3E}">
        <p14:creationId xmlns:p14="http://schemas.microsoft.com/office/powerpoint/2010/main" val="393812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D4ADC4-01B6-AA8C-9B56-49464B100BE3}"/>
              </a:ext>
            </a:extLst>
          </p:cNvPr>
          <p:cNvSpPr>
            <a:spLocks noGrp="1"/>
          </p:cNvSpPr>
          <p:nvPr>
            <p:ph type="title"/>
          </p:nvPr>
        </p:nvSpPr>
        <p:spPr>
          <a:xfrm>
            <a:off x="405952" y="597763"/>
            <a:ext cx="5979603" cy="676656"/>
          </a:xfrm>
        </p:spPr>
        <p:txBody>
          <a:bodyPr/>
          <a:lstStyle/>
          <a:p>
            <a:r>
              <a:rPr lang="en-US" sz="2400" b="1" dirty="0"/>
              <a:t>The sustainability issue raised in this study is the pollution that occurs in mangrove forests.</a:t>
            </a:r>
          </a:p>
        </p:txBody>
      </p:sp>
      <p:sp>
        <p:nvSpPr>
          <p:cNvPr id="8" name="Slide Number Placeholder 7">
            <a:extLst>
              <a:ext uri="{FF2B5EF4-FFF2-40B4-BE49-F238E27FC236}">
                <a16:creationId xmlns:a16="http://schemas.microsoft.com/office/drawing/2014/main" id="{4F0540EB-6A4B-28A8-564F-BC45DFDE0883}"/>
              </a:ext>
            </a:extLst>
          </p:cNvPr>
          <p:cNvSpPr>
            <a:spLocks noGrp="1"/>
          </p:cNvSpPr>
          <p:nvPr>
            <p:ph type="sldNum" sz="quarter" idx="12"/>
          </p:nvPr>
        </p:nvSpPr>
        <p:spPr/>
        <p:txBody>
          <a:bodyPr/>
          <a:lstStyle/>
          <a:p>
            <a:fld id="{58FB4751-880F-D840-AAA9-3A15815CC996}" type="slidenum">
              <a:rPr lang="en-US" smtClean="0"/>
              <a:t>8</a:t>
            </a:fld>
            <a:endParaRPr lang="en-US" dirty="0"/>
          </a:p>
        </p:txBody>
      </p:sp>
      <p:sp>
        <p:nvSpPr>
          <p:cNvPr id="5" name="Content Placeholder 4">
            <a:extLst>
              <a:ext uri="{FF2B5EF4-FFF2-40B4-BE49-F238E27FC236}">
                <a16:creationId xmlns:a16="http://schemas.microsoft.com/office/drawing/2014/main" id="{A0C1CBFD-89C0-FA6E-87E2-B5E7DE383188}"/>
              </a:ext>
            </a:extLst>
          </p:cNvPr>
          <p:cNvSpPr>
            <a:spLocks noGrp="1"/>
          </p:cNvSpPr>
          <p:nvPr>
            <p:ph idx="1"/>
          </p:nvPr>
        </p:nvSpPr>
        <p:spPr>
          <a:xfrm>
            <a:off x="176784" y="1708016"/>
            <a:ext cx="7696058" cy="3877056"/>
          </a:xfrm>
        </p:spPr>
        <p:txBody>
          <a:bodyPr>
            <a:noAutofit/>
          </a:bodyPr>
          <a:lstStyle/>
          <a:p>
            <a:r>
              <a:rPr lang="en-US" sz="1800" dirty="0"/>
              <a:t>The material on environmental pollution consists of pollutant substances that can </a:t>
            </a:r>
            <a:r>
              <a:rPr lang="en-US" sz="1800" b="1" dirty="0"/>
              <a:t>damage ecosystems, especially the water, air, and soil environments that surround human life</a:t>
            </a:r>
            <a:r>
              <a:rPr lang="en-US" sz="1800" dirty="0"/>
              <a:t>.</a:t>
            </a:r>
          </a:p>
          <a:p>
            <a:r>
              <a:rPr lang="en-US" sz="1800" b="1" dirty="0"/>
              <a:t>Students need to understand the theory of pollution</a:t>
            </a:r>
            <a:r>
              <a:rPr lang="en-US" sz="1800" dirty="0"/>
              <a:t> and introduce pollution problems that occur in the surrounding environment. </a:t>
            </a:r>
          </a:p>
          <a:p>
            <a:r>
              <a:rPr lang="en-US" sz="1800" dirty="0"/>
              <a:t>One of the rare ecosystems in the world with an area of only 2% of the earth's surface is the mangrove ecosystem. </a:t>
            </a:r>
          </a:p>
          <a:p>
            <a:r>
              <a:rPr lang="en-US" sz="1800" dirty="0"/>
              <a:t>This ecosystem has decreased by 30-50% in the last half century </a:t>
            </a:r>
            <a:r>
              <a:rPr lang="en-US" sz="1800" b="1" dirty="0"/>
              <a:t>due to pollution due to coastal development, expansion of pond development, and excessive logging</a:t>
            </a:r>
            <a:r>
              <a:rPr lang="en-US" sz="1800" dirty="0"/>
              <a:t> (</a:t>
            </a:r>
            <a:r>
              <a:rPr lang="en-US" sz="1800" dirty="0" err="1"/>
              <a:t>Cifor</a:t>
            </a:r>
            <a:r>
              <a:rPr lang="en-US" sz="1800" dirty="0"/>
              <a:t>, 2012). </a:t>
            </a:r>
          </a:p>
          <a:p>
            <a:r>
              <a:rPr lang="en-US" sz="1800" dirty="0"/>
              <a:t>According to </a:t>
            </a:r>
            <a:r>
              <a:rPr lang="en-US" sz="1800" dirty="0" err="1"/>
              <a:t>Setyawan</a:t>
            </a:r>
            <a:r>
              <a:rPr lang="en-US" sz="1800" dirty="0"/>
              <a:t> and </a:t>
            </a:r>
            <a:r>
              <a:rPr lang="en-US" sz="1800" dirty="0" err="1"/>
              <a:t>Winarno</a:t>
            </a:r>
            <a:r>
              <a:rPr lang="en-US" sz="1800" dirty="0"/>
              <a:t> (2016), mangrove forests are </a:t>
            </a:r>
            <a:r>
              <a:rPr lang="en-US" sz="1800" b="1" dirty="0"/>
              <a:t>ecosystems that have ecological, socioeconomic, and socio-cultural roles in accordance with the context of Education for Sustainable Development</a:t>
            </a:r>
            <a:r>
              <a:rPr lang="en-US" sz="1800" dirty="0"/>
              <a:t> (ESD). </a:t>
            </a:r>
          </a:p>
          <a:p>
            <a:r>
              <a:rPr lang="en-US" sz="1800" dirty="0"/>
              <a:t>With the introduction of environmental pollution material that occurs in the Mangrove Forest, it is hoped that </a:t>
            </a:r>
            <a:r>
              <a:rPr lang="en-US" sz="1800" b="1" dirty="0"/>
              <a:t>students can use their knowledge to provide solutions to environmental pollution problems and have sustainable thinking so that the environment remains sustainable</a:t>
            </a:r>
            <a:endParaRPr lang="en-ID" sz="1800" b="1" dirty="0"/>
          </a:p>
        </p:txBody>
      </p:sp>
      <p:pic>
        <p:nvPicPr>
          <p:cNvPr id="10" name="Picture 9">
            <a:extLst>
              <a:ext uri="{FF2B5EF4-FFF2-40B4-BE49-F238E27FC236}">
                <a16:creationId xmlns:a16="http://schemas.microsoft.com/office/drawing/2014/main" id="{F6514E3B-4761-966C-050B-040835EC6008}"/>
              </a:ext>
            </a:extLst>
          </p:cNvPr>
          <p:cNvPicPr>
            <a:picLocks noChangeAspect="1"/>
          </p:cNvPicPr>
          <p:nvPr/>
        </p:nvPicPr>
        <p:blipFill rotWithShape="1">
          <a:blip r:embed="rId2"/>
          <a:srcRect l="15087" t="34108" r="23953" b="30853"/>
          <a:stretch/>
        </p:blipFill>
        <p:spPr>
          <a:xfrm>
            <a:off x="6896066" y="0"/>
            <a:ext cx="5282757" cy="1708016"/>
          </a:xfrm>
          <a:prstGeom prst="rect">
            <a:avLst/>
          </a:prstGeom>
        </p:spPr>
      </p:pic>
      <p:pic>
        <p:nvPicPr>
          <p:cNvPr id="12" name="Picture 11">
            <a:extLst>
              <a:ext uri="{FF2B5EF4-FFF2-40B4-BE49-F238E27FC236}">
                <a16:creationId xmlns:a16="http://schemas.microsoft.com/office/drawing/2014/main" id="{FCD89A91-22C5-B7AC-4A08-DEA7085A0D32}"/>
              </a:ext>
            </a:extLst>
          </p:cNvPr>
          <p:cNvPicPr>
            <a:picLocks noChangeAspect="1"/>
          </p:cNvPicPr>
          <p:nvPr/>
        </p:nvPicPr>
        <p:blipFill rotWithShape="1">
          <a:blip r:embed="rId3"/>
          <a:srcRect l="28314" t="24031" r="40843" b="12713"/>
          <a:stretch/>
        </p:blipFill>
        <p:spPr>
          <a:xfrm>
            <a:off x="8431620" y="3795822"/>
            <a:ext cx="3760380" cy="2250277"/>
          </a:xfrm>
          <a:prstGeom prst="rect">
            <a:avLst/>
          </a:prstGeom>
        </p:spPr>
      </p:pic>
      <p:pic>
        <p:nvPicPr>
          <p:cNvPr id="1026" name="Picture 2" descr="See the source image">
            <a:extLst>
              <a:ext uri="{FF2B5EF4-FFF2-40B4-BE49-F238E27FC236}">
                <a16:creationId xmlns:a16="http://schemas.microsoft.com/office/drawing/2014/main" id="{3C1CB4CC-D17B-6C99-A907-B7193B55A6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1620" y="1657010"/>
            <a:ext cx="3747203" cy="2138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85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2">
            <a:extLst>
              <a:ext uri="{FF2B5EF4-FFF2-40B4-BE49-F238E27FC236}">
                <a16:creationId xmlns:a16="http://schemas.microsoft.com/office/drawing/2014/main" id="{8776AEFC-F1C3-420D-A8BD-2C55FBFB149B}"/>
              </a:ext>
            </a:extLst>
          </p:cNvPr>
          <p:cNvSpPr/>
          <p:nvPr/>
        </p:nvSpPr>
        <p:spPr>
          <a:xfrm>
            <a:off x="7493216" y="1653564"/>
            <a:ext cx="3039041" cy="1083618"/>
          </a:xfrm>
          <a:prstGeom prst="rect">
            <a:avLst/>
          </a:prstGeom>
          <a:solidFill>
            <a:schemeClr val="bg1"/>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7" name="직사각형 63">
            <a:extLst>
              <a:ext uri="{FF2B5EF4-FFF2-40B4-BE49-F238E27FC236}">
                <a16:creationId xmlns:a16="http://schemas.microsoft.com/office/drawing/2014/main" id="{BABB918D-3B4E-4189-A3E6-BE9588E5C8DF}"/>
              </a:ext>
            </a:extLst>
          </p:cNvPr>
          <p:cNvSpPr/>
          <p:nvPr/>
        </p:nvSpPr>
        <p:spPr>
          <a:xfrm>
            <a:off x="7493216" y="2942311"/>
            <a:ext cx="3039041" cy="1083618"/>
          </a:xfrm>
          <a:prstGeom prst="rect">
            <a:avLst/>
          </a:prstGeom>
          <a:solidFill>
            <a:schemeClr val="bg1"/>
          </a:solid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8" name="직사각형 64">
            <a:extLst>
              <a:ext uri="{FF2B5EF4-FFF2-40B4-BE49-F238E27FC236}">
                <a16:creationId xmlns:a16="http://schemas.microsoft.com/office/drawing/2014/main" id="{08613721-62E5-46CC-8D6C-1F5A0252B8F0}"/>
              </a:ext>
            </a:extLst>
          </p:cNvPr>
          <p:cNvSpPr/>
          <p:nvPr/>
        </p:nvSpPr>
        <p:spPr>
          <a:xfrm>
            <a:off x="7493216" y="4263273"/>
            <a:ext cx="3039041" cy="1083618"/>
          </a:xfrm>
          <a:prstGeom prst="rect">
            <a:avLst/>
          </a:prstGeom>
          <a:solidFill>
            <a:schemeClr val="bg1"/>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15" name="Rounded Rectangle 23">
            <a:extLst>
              <a:ext uri="{FF2B5EF4-FFF2-40B4-BE49-F238E27FC236}">
                <a16:creationId xmlns:a16="http://schemas.microsoft.com/office/drawing/2014/main" id="{F6962803-9C18-4B1B-8810-6A1727A6C6BA}"/>
              </a:ext>
            </a:extLst>
          </p:cNvPr>
          <p:cNvSpPr/>
          <p:nvPr/>
        </p:nvSpPr>
        <p:spPr>
          <a:xfrm rot="18900000" flipH="1">
            <a:off x="6771433" y="3093675"/>
            <a:ext cx="815048" cy="815051"/>
          </a:xfrm>
          <a:prstGeom prst="roundRect">
            <a:avLst>
              <a:gd name="adj" fmla="val 9009"/>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6" name="Rounded Rectangle 24">
            <a:extLst>
              <a:ext uri="{FF2B5EF4-FFF2-40B4-BE49-F238E27FC236}">
                <a16:creationId xmlns:a16="http://schemas.microsoft.com/office/drawing/2014/main" id="{BA780F27-DF67-46E9-AA08-30CC7343FB7C}"/>
              </a:ext>
            </a:extLst>
          </p:cNvPr>
          <p:cNvSpPr/>
          <p:nvPr/>
        </p:nvSpPr>
        <p:spPr>
          <a:xfrm rot="18900000" flipH="1">
            <a:off x="7041297" y="3093685"/>
            <a:ext cx="815048" cy="815051"/>
          </a:xfrm>
          <a:prstGeom prst="roundRect">
            <a:avLst>
              <a:gd name="adj" fmla="val 9009"/>
            </a:avLst>
          </a:prstGeom>
          <a:solidFill>
            <a:schemeClr val="bg1"/>
          </a:solidFill>
          <a:ln w="635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Rounded Rectangle 26">
            <a:extLst>
              <a:ext uri="{FF2B5EF4-FFF2-40B4-BE49-F238E27FC236}">
                <a16:creationId xmlns:a16="http://schemas.microsoft.com/office/drawing/2014/main" id="{642D05EE-59AF-42D9-AC43-95BB729FD64B}"/>
              </a:ext>
            </a:extLst>
          </p:cNvPr>
          <p:cNvSpPr/>
          <p:nvPr/>
        </p:nvSpPr>
        <p:spPr>
          <a:xfrm rot="18900000" flipH="1">
            <a:off x="6771433" y="1785115"/>
            <a:ext cx="815048" cy="815051"/>
          </a:xfrm>
          <a:prstGeom prst="roundRect">
            <a:avLst>
              <a:gd name="adj" fmla="val 900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Rounded Rectangle 27">
            <a:extLst>
              <a:ext uri="{FF2B5EF4-FFF2-40B4-BE49-F238E27FC236}">
                <a16:creationId xmlns:a16="http://schemas.microsoft.com/office/drawing/2014/main" id="{DEE72A9C-458B-45E5-8ECC-7428D14496C7}"/>
              </a:ext>
            </a:extLst>
          </p:cNvPr>
          <p:cNvSpPr/>
          <p:nvPr/>
        </p:nvSpPr>
        <p:spPr>
          <a:xfrm rot="18900000" flipH="1">
            <a:off x="7041297" y="1785126"/>
            <a:ext cx="815048" cy="815051"/>
          </a:xfrm>
          <a:prstGeom prst="roundRect">
            <a:avLst>
              <a:gd name="adj" fmla="val 9009"/>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Rounded Rectangle 29">
            <a:extLst>
              <a:ext uri="{FF2B5EF4-FFF2-40B4-BE49-F238E27FC236}">
                <a16:creationId xmlns:a16="http://schemas.microsoft.com/office/drawing/2014/main" id="{B897E143-34CF-4BCF-86BF-3C9B08860C5D}"/>
              </a:ext>
            </a:extLst>
          </p:cNvPr>
          <p:cNvSpPr/>
          <p:nvPr/>
        </p:nvSpPr>
        <p:spPr>
          <a:xfrm rot="18900000" flipH="1">
            <a:off x="6771433" y="4400202"/>
            <a:ext cx="815048" cy="815051"/>
          </a:xfrm>
          <a:prstGeom prst="roundRect">
            <a:avLst>
              <a:gd name="adj" fmla="val 900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Rounded Rectangle 30">
            <a:extLst>
              <a:ext uri="{FF2B5EF4-FFF2-40B4-BE49-F238E27FC236}">
                <a16:creationId xmlns:a16="http://schemas.microsoft.com/office/drawing/2014/main" id="{4A37200E-D8A0-4B9B-B798-1B23F67B2989}"/>
              </a:ext>
            </a:extLst>
          </p:cNvPr>
          <p:cNvSpPr/>
          <p:nvPr/>
        </p:nvSpPr>
        <p:spPr>
          <a:xfrm rot="18900000" flipH="1">
            <a:off x="7041297" y="4400212"/>
            <a:ext cx="815048" cy="815051"/>
          </a:xfrm>
          <a:prstGeom prst="roundRect">
            <a:avLst>
              <a:gd name="adj" fmla="val 9009"/>
            </a:avLst>
          </a:prstGeom>
          <a:solidFill>
            <a:schemeClr val="bg1"/>
          </a:solidFill>
          <a:ln w="635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1" name="Group 20">
            <a:extLst>
              <a:ext uri="{FF2B5EF4-FFF2-40B4-BE49-F238E27FC236}">
                <a16:creationId xmlns:a16="http://schemas.microsoft.com/office/drawing/2014/main" id="{E47EA123-05E5-4019-BBD4-A847643F0BFB}"/>
              </a:ext>
            </a:extLst>
          </p:cNvPr>
          <p:cNvGrpSpPr/>
          <p:nvPr/>
        </p:nvGrpSpPr>
        <p:grpSpPr>
          <a:xfrm>
            <a:off x="5837304" y="233369"/>
            <a:ext cx="116879" cy="6584853"/>
            <a:chOff x="4304926" y="2101029"/>
            <a:chExt cx="68958" cy="3877695"/>
          </a:xfrm>
        </p:grpSpPr>
        <p:sp>
          <p:nvSpPr>
            <p:cNvPr id="22" name="Rectangle 21">
              <a:extLst>
                <a:ext uri="{FF2B5EF4-FFF2-40B4-BE49-F238E27FC236}">
                  <a16:creationId xmlns:a16="http://schemas.microsoft.com/office/drawing/2014/main" id="{E43524E1-5E31-474D-9C83-FD4AB3A2EE1B}"/>
                </a:ext>
              </a:extLst>
            </p:cNvPr>
            <p:cNvSpPr/>
            <p:nvPr/>
          </p:nvSpPr>
          <p:spPr>
            <a:xfrm>
              <a:off x="4304926" y="2101029"/>
              <a:ext cx="68958" cy="64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Rectangle 22">
              <a:extLst>
                <a:ext uri="{FF2B5EF4-FFF2-40B4-BE49-F238E27FC236}">
                  <a16:creationId xmlns:a16="http://schemas.microsoft.com/office/drawing/2014/main" id="{F8960433-BDDB-4FE0-A9C6-94016285FC58}"/>
                </a:ext>
              </a:extLst>
            </p:cNvPr>
            <p:cNvSpPr/>
            <p:nvPr/>
          </p:nvSpPr>
          <p:spPr>
            <a:xfrm>
              <a:off x="4304926" y="4034580"/>
              <a:ext cx="68958"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 name="Rectangle 23">
              <a:extLst>
                <a:ext uri="{FF2B5EF4-FFF2-40B4-BE49-F238E27FC236}">
                  <a16:creationId xmlns:a16="http://schemas.microsoft.com/office/drawing/2014/main" id="{AC1A48B0-2AB5-4684-8AF9-EB98009DF35F}"/>
                </a:ext>
              </a:extLst>
            </p:cNvPr>
            <p:cNvSpPr/>
            <p:nvPr/>
          </p:nvSpPr>
          <p:spPr>
            <a:xfrm>
              <a:off x="4304926" y="3387333"/>
              <a:ext cx="68958" cy="6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5" name="Rectangle 24">
              <a:extLst>
                <a:ext uri="{FF2B5EF4-FFF2-40B4-BE49-F238E27FC236}">
                  <a16:creationId xmlns:a16="http://schemas.microsoft.com/office/drawing/2014/main" id="{79733558-B4DA-45D6-A1DC-05A82F417FAE}"/>
                </a:ext>
              </a:extLst>
            </p:cNvPr>
            <p:cNvSpPr/>
            <p:nvPr/>
          </p:nvSpPr>
          <p:spPr>
            <a:xfrm>
              <a:off x="4304926" y="2737102"/>
              <a:ext cx="68958" cy="64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Rectangle 25">
              <a:extLst>
                <a:ext uri="{FF2B5EF4-FFF2-40B4-BE49-F238E27FC236}">
                  <a16:creationId xmlns:a16="http://schemas.microsoft.com/office/drawing/2014/main" id="{96A1F2CD-8BC9-4982-9E80-C4957624D350}"/>
                </a:ext>
              </a:extLst>
            </p:cNvPr>
            <p:cNvSpPr/>
            <p:nvPr/>
          </p:nvSpPr>
          <p:spPr>
            <a:xfrm>
              <a:off x="4304926" y="5330724"/>
              <a:ext cx="68958" cy="64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Rectangle 26">
              <a:extLst>
                <a:ext uri="{FF2B5EF4-FFF2-40B4-BE49-F238E27FC236}">
                  <a16:creationId xmlns:a16="http://schemas.microsoft.com/office/drawing/2014/main" id="{73C0C5EF-EEBC-47EB-BFA9-E64D9E96D5FE}"/>
                </a:ext>
              </a:extLst>
            </p:cNvPr>
            <p:cNvSpPr/>
            <p:nvPr/>
          </p:nvSpPr>
          <p:spPr>
            <a:xfrm>
              <a:off x="4304926" y="4682652"/>
              <a:ext cx="68958" cy="64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cxnSp>
        <p:nvCxnSpPr>
          <p:cNvPr id="28" name="Straight Connector 27">
            <a:extLst>
              <a:ext uri="{FF2B5EF4-FFF2-40B4-BE49-F238E27FC236}">
                <a16:creationId xmlns:a16="http://schemas.microsoft.com/office/drawing/2014/main" id="{D41ECB8B-CBAC-405C-965F-DE61A1210603}"/>
              </a:ext>
            </a:extLst>
          </p:cNvPr>
          <p:cNvCxnSpPr/>
          <p:nvPr/>
        </p:nvCxnSpPr>
        <p:spPr>
          <a:xfrm>
            <a:off x="6083681" y="2187240"/>
            <a:ext cx="360040" cy="0"/>
          </a:xfrm>
          <a:prstGeom prst="line">
            <a:avLst/>
          </a:prstGeom>
          <a:ln w="19050">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875E6F9-29A0-4175-8E25-57149E1E8AF8}"/>
              </a:ext>
            </a:extLst>
          </p:cNvPr>
          <p:cNvCxnSpPr/>
          <p:nvPr/>
        </p:nvCxnSpPr>
        <p:spPr>
          <a:xfrm>
            <a:off x="6083681" y="3518381"/>
            <a:ext cx="360040" cy="0"/>
          </a:xfrm>
          <a:prstGeom prst="line">
            <a:avLst/>
          </a:prstGeom>
          <a:ln w="19050">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1017032-052B-4BDC-8975-6BC8E53E9616}"/>
              </a:ext>
            </a:extLst>
          </p:cNvPr>
          <p:cNvCxnSpPr/>
          <p:nvPr/>
        </p:nvCxnSpPr>
        <p:spPr>
          <a:xfrm>
            <a:off x="6083681" y="4776396"/>
            <a:ext cx="360040" cy="0"/>
          </a:xfrm>
          <a:prstGeom prst="line">
            <a:avLst/>
          </a:prstGeom>
          <a:ln w="19050">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9FFBBD9-ABF9-4345-A72F-05004804AAE6}"/>
              </a:ext>
            </a:extLst>
          </p:cNvPr>
          <p:cNvSpPr txBox="1"/>
          <p:nvPr/>
        </p:nvSpPr>
        <p:spPr>
          <a:xfrm>
            <a:off x="7998577" y="3146626"/>
            <a:ext cx="2569772" cy="646331"/>
          </a:xfrm>
          <a:prstGeom prst="rect">
            <a:avLst/>
          </a:prstGeom>
          <a:noFill/>
        </p:spPr>
        <p:txBody>
          <a:bodyPr wrap="square" rtlCol="0">
            <a:spAutoFit/>
          </a:bodyPr>
          <a:lstStyle/>
          <a:p>
            <a:r>
              <a:rPr lang="en-US" sz="1800" b="1" dirty="0">
                <a:effectLst/>
                <a:latin typeface="+mj-lt"/>
                <a:ea typeface="Calibri" panose="020F0502020204030204" pitchFamily="34" charset="0"/>
              </a:rPr>
              <a:t>The </a:t>
            </a:r>
            <a:r>
              <a:rPr lang="en-US" sz="1800" b="1" dirty="0" err="1">
                <a:effectLst/>
                <a:latin typeface="+mj-lt"/>
                <a:ea typeface="Calibri" panose="020F0502020204030204" pitchFamily="34" charset="0"/>
              </a:rPr>
              <a:t>getek</a:t>
            </a:r>
            <a:r>
              <a:rPr lang="en-US" sz="1800" b="1" dirty="0">
                <a:effectLst/>
                <a:latin typeface="+mj-lt"/>
                <a:ea typeface="Calibri" panose="020F0502020204030204" pitchFamily="34" charset="0"/>
              </a:rPr>
              <a:t> boat is a product of group 3</a:t>
            </a:r>
            <a:endParaRPr lang="ko-KR" altLang="en-US" sz="1200" b="1" dirty="0">
              <a:solidFill>
                <a:schemeClr val="tx1">
                  <a:lumMod val="75000"/>
                  <a:lumOff val="25000"/>
                </a:schemeClr>
              </a:solidFill>
              <a:latin typeface="+mj-lt"/>
              <a:cs typeface="Arial" pitchFamily="34" charset="0"/>
            </a:endParaRPr>
          </a:p>
        </p:txBody>
      </p:sp>
      <p:sp>
        <p:nvSpPr>
          <p:cNvPr id="54" name="Rectangle 16">
            <a:extLst>
              <a:ext uri="{FF2B5EF4-FFF2-40B4-BE49-F238E27FC236}">
                <a16:creationId xmlns:a16="http://schemas.microsoft.com/office/drawing/2014/main" id="{C4E7D4BB-B873-4B84-A54F-9FD124062A83}"/>
              </a:ext>
            </a:extLst>
          </p:cNvPr>
          <p:cNvSpPr/>
          <p:nvPr/>
        </p:nvSpPr>
        <p:spPr>
          <a:xfrm rot="2700000">
            <a:off x="7361012" y="3238167"/>
            <a:ext cx="241063" cy="432181"/>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5" name="Rounded Rectangle 5">
            <a:extLst>
              <a:ext uri="{FF2B5EF4-FFF2-40B4-BE49-F238E27FC236}">
                <a16:creationId xmlns:a16="http://schemas.microsoft.com/office/drawing/2014/main" id="{CE1A6BF6-1598-4F3D-9AC3-94AB4DEC1965}"/>
              </a:ext>
            </a:extLst>
          </p:cNvPr>
          <p:cNvSpPr/>
          <p:nvPr/>
        </p:nvSpPr>
        <p:spPr>
          <a:xfrm flipH="1">
            <a:off x="7240617" y="2001745"/>
            <a:ext cx="355071" cy="29291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6" name="Teardrop 1">
            <a:extLst>
              <a:ext uri="{FF2B5EF4-FFF2-40B4-BE49-F238E27FC236}">
                <a16:creationId xmlns:a16="http://schemas.microsoft.com/office/drawing/2014/main" id="{2EED11B5-2C9D-4E50-A964-57A4BCF52844}"/>
              </a:ext>
            </a:extLst>
          </p:cNvPr>
          <p:cNvSpPr/>
          <p:nvPr/>
        </p:nvSpPr>
        <p:spPr>
          <a:xfrm rot="18805991">
            <a:off x="7233370" y="4540171"/>
            <a:ext cx="341635" cy="338071"/>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58" name="직사각형 64">
            <a:extLst>
              <a:ext uri="{FF2B5EF4-FFF2-40B4-BE49-F238E27FC236}">
                <a16:creationId xmlns:a16="http://schemas.microsoft.com/office/drawing/2014/main" id="{B00AEB5F-6080-496A-9035-81C9417D8CC7}"/>
              </a:ext>
            </a:extLst>
          </p:cNvPr>
          <p:cNvSpPr/>
          <p:nvPr/>
        </p:nvSpPr>
        <p:spPr>
          <a:xfrm>
            <a:off x="7496531" y="5558669"/>
            <a:ext cx="3039041" cy="1083618"/>
          </a:xfrm>
          <a:prstGeom prst="rect">
            <a:avLst/>
          </a:prstGeom>
          <a:solidFill>
            <a:schemeClr val="bg1"/>
          </a:solid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59" name="Rounded Rectangle 29">
            <a:extLst>
              <a:ext uri="{FF2B5EF4-FFF2-40B4-BE49-F238E27FC236}">
                <a16:creationId xmlns:a16="http://schemas.microsoft.com/office/drawing/2014/main" id="{45CD60DA-B356-4B73-9BBA-1754CEBD4EEF}"/>
              </a:ext>
            </a:extLst>
          </p:cNvPr>
          <p:cNvSpPr/>
          <p:nvPr/>
        </p:nvSpPr>
        <p:spPr>
          <a:xfrm rot="18900000" flipH="1">
            <a:off x="6774748" y="5695598"/>
            <a:ext cx="815048" cy="815051"/>
          </a:xfrm>
          <a:prstGeom prst="roundRect">
            <a:avLst>
              <a:gd name="adj" fmla="val 900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Rounded Rectangle 30">
            <a:extLst>
              <a:ext uri="{FF2B5EF4-FFF2-40B4-BE49-F238E27FC236}">
                <a16:creationId xmlns:a16="http://schemas.microsoft.com/office/drawing/2014/main" id="{8C48D70B-C6AD-4B0A-8187-3FF23EF7EA54}"/>
              </a:ext>
            </a:extLst>
          </p:cNvPr>
          <p:cNvSpPr/>
          <p:nvPr/>
        </p:nvSpPr>
        <p:spPr>
          <a:xfrm rot="18900000" flipH="1">
            <a:off x="7041298" y="5695597"/>
            <a:ext cx="815048" cy="815051"/>
          </a:xfrm>
          <a:prstGeom prst="roundRect">
            <a:avLst>
              <a:gd name="adj" fmla="val 9009"/>
            </a:avLst>
          </a:prstGeom>
          <a:solidFill>
            <a:schemeClr val="bg1"/>
          </a:solidFill>
          <a:ln w="635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cxnSp>
        <p:nvCxnSpPr>
          <p:cNvPr id="61" name="Straight Connector 60">
            <a:extLst>
              <a:ext uri="{FF2B5EF4-FFF2-40B4-BE49-F238E27FC236}">
                <a16:creationId xmlns:a16="http://schemas.microsoft.com/office/drawing/2014/main" id="{27DA737F-3433-466E-88CF-DE85DB89E123}"/>
              </a:ext>
            </a:extLst>
          </p:cNvPr>
          <p:cNvCxnSpPr/>
          <p:nvPr/>
        </p:nvCxnSpPr>
        <p:spPr>
          <a:xfrm>
            <a:off x="6083681" y="6068170"/>
            <a:ext cx="360040" cy="0"/>
          </a:xfrm>
          <a:prstGeom prst="line">
            <a:avLst/>
          </a:prstGeom>
          <a:ln w="19050">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67" name="Rounded Rectangle 6">
            <a:extLst>
              <a:ext uri="{FF2B5EF4-FFF2-40B4-BE49-F238E27FC236}">
                <a16:creationId xmlns:a16="http://schemas.microsoft.com/office/drawing/2014/main" id="{FA0FC4A1-8814-4B4F-BA6E-342774E9E508}"/>
              </a:ext>
            </a:extLst>
          </p:cNvPr>
          <p:cNvSpPr/>
          <p:nvPr/>
        </p:nvSpPr>
        <p:spPr>
          <a:xfrm>
            <a:off x="7262165" y="5895753"/>
            <a:ext cx="367837" cy="373975"/>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pic>
        <p:nvPicPr>
          <p:cNvPr id="70" name="Picture 69">
            <a:extLst>
              <a:ext uri="{FF2B5EF4-FFF2-40B4-BE49-F238E27FC236}">
                <a16:creationId xmlns:a16="http://schemas.microsoft.com/office/drawing/2014/main" id="{D685B367-7BB2-4ACF-AE4E-05A1B6516A8E}"/>
              </a:ext>
            </a:extLst>
          </p:cNvPr>
          <p:cNvPicPr/>
          <p:nvPr/>
        </p:nvPicPr>
        <p:blipFill>
          <a:blip r:embed="rId2"/>
          <a:stretch>
            <a:fillRect/>
          </a:stretch>
        </p:blipFill>
        <p:spPr>
          <a:xfrm>
            <a:off x="526360" y="114102"/>
            <a:ext cx="2571750" cy="1419225"/>
          </a:xfrm>
          <a:prstGeom prst="rect">
            <a:avLst/>
          </a:prstGeom>
        </p:spPr>
      </p:pic>
      <p:pic>
        <p:nvPicPr>
          <p:cNvPr id="71" name="Picture 70">
            <a:extLst>
              <a:ext uri="{FF2B5EF4-FFF2-40B4-BE49-F238E27FC236}">
                <a16:creationId xmlns:a16="http://schemas.microsoft.com/office/drawing/2014/main" id="{E1C95490-B6A8-479A-B08B-009588DCCF33}"/>
              </a:ext>
            </a:extLst>
          </p:cNvPr>
          <p:cNvPicPr/>
          <p:nvPr/>
        </p:nvPicPr>
        <p:blipFill>
          <a:blip r:embed="rId3"/>
          <a:stretch>
            <a:fillRect/>
          </a:stretch>
        </p:blipFill>
        <p:spPr>
          <a:xfrm>
            <a:off x="3122962" y="114101"/>
            <a:ext cx="2423160" cy="1419225"/>
          </a:xfrm>
          <a:prstGeom prst="rect">
            <a:avLst/>
          </a:prstGeom>
        </p:spPr>
      </p:pic>
      <p:pic>
        <p:nvPicPr>
          <p:cNvPr id="72" name="Picture 71">
            <a:extLst>
              <a:ext uri="{FF2B5EF4-FFF2-40B4-BE49-F238E27FC236}">
                <a16:creationId xmlns:a16="http://schemas.microsoft.com/office/drawing/2014/main" id="{409FB8D1-8443-4B92-A1DF-3829C5127DF1}"/>
              </a:ext>
            </a:extLst>
          </p:cNvPr>
          <p:cNvPicPr/>
          <p:nvPr/>
        </p:nvPicPr>
        <p:blipFill>
          <a:blip r:embed="rId4" cstate="print">
            <a:extLst>
              <a:ext uri="{28A0092B-C50C-407E-A947-70E740481C1C}">
                <a14:useLocalDpi xmlns:a14="http://schemas.microsoft.com/office/drawing/2010/main" val="0"/>
              </a:ext>
            </a:extLst>
          </a:blip>
          <a:stretch>
            <a:fillRect/>
          </a:stretch>
        </p:blipFill>
        <p:spPr>
          <a:xfrm rot="16200000">
            <a:off x="1012923" y="1062497"/>
            <a:ext cx="1227455" cy="2183130"/>
          </a:xfrm>
          <a:prstGeom prst="rect">
            <a:avLst/>
          </a:prstGeom>
        </p:spPr>
      </p:pic>
      <p:pic>
        <p:nvPicPr>
          <p:cNvPr id="73" name="Picture 72">
            <a:extLst>
              <a:ext uri="{FF2B5EF4-FFF2-40B4-BE49-F238E27FC236}">
                <a16:creationId xmlns:a16="http://schemas.microsoft.com/office/drawing/2014/main" id="{7E533A96-C1DC-45FC-B5FB-2169CF3CE445}"/>
              </a:ext>
            </a:extLst>
          </p:cNvPr>
          <p:cNvPicPr/>
          <p:nvPr/>
        </p:nvPicPr>
        <p:blipFill>
          <a:blip r:embed="rId5"/>
          <a:stretch>
            <a:fillRect/>
          </a:stretch>
        </p:blipFill>
        <p:spPr>
          <a:xfrm>
            <a:off x="2746417" y="1550986"/>
            <a:ext cx="2792412" cy="1223010"/>
          </a:xfrm>
          <a:prstGeom prst="rect">
            <a:avLst/>
          </a:prstGeom>
        </p:spPr>
      </p:pic>
      <p:pic>
        <p:nvPicPr>
          <p:cNvPr id="74" name="Picture 73">
            <a:extLst>
              <a:ext uri="{FF2B5EF4-FFF2-40B4-BE49-F238E27FC236}">
                <a16:creationId xmlns:a16="http://schemas.microsoft.com/office/drawing/2014/main" id="{49EC94EB-D32C-42AA-B5E0-49ED7EEA7C4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526360" y="2779181"/>
            <a:ext cx="1605915" cy="1204595"/>
          </a:xfrm>
          <a:prstGeom prst="rect">
            <a:avLst/>
          </a:prstGeom>
        </p:spPr>
      </p:pic>
      <p:pic>
        <p:nvPicPr>
          <p:cNvPr id="75" name="Picture 74">
            <a:extLst>
              <a:ext uri="{FF2B5EF4-FFF2-40B4-BE49-F238E27FC236}">
                <a16:creationId xmlns:a16="http://schemas.microsoft.com/office/drawing/2014/main" id="{CDF46D51-3E50-4959-814C-6404DEBD7617}"/>
              </a:ext>
            </a:extLst>
          </p:cNvPr>
          <p:cNvPicPr/>
          <p:nvPr/>
        </p:nvPicPr>
        <p:blipFill>
          <a:blip r:embed="rId7"/>
          <a:stretch>
            <a:fillRect/>
          </a:stretch>
        </p:blipFill>
        <p:spPr>
          <a:xfrm>
            <a:off x="2165497" y="2780368"/>
            <a:ext cx="1821180" cy="1206500"/>
          </a:xfrm>
          <a:prstGeom prst="rect">
            <a:avLst/>
          </a:prstGeom>
        </p:spPr>
      </p:pic>
      <p:pic>
        <p:nvPicPr>
          <p:cNvPr id="76" name="Picture 75">
            <a:extLst>
              <a:ext uri="{FF2B5EF4-FFF2-40B4-BE49-F238E27FC236}">
                <a16:creationId xmlns:a16="http://schemas.microsoft.com/office/drawing/2014/main" id="{FB1454AB-F38C-4433-A272-09BC3E7FAC43}"/>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018116" y="2789534"/>
            <a:ext cx="913130" cy="1217295"/>
          </a:xfrm>
          <a:prstGeom prst="rect">
            <a:avLst/>
          </a:prstGeom>
        </p:spPr>
      </p:pic>
      <p:pic>
        <p:nvPicPr>
          <p:cNvPr id="77" name="Picture 76">
            <a:extLst>
              <a:ext uri="{FF2B5EF4-FFF2-40B4-BE49-F238E27FC236}">
                <a16:creationId xmlns:a16="http://schemas.microsoft.com/office/drawing/2014/main" id="{2A67C9D6-6EC6-490D-B769-EC9534442B64}"/>
              </a:ext>
            </a:extLst>
          </p:cNvPr>
          <p:cNvPicPr/>
          <p:nvPr/>
        </p:nvPicPr>
        <p:blipFill>
          <a:blip r:embed="rId9"/>
          <a:stretch>
            <a:fillRect/>
          </a:stretch>
        </p:blipFill>
        <p:spPr>
          <a:xfrm>
            <a:off x="535084" y="4001524"/>
            <a:ext cx="2467610" cy="1306830"/>
          </a:xfrm>
          <a:prstGeom prst="rect">
            <a:avLst/>
          </a:prstGeom>
        </p:spPr>
      </p:pic>
      <p:pic>
        <p:nvPicPr>
          <p:cNvPr id="78" name="Picture 77">
            <a:extLst>
              <a:ext uri="{FF2B5EF4-FFF2-40B4-BE49-F238E27FC236}">
                <a16:creationId xmlns:a16="http://schemas.microsoft.com/office/drawing/2014/main" id="{A4C45D59-8B8B-41C2-B154-3A40BD04D8E3}"/>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3019634" y="4001524"/>
            <a:ext cx="1731645" cy="1299210"/>
          </a:xfrm>
          <a:prstGeom prst="rect">
            <a:avLst/>
          </a:prstGeom>
        </p:spPr>
      </p:pic>
      <p:pic>
        <p:nvPicPr>
          <p:cNvPr id="79" name="Picture 78">
            <a:extLst>
              <a:ext uri="{FF2B5EF4-FFF2-40B4-BE49-F238E27FC236}">
                <a16:creationId xmlns:a16="http://schemas.microsoft.com/office/drawing/2014/main" id="{17F2E408-AE32-49F7-BD49-88ADB683D97F}"/>
              </a:ext>
            </a:extLst>
          </p:cNvPr>
          <p:cNvPicPr/>
          <p:nvPr/>
        </p:nvPicPr>
        <p:blipFill>
          <a:blip r:embed="rId11"/>
          <a:stretch>
            <a:fillRect/>
          </a:stretch>
        </p:blipFill>
        <p:spPr>
          <a:xfrm>
            <a:off x="550139" y="5325246"/>
            <a:ext cx="2564765" cy="1454785"/>
          </a:xfrm>
          <a:prstGeom prst="rect">
            <a:avLst/>
          </a:prstGeom>
        </p:spPr>
      </p:pic>
      <p:pic>
        <p:nvPicPr>
          <p:cNvPr id="80" name="Picture 79">
            <a:extLst>
              <a:ext uri="{FF2B5EF4-FFF2-40B4-BE49-F238E27FC236}">
                <a16:creationId xmlns:a16="http://schemas.microsoft.com/office/drawing/2014/main" id="{7EEAB324-9232-47E5-8C8B-592D21568411}"/>
              </a:ext>
            </a:extLst>
          </p:cNvPr>
          <p:cNvPicPr/>
          <p:nvPr/>
        </p:nvPicPr>
        <p:blipFill>
          <a:blip r:embed="rId12" cstate="print">
            <a:extLst>
              <a:ext uri="{28A0092B-C50C-407E-A947-70E740481C1C}">
                <a14:useLocalDpi xmlns:a14="http://schemas.microsoft.com/office/drawing/2010/main" val="0"/>
              </a:ext>
            </a:extLst>
          </a:blip>
          <a:stretch>
            <a:fillRect/>
          </a:stretch>
        </p:blipFill>
        <p:spPr>
          <a:xfrm>
            <a:off x="3124843" y="5316577"/>
            <a:ext cx="1090295" cy="1453515"/>
          </a:xfrm>
          <a:prstGeom prst="rect">
            <a:avLst/>
          </a:prstGeom>
        </p:spPr>
      </p:pic>
      <p:sp>
        <p:nvSpPr>
          <p:cNvPr id="81" name="직사각형 2">
            <a:extLst>
              <a:ext uri="{FF2B5EF4-FFF2-40B4-BE49-F238E27FC236}">
                <a16:creationId xmlns:a16="http://schemas.microsoft.com/office/drawing/2014/main" id="{0E2DFCD2-AFD3-4E24-807D-8BE6EF7D534D}"/>
              </a:ext>
            </a:extLst>
          </p:cNvPr>
          <p:cNvSpPr/>
          <p:nvPr/>
        </p:nvSpPr>
        <p:spPr>
          <a:xfrm>
            <a:off x="7496531" y="334977"/>
            <a:ext cx="3039041" cy="1083618"/>
          </a:xfrm>
          <a:prstGeom prst="rect">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82" name="Rounded Rectangle 26">
            <a:extLst>
              <a:ext uri="{FF2B5EF4-FFF2-40B4-BE49-F238E27FC236}">
                <a16:creationId xmlns:a16="http://schemas.microsoft.com/office/drawing/2014/main" id="{F22E9B60-5809-4B74-96BB-D9B1CC4C4192}"/>
              </a:ext>
            </a:extLst>
          </p:cNvPr>
          <p:cNvSpPr/>
          <p:nvPr/>
        </p:nvSpPr>
        <p:spPr>
          <a:xfrm rot="18900000" flipH="1">
            <a:off x="6774748" y="526162"/>
            <a:ext cx="815048" cy="815051"/>
          </a:xfrm>
          <a:prstGeom prst="roundRect">
            <a:avLst>
              <a:gd name="adj" fmla="val 9009"/>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Rounded Rectangle 27">
            <a:extLst>
              <a:ext uri="{FF2B5EF4-FFF2-40B4-BE49-F238E27FC236}">
                <a16:creationId xmlns:a16="http://schemas.microsoft.com/office/drawing/2014/main" id="{1FA200E3-9BDE-473D-A4F6-25471BE4DBC9}"/>
              </a:ext>
            </a:extLst>
          </p:cNvPr>
          <p:cNvSpPr/>
          <p:nvPr/>
        </p:nvSpPr>
        <p:spPr>
          <a:xfrm rot="18900000" flipH="1">
            <a:off x="7044612" y="585807"/>
            <a:ext cx="815048" cy="815051"/>
          </a:xfrm>
          <a:prstGeom prst="roundRect">
            <a:avLst>
              <a:gd name="adj" fmla="val 9009"/>
            </a:avLst>
          </a:prstGeom>
          <a:solidFill>
            <a:schemeClr val="bg1"/>
          </a:solid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cxnSp>
        <p:nvCxnSpPr>
          <p:cNvPr id="84" name="Straight Connector 83">
            <a:extLst>
              <a:ext uri="{FF2B5EF4-FFF2-40B4-BE49-F238E27FC236}">
                <a16:creationId xmlns:a16="http://schemas.microsoft.com/office/drawing/2014/main" id="{CDCCDED0-A805-43D9-931B-355B8BD93427}"/>
              </a:ext>
            </a:extLst>
          </p:cNvPr>
          <p:cNvCxnSpPr/>
          <p:nvPr/>
        </p:nvCxnSpPr>
        <p:spPr>
          <a:xfrm>
            <a:off x="6086996" y="928287"/>
            <a:ext cx="360040" cy="0"/>
          </a:xfrm>
          <a:prstGeom prst="line">
            <a:avLst/>
          </a:prstGeom>
          <a:ln w="19050">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B5429F25-26AC-461E-BD4A-3C0E2D781602}"/>
              </a:ext>
            </a:extLst>
          </p:cNvPr>
          <p:cNvSpPr txBox="1"/>
          <p:nvPr/>
        </p:nvSpPr>
        <p:spPr>
          <a:xfrm>
            <a:off x="7967126" y="394027"/>
            <a:ext cx="2579291" cy="923330"/>
          </a:xfrm>
          <a:prstGeom prst="rect">
            <a:avLst/>
          </a:prstGeom>
          <a:noFill/>
        </p:spPr>
        <p:txBody>
          <a:bodyPr wrap="square" rtlCol="0">
            <a:spAutoFit/>
          </a:bodyPr>
          <a:lstStyle/>
          <a:p>
            <a:r>
              <a:rPr lang="en-US" sz="1800" b="1" dirty="0">
                <a:effectLst/>
                <a:latin typeface="+mj-lt"/>
                <a:ea typeface="Calibri" panose="020F0502020204030204" pitchFamily="34" charset="0"/>
              </a:rPr>
              <a:t>Bridges and gazebo products from group 1</a:t>
            </a:r>
            <a:endParaRPr lang="en-US" altLang="ko-KR" sz="1200" b="1" dirty="0">
              <a:solidFill>
                <a:schemeClr val="tx1">
                  <a:lumMod val="75000"/>
                  <a:lumOff val="25000"/>
                </a:schemeClr>
              </a:solidFill>
              <a:latin typeface="+mj-lt"/>
              <a:cs typeface="Arial" pitchFamily="34" charset="0"/>
            </a:endParaRPr>
          </a:p>
        </p:txBody>
      </p:sp>
      <p:sp>
        <p:nvSpPr>
          <p:cNvPr id="89" name="TextBox 88">
            <a:extLst>
              <a:ext uri="{FF2B5EF4-FFF2-40B4-BE49-F238E27FC236}">
                <a16:creationId xmlns:a16="http://schemas.microsoft.com/office/drawing/2014/main" id="{C9C557A1-3A18-4506-B36C-7E90DCBAF33C}"/>
              </a:ext>
            </a:extLst>
          </p:cNvPr>
          <p:cNvSpPr txBox="1"/>
          <p:nvPr/>
        </p:nvSpPr>
        <p:spPr>
          <a:xfrm>
            <a:off x="7989058" y="1858282"/>
            <a:ext cx="2579291" cy="646331"/>
          </a:xfrm>
          <a:prstGeom prst="rect">
            <a:avLst/>
          </a:prstGeom>
          <a:noFill/>
        </p:spPr>
        <p:txBody>
          <a:bodyPr wrap="square" rtlCol="0">
            <a:spAutoFit/>
          </a:bodyPr>
          <a:lstStyle/>
          <a:p>
            <a:r>
              <a:rPr lang="en-US" sz="1800" b="1" dirty="0">
                <a:effectLst/>
                <a:latin typeface="+mj-lt"/>
                <a:ea typeface="Calibri" panose="020F0502020204030204" pitchFamily="34" charset="0"/>
              </a:rPr>
              <a:t>The electric boat is a product of group 2</a:t>
            </a:r>
            <a:endParaRPr lang="en-US" altLang="ko-KR" sz="1200" b="1" dirty="0">
              <a:solidFill>
                <a:schemeClr val="tx1">
                  <a:lumMod val="75000"/>
                  <a:lumOff val="25000"/>
                </a:schemeClr>
              </a:solidFill>
              <a:latin typeface="+mj-lt"/>
              <a:cs typeface="Arial" pitchFamily="34" charset="0"/>
            </a:endParaRPr>
          </a:p>
        </p:txBody>
      </p:sp>
      <p:sp>
        <p:nvSpPr>
          <p:cNvPr id="90" name="TextBox 89">
            <a:extLst>
              <a:ext uri="{FF2B5EF4-FFF2-40B4-BE49-F238E27FC236}">
                <a16:creationId xmlns:a16="http://schemas.microsoft.com/office/drawing/2014/main" id="{85ADA55D-6353-4E7C-99BB-481717E81EB8}"/>
              </a:ext>
            </a:extLst>
          </p:cNvPr>
          <p:cNvSpPr txBox="1"/>
          <p:nvPr/>
        </p:nvSpPr>
        <p:spPr>
          <a:xfrm>
            <a:off x="7971885" y="4433150"/>
            <a:ext cx="2569772" cy="646331"/>
          </a:xfrm>
          <a:prstGeom prst="rect">
            <a:avLst/>
          </a:prstGeom>
          <a:noFill/>
        </p:spPr>
        <p:txBody>
          <a:bodyPr wrap="square" rtlCol="0">
            <a:spAutoFit/>
          </a:bodyPr>
          <a:lstStyle/>
          <a:p>
            <a:r>
              <a:rPr lang="en-US" sz="1800" b="1" dirty="0">
                <a:effectLst/>
                <a:latin typeface="+mj-lt"/>
                <a:ea typeface="Calibri" panose="020F0502020204030204" pitchFamily="34" charset="0"/>
              </a:rPr>
              <a:t>The electric boat is a product of group 4</a:t>
            </a:r>
            <a:endParaRPr lang="ko-KR" altLang="en-US" sz="1200" b="1" dirty="0">
              <a:solidFill>
                <a:schemeClr val="tx1">
                  <a:lumMod val="75000"/>
                  <a:lumOff val="25000"/>
                </a:schemeClr>
              </a:solidFill>
              <a:latin typeface="+mj-lt"/>
              <a:cs typeface="Arial" pitchFamily="34" charset="0"/>
            </a:endParaRPr>
          </a:p>
        </p:txBody>
      </p:sp>
      <p:sp>
        <p:nvSpPr>
          <p:cNvPr id="91" name="TextBox 90">
            <a:extLst>
              <a:ext uri="{FF2B5EF4-FFF2-40B4-BE49-F238E27FC236}">
                <a16:creationId xmlns:a16="http://schemas.microsoft.com/office/drawing/2014/main" id="{2568EF0D-2A78-4ED4-8D02-3CBF160A7552}"/>
              </a:ext>
            </a:extLst>
          </p:cNvPr>
          <p:cNvSpPr txBox="1"/>
          <p:nvPr/>
        </p:nvSpPr>
        <p:spPr>
          <a:xfrm>
            <a:off x="7989058" y="5768291"/>
            <a:ext cx="2569772" cy="646331"/>
          </a:xfrm>
          <a:prstGeom prst="rect">
            <a:avLst/>
          </a:prstGeom>
          <a:noFill/>
        </p:spPr>
        <p:txBody>
          <a:bodyPr wrap="square" rtlCol="0">
            <a:spAutoFit/>
          </a:bodyPr>
          <a:lstStyle/>
          <a:p>
            <a:r>
              <a:rPr lang="en-US" sz="1800" b="1" dirty="0">
                <a:effectLst/>
                <a:latin typeface="+mj-lt"/>
                <a:ea typeface="Calibri" panose="020F0502020204030204" pitchFamily="34" charset="0"/>
              </a:rPr>
              <a:t>The electric boat is a product of group 5</a:t>
            </a:r>
            <a:endParaRPr lang="ko-KR" altLang="en-US" sz="1200" b="1" dirty="0">
              <a:solidFill>
                <a:schemeClr val="tx1">
                  <a:lumMod val="75000"/>
                  <a:lumOff val="25000"/>
                </a:schemeClr>
              </a:solidFill>
              <a:latin typeface="+mj-lt"/>
              <a:cs typeface="Arial" pitchFamily="34" charset="0"/>
            </a:endParaRPr>
          </a:p>
        </p:txBody>
      </p:sp>
      <p:sp>
        <p:nvSpPr>
          <p:cNvPr id="92" name="Rectangle 36">
            <a:extLst>
              <a:ext uri="{FF2B5EF4-FFF2-40B4-BE49-F238E27FC236}">
                <a16:creationId xmlns:a16="http://schemas.microsoft.com/office/drawing/2014/main" id="{843314D8-DDC5-45F6-A0A5-59B89D9CE50F}"/>
              </a:ext>
            </a:extLst>
          </p:cNvPr>
          <p:cNvSpPr/>
          <p:nvPr/>
        </p:nvSpPr>
        <p:spPr>
          <a:xfrm>
            <a:off x="7255154" y="772624"/>
            <a:ext cx="413946" cy="346026"/>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027460016"/>
      </p:ext>
    </p:extLst>
  </p:cSld>
  <p:clrMapOvr>
    <a:masterClrMapping/>
  </p:clrMapOvr>
</p:sld>
</file>

<file path=ppt/theme/theme1.xml><?xml version="1.0" encoding="utf-8"?>
<a:theme xmlns:a="http://schemas.openxmlformats.org/drawingml/2006/main" name="Office Theme">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s_Organic_Presentation_Win32_SW_v10.potx" id="{6F7A4518-677F-49D0-AD76-8F0F7DEFB1E5}" vid="{F577DF72-62B0-42B0-B34E-786789A797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{9EAB64F9-0E6C-499C-A7BC-EAB4A30AD618}tf11964407_win32</Template>
  <TotalTime>111</TotalTime>
  <Words>868</Words>
  <Application>Microsoft Office PowerPoint</Application>
  <PresentationFormat>Widescreen</PresentationFormat>
  <Paragraphs>42</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Berlin Sans FB Demi</vt:lpstr>
      <vt:lpstr>Calibri</vt:lpstr>
      <vt:lpstr>Courier New</vt:lpstr>
      <vt:lpstr>Gill Sans Nova</vt:lpstr>
      <vt:lpstr>Gill Sans Nova Light</vt:lpstr>
      <vt:lpstr>Sagona Book</vt:lpstr>
      <vt:lpstr>Office Theme</vt:lpstr>
      <vt:lpstr>EDUCATION FOR SUSTAINABILITIES: IMPROVING THE CONCIOUSNESS THROUGH STEM EDUCATION</vt:lpstr>
      <vt:lpstr>Introduction</vt:lpstr>
      <vt:lpstr>primary goals: </vt:lpstr>
      <vt:lpstr>RESEARCH METHOD</vt:lpstr>
      <vt:lpstr>PowerPoint Presentation</vt:lpstr>
      <vt:lpstr>PowerPoint Presentation</vt:lpstr>
      <vt:lpstr>PowerPoint Presentation</vt:lpstr>
      <vt:lpstr>The sustainability issue raised in this study is the pollution that occurs in mangrove forests.</vt:lpstr>
      <vt:lpstr>PowerPoint Presentation</vt:lpstr>
      <vt:lpstr>The improvement of students' understanding of sustainability issues and change students' attitudes and behavior regarding environmental, social, and economic sustainability after STEM learning in sustainability issues was implemented.</vt:lpstr>
      <vt:lpstr>RESULTS AND DISCUSSION</vt:lpstr>
      <vt:lpstr>CONCLUSION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FOR SUSTAINABILITIES: IMPROVING THE CONCIOUSNESS THROUGH STEM EDUCATION</dc:title>
  <dc:creator>ida kaniawati</dc:creator>
  <cp:lastModifiedBy>ida kaniawati</cp:lastModifiedBy>
  <cp:revision>22</cp:revision>
  <dcterms:created xsi:type="dcterms:W3CDTF">2022-12-11T15:27:42Z</dcterms:created>
  <dcterms:modified xsi:type="dcterms:W3CDTF">2022-12-11T17:18:45Z</dcterms:modified>
</cp:coreProperties>
</file>