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3" r:id="rId9"/>
    <p:sldId id="265" r:id="rId10"/>
    <p:sldId id="269" r:id="rId11"/>
    <p:sldId id="270" r:id="rId12"/>
    <p:sldId id="271" r:id="rId13"/>
    <p:sldId id="266" r:id="rId14"/>
    <p:sldId id="267" r:id="rId15"/>
    <p:sldId id="268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94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9EF12-D59D-4EE4-8A3A-BF0B4AF95991}" v="13" dt="2022-08-11T13:37:16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802" autoAdjust="0"/>
  </p:normalViewPr>
  <p:slideViewPr>
    <p:cSldViewPr snapToGrid="0" snapToObjects="1">
      <p:cViewPr varScale="1">
        <p:scale>
          <a:sx n="71" d="100"/>
          <a:sy n="71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황지현/교수/수학교육과" userId="5a09c07c-6286-4d00-bbb4-1dc0fd184be2" providerId="ADAL" clId="{FC89EF12-D59D-4EE4-8A3A-BF0B4AF95991}"/>
    <pc:docChg chg="undo custSel addSld delSld modSld sldOrd modMainMaster">
      <pc:chgData name="황지현/교수/수학교육과" userId="5a09c07c-6286-4d00-bbb4-1dc0fd184be2" providerId="ADAL" clId="{FC89EF12-D59D-4EE4-8A3A-BF0B4AF95991}" dt="2022-08-11T14:22:30.409" v="1672" actId="27636"/>
      <pc:docMkLst>
        <pc:docMk/>
      </pc:docMkLst>
      <pc:sldChg chg="modSp mod">
        <pc:chgData name="황지현/교수/수학교육과" userId="5a09c07c-6286-4d00-bbb4-1dc0fd184be2" providerId="ADAL" clId="{FC89EF12-D59D-4EE4-8A3A-BF0B4AF95991}" dt="2022-08-11T14:22:30.409" v="1672" actId="27636"/>
        <pc:sldMkLst>
          <pc:docMk/>
          <pc:sldMk cId="2677108037" sldId="256"/>
        </pc:sldMkLst>
        <pc:spChg chg="mod">
          <ac:chgData name="황지현/교수/수학교육과" userId="5a09c07c-6286-4d00-bbb4-1dc0fd184be2" providerId="ADAL" clId="{FC89EF12-D59D-4EE4-8A3A-BF0B4AF95991}" dt="2022-08-11T14:22:30.409" v="1672" actId="27636"/>
          <ac:spMkLst>
            <pc:docMk/>
            <pc:sldMk cId="2677108037" sldId="256"/>
            <ac:spMk id="4" creationId="{E1F3AEEB-51B8-497B-B4FD-326F4F9FF405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13:39:04.691" v="1553" actId="20577"/>
        <pc:sldMkLst>
          <pc:docMk/>
          <pc:sldMk cId="2037284431" sldId="257"/>
        </pc:sldMkLst>
        <pc:spChg chg="mod">
          <ac:chgData name="황지현/교수/수학교육과" userId="5a09c07c-6286-4d00-bbb4-1dc0fd184be2" providerId="ADAL" clId="{FC89EF12-D59D-4EE4-8A3A-BF0B4AF95991}" dt="2022-08-11T13:39:04.691" v="1553" actId="20577"/>
          <ac:spMkLst>
            <pc:docMk/>
            <pc:sldMk cId="2037284431" sldId="257"/>
            <ac:spMk id="3" creationId="{83E4DC61-C4D5-4086-9D57-64B8AB06A34D}"/>
          </ac:spMkLst>
        </pc:spChg>
      </pc:sldChg>
      <pc:sldChg chg="addSp modSp mod">
        <pc:chgData name="황지현/교수/수학교육과" userId="5a09c07c-6286-4d00-bbb4-1dc0fd184be2" providerId="ADAL" clId="{FC89EF12-D59D-4EE4-8A3A-BF0B4AF95991}" dt="2022-08-11T04:10:39.770" v="121" actId="1076"/>
        <pc:sldMkLst>
          <pc:docMk/>
          <pc:sldMk cId="2633585730" sldId="258"/>
        </pc:sldMkLst>
        <pc:spChg chg="mod">
          <ac:chgData name="황지현/교수/수학교육과" userId="5a09c07c-6286-4d00-bbb4-1dc0fd184be2" providerId="ADAL" clId="{FC89EF12-D59D-4EE4-8A3A-BF0B4AF95991}" dt="2022-08-11T04:07:10.055" v="55" actId="5793"/>
          <ac:spMkLst>
            <pc:docMk/>
            <pc:sldMk cId="2633585730" sldId="258"/>
            <ac:spMk id="2" creationId="{3DA03B4B-E7ED-4C1C-92F4-ACBC8D29A728}"/>
          </ac:spMkLst>
        </pc:spChg>
        <pc:spChg chg="mod">
          <ac:chgData name="황지현/교수/수학교육과" userId="5a09c07c-6286-4d00-bbb4-1dc0fd184be2" providerId="ADAL" clId="{FC89EF12-D59D-4EE4-8A3A-BF0B4AF95991}" dt="2022-08-11T04:09:35.682" v="76" actId="207"/>
          <ac:spMkLst>
            <pc:docMk/>
            <pc:sldMk cId="2633585730" sldId="258"/>
            <ac:spMk id="3" creationId="{51E4F0A7-0F96-4A84-92C4-68BAF29B31D2}"/>
          </ac:spMkLst>
        </pc:spChg>
        <pc:spChg chg="add mod">
          <ac:chgData name="황지현/교수/수학교육과" userId="5a09c07c-6286-4d00-bbb4-1dc0fd184be2" providerId="ADAL" clId="{FC89EF12-D59D-4EE4-8A3A-BF0B4AF95991}" dt="2022-08-11T04:10:39.770" v="121" actId="1076"/>
          <ac:spMkLst>
            <pc:docMk/>
            <pc:sldMk cId="2633585730" sldId="258"/>
            <ac:spMk id="7" creationId="{95A16C86-BE45-3E5E-8F84-AB5B7C3C7A11}"/>
          </ac:spMkLst>
        </pc:spChg>
        <pc:picChg chg="add mod">
          <ac:chgData name="황지현/교수/수학교육과" userId="5a09c07c-6286-4d00-bbb4-1dc0fd184be2" providerId="ADAL" clId="{FC89EF12-D59D-4EE4-8A3A-BF0B4AF95991}" dt="2022-08-11T04:09:41.946" v="78" actId="1076"/>
          <ac:picMkLst>
            <pc:docMk/>
            <pc:sldMk cId="2633585730" sldId="258"/>
            <ac:picMk id="5" creationId="{DF1C53D6-5C02-42AF-7670-BF135DEAB862}"/>
          </ac:picMkLst>
        </pc:picChg>
      </pc:sldChg>
      <pc:sldChg chg="modSp del mod">
        <pc:chgData name="황지현/교수/수학교육과" userId="5a09c07c-6286-4d00-bbb4-1dc0fd184be2" providerId="ADAL" clId="{FC89EF12-D59D-4EE4-8A3A-BF0B4AF95991}" dt="2022-08-11T04:11:21.038" v="137" actId="47"/>
        <pc:sldMkLst>
          <pc:docMk/>
          <pc:sldMk cId="3639741466" sldId="259"/>
        </pc:sldMkLst>
        <pc:spChg chg="mod">
          <ac:chgData name="황지현/교수/수학교육과" userId="5a09c07c-6286-4d00-bbb4-1dc0fd184be2" providerId="ADAL" clId="{FC89EF12-D59D-4EE4-8A3A-BF0B4AF95991}" dt="2022-08-11T04:11:19.370" v="136" actId="21"/>
          <ac:spMkLst>
            <pc:docMk/>
            <pc:sldMk cId="3639741466" sldId="259"/>
            <ac:spMk id="3" creationId="{649B4680-A1A0-4E83-A34F-274C33F7FB41}"/>
          </ac:spMkLst>
        </pc:spChg>
      </pc:sldChg>
      <pc:sldChg chg="modSp mod modNotesTx">
        <pc:chgData name="황지현/교수/수학교육과" userId="5a09c07c-6286-4d00-bbb4-1dc0fd184be2" providerId="ADAL" clId="{FC89EF12-D59D-4EE4-8A3A-BF0B4AF95991}" dt="2022-08-11T04:12:31.025" v="222" actId="1076"/>
        <pc:sldMkLst>
          <pc:docMk/>
          <pc:sldMk cId="825043571" sldId="260"/>
        </pc:sldMkLst>
        <pc:spChg chg="mod">
          <ac:chgData name="황지현/교수/수학교육과" userId="5a09c07c-6286-4d00-bbb4-1dc0fd184be2" providerId="ADAL" clId="{FC89EF12-D59D-4EE4-8A3A-BF0B4AF95991}" dt="2022-08-11T04:12:31.025" v="222" actId="1076"/>
          <ac:spMkLst>
            <pc:docMk/>
            <pc:sldMk cId="825043571" sldId="260"/>
            <ac:spMk id="3" creationId="{67C274BF-7A04-4137-A237-DC325E174ABE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04:12:02.736" v="211" actId="5793"/>
        <pc:sldMkLst>
          <pc:docMk/>
          <pc:sldMk cId="1620304992" sldId="261"/>
        </pc:sldMkLst>
        <pc:spChg chg="mod">
          <ac:chgData name="황지현/교수/수학교육과" userId="5a09c07c-6286-4d00-bbb4-1dc0fd184be2" providerId="ADAL" clId="{FC89EF12-D59D-4EE4-8A3A-BF0B4AF95991}" dt="2022-08-11T04:12:02.736" v="211" actId="5793"/>
          <ac:spMkLst>
            <pc:docMk/>
            <pc:sldMk cId="1620304992" sldId="261"/>
            <ac:spMk id="2" creationId="{BBFDEC09-3061-4CD0-A4E7-90C5ECBD9A8E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04:25:27.767" v="378" actId="20577"/>
        <pc:sldMkLst>
          <pc:docMk/>
          <pc:sldMk cId="1898515956" sldId="262"/>
        </pc:sldMkLst>
        <pc:spChg chg="mod">
          <ac:chgData name="황지현/교수/수학교육과" userId="5a09c07c-6286-4d00-bbb4-1dc0fd184be2" providerId="ADAL" clId="{FC89EF12-D59D-4EE4-8A3A-BF0B4AF95991}" dt="2022-08-11T04:21:59.650" v="336" actId="20577"/>
          <ac:spMkLst>
            <pc:docMk/>
            <pc:sldMk cId="1898515956" sldId="262"/>
            <ac:spMk id="2" creationId="{B58415B6-273A-42B0-9EFA-61F7E7D785FB}"/>
          </ac:spMkLst>
        </pc:spChg>
        <pc:spChg chg="mod">
          <ac:chgData name="황지현/교수/수학교육과" userId="5a09c07c-6286-4d00-bbb4-1dc0fd184be2" providerId="ADAL" clId="{FC89EF12-D59D-4EE4-8A3A-BF0B4AF95991}" dt="2022-08-11T04:25:27.767" v="378" actId="20577"/>
          <ac:spMkLst>
            <pc:docMk/>
            <pc:sldMk cId="1898515956" sldId="262"/>
            <ac:spMk id="3" creationId="{CD3C00DD-5E4A-440A-B194-69B8314EB352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04:24:35.064" v="368" actId="20577"/>
        <pc:sldMkLst>
          <pc:docMk/>
          <pc:sldMk cId="1669853862" sldId="263"/>
        </pc:sldMkLst>
        <pc:spChg chg="mod">
          <ac:chgData name="황지현/교수/수학교육과" userId="5a09c07c-6286-4d00-bbb4-1dc0fd184be2" providerId="ADAL" clId="{FC89EF12-D59D-4EE4-8A3A-BF0B4AF95991}" dt="2022-08-11T04:24:35.064" v="368" actId="20577"/>
          <ac:spMkLst>
            <pc:docMk/>
            <pc:sldMk cId="1669853862" sldId="263"/>
            <ac:spMk id="2" creationId="{A7559A5E-0F84-4457-9CC5-D4FA07B32530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13:37:41.821" v="1431" actId="20577"/>
        <pc:sldMkLst>
          <pc:docMk/>
          <pc:sldMk cId="4114811373" sldId="264"/>
        </pc:sldMkLst>
        <pc:spChg chg="mod">
          <ac:chgData name="황지현/교수/수학교육과" userId="5a09c07c-6286-4d00-bbb4-1dc0fd184be2" providerId="ADAL" clId="{FC89EF12-D59D-4EE4-8A3A-BF0B4AF95991}" dt="2022-08-11T13:37:41.821" v="1431" actId="20577"/>
          <ac:spMkLst>
            <pc:docMk/>
            <pc:sldMk cId="4114811373" sldId="264"/>
            <ac:spMk id="3" creationId="{FEB1FFD9-55F1-4D30-817B-65BA1C2F43D9}"/>
          </ac:spMkLst>
        </pc:spChg>
      </pc:sldChg>
      <pc:sldChg chg="modSp mod ord">
        <pc:chgData name="황지현/교수/수학교육과" userId="5a09c07c-6286-4d00-bbb4-1dc0fd184be2" providerId="ADAL" clId="{FC89EF12-D59D-4EE4-8A3A-BF0B4AF95991}" dt="2022-08-11T04:43:07.518" v="791"/>
        <pc:sldMkLst>
          <pc:docMk/>
          <pc:sldMk cId="1006563240" sldId="265"/>
        </pc:sldMkLst>
        <pc:spChg chg="mod">
          <ac:chgData name="황지현/교수/수학교육과" userId="5a09c07c-6286-4d00-bbb4-1dc0fd184be2" providerId="ADAL" clId="{FC89EF12-D59D-4EE4-8A3A-BF0B4AF95991}" dt="2022-08-11T04:38:08.618" v="498" actId="20577"/>
          <ac:spMkLst>
            <pc:docMk/>
            <pc:sldMk cId="1006563240" sldId="265"/>
            <ac:spMk id="2" creationId="{0B0D4078-98EE-4F43-A1A6-B1DBE72A0D27}"/>
          </ac:spMkLst>
        </pc:spChg>
        <pc:spChg chg="mod">
          <ac:chgData name="황지현/교수/수학교육과" userId="5a09c07c-6286-4d00-bbb4-1dc0fd184be2" providerId="ADAL" clId="{FC89EF12-D59D-4EE4-8A3A-BF0B4AF95991}" dt="2022-08-11T04:39:19.543" v="521" actId="5793"/>
          <ac:spMkLst>
            <pc:docMk/>
            <pc:sldMk cId="1006563240" sldId="265"/>
            <ac:spMk id="3" creationId="{7613AD64-F6B7-4867-83A9-6E6BFAD4022A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04:40:33.223" v="574" actId="14100"/>
        <pc:sldMkLst>
          <pc:docMk/>
          <pc:sldMk cId="3816804248" sldId="266"/>
        </pc:sldMkLst>
        <pc:spChg chg="mod">
          <ac:chgData name="황지현/교수/수학교육과" userId="5a09c07c-6286-4d00-bbb4-1dc0fd184be2" providerId="ADAL" clId="{FC89EF12-D59D-4EE4-8A3A-BF0B4AF95991}" dt="2022-08-11T04:40:33.223" v="574" actId="14100"/>
          <ac:spMkLst>
            <pc:docMk/>
            <pc:sldMk cId="3816804248" sldId="266"/>
            <ac:spMk id="2" creationId="{F0EFC12A-826F-4B11-94A3-F67985A99823}"/>
          </ac:spMkLst>
        </pc:spChg>
      </pc:sldChg>
      <pc:sldChg chg="modSp mod">
        <pc:chgData name="황지현/교수/수학교육과" userId="5a09c07c-6286-4d00-bbb4-1dc0fd184be2" providerId="ADAL" clId="{FC89EF12-D59D-4EE4-8A3A-BF0B4AF95991}" dt="2022-08-11T13:36:56.167" v="1426" actId="20577"/>
        <pc:sldMkLst>
          <pc:docMk/>
          <pc:sldMk cId="1902208849" sldId="267"/>
        </pc:sldMkLst>
        <pc:spChg chg="mod">
          <ac:chgData name="황지현/교수/수학교육과" userId="5a09c07c-6286-4d00-bbb4-1dc0fd184be2" providerId="ADAL" clId="{FC89EF12-D59D-4EE4-8A3A-BF0B4AF95991}" dt="2022-08-11T13:36:56.167" v="1426" actId="20577"/>
          <ac:spMkLst>
            <pc:docMk/>
            <pc:sldMk cId="1902208849" sldId="267"/>
            <ac:spMk id="2" creationId="{B09F8014-3F52-49DB-9251-E7BD3C892449}"/>
          </ac:spMkLst>
        </pc:spChg>
        <pc:picChg chg="mod">
          <ac:chgData name="황지현/교수/수학교육과" userId="5a09c07c-6286-4d00-bbb4-1dc0fd184be2" providerId="ADAL" clId="{FC89EF12-D59D-4EE4-8A3A-BF0B4AF95991}" dt="2022-08-11T04:45:54.740" v="848" actId="1076"/>
          <ac:picMkLst>
            <pc:docMk/>
            <pc:sldMk cId="1902208849" sldId="267"/>
            <ac:picMk id="4" creationId="{C6F80DB3-AB57-4F6C-9C19-65B26008F822}"/>
          </ac:picMkLst>
        </pc:picChg>
        <pc:picChg chg="mod">
          <ac:chgData name="황지현/교수/수학교육과" userId="5a09c07c-6286-4d00-bbb4-1dc0fd184be2" providerId="ADAL" clId="{FC89EF12-D59D-4EE4-8A3A-BF0B4AF95991}" dt="2022-08-11T04:45:50.427" v="846" actId="14100"/>
          <ac:picMkLst>
            <pc:docMk/>
            <pc:sldMk cId="1902208849" sldId="267"/>
            <ac:picMk id="5" creationId="{DFB65F31-6AC0-4965-A4D5-0EB862AF5494}"/>
          </ac:picMkLst>
        </pc:picChg>
      </pc:sldChg>
      <pc:sldChg chg="modSp mod">
        <pc:chgData name="황지현/교수/수학교육과" userId="5a09c07c-6286-4d00-bbb4-1dc0fd184be2" providerId="ADAL" clId="{FC89EF12-D59D-4EE4-8A3A-BF0B4AF95991}" dt="2022-08-11T13:43:17.589" v="1660"/>
        <pc:sldMkLst>
          <pc:docMk/>
          <pc:sldMk cId="1666506414" sldId="268"/>
        </pc:sldMkLst>
        <pc:spChg chg="mod">
          <ac:chgData name="황지현/교수/수학교육과" userId="5a09c07c-6286-4d00-bbb4-1dc0fd184be2" providerId="ADAL" clId="{FC89EF12-D59D-4EE4-8A3A-BF0B4AF95991}" dt="2022-08-11T13:43:17.589" v="1660"/>
          <ac:spMkLst>
            <pc:docMk/>
            <pc:sldMk cId="1666506414" sldId="268"/>
            <ac:spMk id="2" creationId="{72A40CF8-09F6-4195-9241-B40723F52B8F}"/>
          </ac:spMkLst>
        </pc:spChg>
        <pc:picChg chg="mod">
          <ac:chgData name="황지현/교수/수학교육과" userId="5a09c07c-6286-4d00-bbb4-1dc0fd184be2" providerId="ADAL" clId="{FC89EF12-D59D-4EE4-8A3A-BF0B4AF95991}" dt="2022-08-11T04:41:05.107" v="578" actId="1076"/>
          <ac:picMkLst>
            <pc:docMk/>
            <pc:sldMk cId="1666506414" sldId="268"/>
            <ac:picMk id="4" creationId="{93A80A2E-DFDE-4359-B582-922B497913AE}"/>
          </ac:picMkLst>
        </pc:picChg>
      </pc:sldChg>
      <pc:sldChg chg="modSp new mod">
        <pc:chgData name="황지현/교수/수학교육과" userId="5a09c07c-6286-4d00-bbb4-1dc0fd184be2" providerId="ADAL" clId="{FC89EF12-D59D-4EE4-8A3A-BF0B4AF95991}" dt="2022-08-11T13:43:05.716" v="1659" actId="6549"/>
        <pc:sldMkLst>
          <pc:docMk/>
          <pc:sldMk cId="2096119570" sldId="269"/>
        </pc:sldMkLst>
        <pc:spChg chg="mod">
          <ac:chgData name="황지현/교수/수학교육과" userId="5a09c07c-6286-4d00-bbb4-1dc0fd184be2" providerId="ADAL" clId="{FC89EF12-D59D-4EE4-8A3A-BF0B4AF95991}" dt="2022-08-11T04:41:55.979" v="602" actId="20577"/>
          <ac:spMkLst>
            <pc:docMk/>
            <pc:sldMk cId="2096119570" sldId="269"/>
            <ac:spMk id="2" creationId="{A3DC4E40-0FCC-0106-5220-0905A06933CB}"/>
          </ac:spMkLst>
        </pc:spChg>
        <pc:spChg chg="mod">
          <ac:chgData name="황지현/교수/수학교육과" userId="5a09c07c-6286-4d00-bbb4-1dc0fd184be2" providerId="ADAL" clId="{FC89EF12-D59D-4EE4-8A3A-BF0B4AF95991}" dt="2022-08-11T13:43:05.716" v="1659" actId="6549"/>
          <ac:spMkLst>
            <pc:docMk/>
            <pc:sldMk cId="2096119570" sldId="269"/>
            <ac:spMk id="3" creationId="{EEBF52BD-8F2C-0DA7-CE20-1D7373F1CCE8}"/>
          </ac:spMkLst>
        </pc:spChg>
      </pc:sldChg>
      <pc:sldChg chg="addSp delSp modSp new mod">
        <pc:chgData name="황지현/교수/수학교육과" userId="5a09c07c-6286-4d00-bbb4-1dc0fd184be2" providerId="ADAL" clId="{FC89EF12-D59D-4EE4-8A3A-BF0B4AF95991}" dt="2022-08-11T04:44:36.417" v="817" actId="20577"/>
        <pc:sldMkLst>
          <pc:docMk/>
          <pc:sldMk cId="2544158519" sldId="270"/>
        </pc:sldMkLst>
        <pc:spChg chg="mod">
          <ac:chgData name="황지현/교수/수학교육과" userId="5a09c07c-6286-4d00-bbb4-1dc0fd184be2" providerId="ADAL" clId="{FC89EF12-D59D-4EE4-8A3A-BF0B4AF95991}" dt="2022-08-11T04:44:36.417" v="817" actId="20577"/>
          <ac:spMkLst>
            <pc:docMk/>
            <pc:sldMk cId="2544158519" sldId="270"/>
            <ac:spMk id="2" creationId="{9F37A20E-DA36-46E5-071F-43F472ABEACA}"/>
          </ac:spMkLst>
        </pc:spChg>
        <pc:picChg chg="add del mod">
          <ac:chgData name="황지현/교수/수학교육과" userId="5a09c07c-6286-4d00-bbb4-1dc0fd184be2" providerId="ADAL" clId="{FC89EF12-D59D-4EE4-8A3A-BF0B4AF95991}" dt="2022-08-11T04:44:09.557" v="795" actId="478"/>
          <ac:picMkLst>
            <pc:docMk/>
            <pc:sldMk cId="2544158519" sldId="270"/>
            <ac:picMk id="6" creationId="{3625FB8A-5088-A4B7-F2B5-45B58A4791EF}"/>
          </ac:picMkLst>
        </pc:picChg>
        <pc:picChg chg="add mod">
          <ac:chgData name="황지현/교수/수학교육과" userId="5a09c07c-6286-4d00-bbb4-1dc0fd184be2" providerId="ADAL" clId="{FC89EF12-D59D-4EE4-8A3A-BF0B4AF95991}" dt="2022-08-11T04:44:29.024" v="799" actId="1076"/>
          <ac:picMkLst>
            <pc:docMk/>
            <pc:sldMk cId="2544158519" sldId="270"/>
            <ac:picMk id="8" creationId="{88C018E0-1B01-5542-FEE7-ACB94992B701}"/>
          </ac:picMkLst>
        </pc:picChg>
      </pc:sldChg>
      <pc:sldChg chg="addSp delSp modSp new mod">
        <pc:chgData name="황지현/교수/수학교육과" userId="5a09c07c-6286-4d00-bbb4-1dc0fd184be2" providerId="ADAL" clId="{FC89EF12-D59D-4EE4-8A3A-BF0B4AF95991}" dt="2022-08-11T04:45:35.825" v="843" actId="478"/>
        <pc:sldMkLst>
          <pc:docMk/>
          <pc:sldMk cId="2219923851" sldId="271"/>
        </pc:sldMkLst>
        <pc:spChg chg="mod">
          <ac:chgData name="황지현/교수/수학교육과" userId="5a09c07c-6286-4d00-bbb4-1dc0fd184be2" providerId="ADAL" clId="{FC89EF12-D59D-4EE4-8A3A-BF0B4AF95991}" dt="2022-08-11T04:45:32.889" v="842" actId="20577"/>
          <ac:spMkLst>
            <pc:docMk/>
            <pc:sldMk cId="2219923851" sldId="271"/>
            <ac:spMk id="2" creationId="{0116F896-ACCC-70C6-433E-B740F151ED04}"/>
          </ac:spMkLst>
        </pc:spChg>
        <pc:spChg chg="del">
          <ac:chgData name="황지현/교수/수학교육과" userId="5a09c07c-6286-4d00-bbb4-1dc0fd184be2" providerId="ADAL" clId="{FC89EF12-D59D-4EE4-8A3A-BF0B4AF95991}" dt="2022-08-11T04:45:35.825" v="843" actId="478"/>
          <ac:spMkLst>
            <pc:docMk/>
            <pc:sldMk cId="2219923851" sldId="271"/>
            <ac:spMk id="3" creationId="{ABB93C0D-44DA-4CEE-CA79-FDA3EF4D23AF}"/>
          </ac:spMkLst>
        </pc:spChg>
        <pc:picChg chg="add mod">
          <ac:chgData name="황지현/교수/수학교육과" userId="5a09c07c-6286-4d00-bbb4-1dc0fd184be2" providerId="ADAL" clId="{FC89EF12-D59D-4EE4-8A3A-BF0B4AF95991}" dt="2022-08-11T04:45:28.504" v="823" actId="1076"/>
          <ac:picMkLst>
            <pc:docMk/>
            <pc:sldMk cId="2219923851" sldId="271"/>
            <ac:picMk id="6" creationId="{A307E57B-5A70-DEAD-FCB2-C0F9FD75CBD4}"/>
          </ac:picMkLst>
        </pc:picChg>
      </pc:sldChg>
      <pc:sldChg chg="delSp modSp new mod">
        <pc:chgData name="황지현/교수/수학교육과" userId="5a09c07c-6286-4d00-bbb4-1dc0fd184be2" providerId="ADAL" clId="{FC89EF12-D59D-4EE4-8A3A-BF0B4AF95991}" dt="2022-08-11T13:39:54.268" v="1592" actId="114"/>
        <pc:sldMkLst>
          <pc:docMk/>
          <pc:sldMk cId="532568973" sldId="272"/>
        </pc:sldMkLst>
        <pc:spChg chg="mod">
          <ac:chgData name="황지현/교수/수학교육과" userId="5a09c07c-6286-4d00-bbb4-1dc0fd184be2" providerId="ADAL" clId="{FC89EF12-D59D-4EE4-8A3A-BF0B4AF95991}" dt="2022-08-11T04:48:10.383" v="859" actId="20577"/>
          <ac:spMkLst>
            <pc:docMk/>
            <pc:sldMk cId="532568973" sldId="272"/>
            <ac:spMk id="2" creationId="{7A6EE65E-3A29-D0D0-A017-0A30E7F6CF93}"/>
          </ac:spMkLst>
        </pc:spChg>
        <pc:spChg chg="mod">
          <ac:chgData name="황지현/교수/수학교육과" userId="5a09c07c-6286-4d00-bbb4-1dc0fd184be2" providerId="ADAL" clId="{FC89EF12-D59D-4EE4-8A3A-BF0B4AF95991}" dt="2022-08-11T13:39:54.268" v="1592" actId="114"/>
          <ac:spMkLst>
            <pc:docMk/>
            <pc:sldMk cId="532568973" sldId="272"/>
            <ac:spMk id="3" creationId="{01C63439-D5D1-E72B-8AE2-F8868EA11BCE}"/>
          </ac:spMkLst>
        </pc:spChg>
        <pc:graphicFrameChg chg="del">
          <ac:chgData name="황지현/교수/수학교육과" userId="5a09c07c-6286-4d00-bbb4-1dc0fd184be2" providerId="ADAL" clId="{FC89EF12-D59D-4EE4-8A3A-BF0B4AF95991}" dt="2022-08-11T13:32:33.320" v="1366"/>
          <ac:graphicFrameMkLst>
            <pc:docMk/>
            <pc:sldMk cId="532568973" sldId="272"/>
            <ac:graphicFrameMk id="5" creationId="{33D164EC-FBFC-985A-5EEF-8491890A3E10}"/>
          </ac:graphicFrameMkLst>
        </pc:graphicFrameChg>
      </pc:sldChg>
      <pc:sldMasterChg chg="modSldLayout">
        <pc:chgData name="황지현/교수/수학교육과" userId="5a09c07c-6286-4d00-bbb4-1dc0fd184be2" providerId="ADAL" clId="{FC89EF12-D59D-4EE4-8A3A-BF0B4AF95991}" dt="2022-08-11T04:04:21.164" v="47" actId="20577"/>
        <pc:sldMasterMkLst>
          <pc:docMk/>
          <pc:sldMasterMk cId="4026426153" sldId="2147483648"/>
        </pc:sldMasterMkLst>
        <pc:sldLayoutChg chg="modSp mod">
          <pc:chgData name="황지현/교수/수학교육과" userId="5a09c07c-6286-4d00-bbb4-1dc0fd184be2" providerId="ADAL" clId="{FC89EF12-D59D-4EE4-8A3A-BF0B4AF95991}" dt="2022-08-11T04:04:21.164" v="47" actId="20577"/>
          <pc:sldLayoutMkLst>
            <pc:docMk/>
            <pc:sldMasterMk cId="4026426153" sldId="2147483648"/>
            <pc:sldLayoutMk cId="3729000089" sldId="2147483650"/>
          </pc:sldLayoutMkLst>
          <pc:spChg chg="mod">
            <ac:chgData name="황지현/교수/수학교육과" userId="5a09c07c-6286-4d00-bbb4-1dc0fd184be2" providerId="ADAL" clId="{FC89EF12-D59D-4EE4-8A3A-BF0B4AF95991}" dt="2022-08-11T04:03:30.934" v="1" actId="20578"/>
            <ac:spMkLst>
              <pc:docMk/>
              <pc:sldMasterMk cId="4026426153" sldId="2147483648"/>
              <pc:sldLayoutMk cId="3729000089" sldId="2147483650"/>
              <ac:spMk id="3" creationId="{61C653C2-D523-214B-82C1-1112449527FF}"/>
            </ac:spMkLst>
          </pc:spChg>
          <pc:spChg chg="mod">
            <ac:chgData name="황지현/교수/수학교육과" userId="5a09c07c-6286-4d00-bbb4-1dc0fd184be2" providerId="ADAL" clId="{FC89EF12-D59D-4EE4-8A3A-BF0B4AF95991}" dt="2022-08-11T04:04:21.164" v="47" actId="20577"/>
            <ac:spMkLst>
              <pc:docMk/>
              <pc:sldMasterMk cId="4026426153" sldId="2147483648"/>
              <pc:sldLayoutMk cId="3729000089" sldId="2147483650"/>
              <ac:spMk id="9" creationId="{F9629F4C-8060-6F46-9C9B-F730916FF669}"/>
            </ac:spMkLst>
          </pc:spChg>
        </pc:sldLayoutChg>
      </pc:sldMasterChg>
    </pc:docChg>
  </pc:docChgLst>
  <pc:docChgLst>
    <pc:chgData name="황지현/교수/수학교육과" userId="5a09c07c-6286-4d00-bbb4-1dc0fd184be2" providerId="ADAL" clId="{27132744-7297-441A-8837-6D4B81F69D23}"/>
    <pc:docChg chg="undo custSel addSld modSld">
      <pc:chgData name="황지현/교수/수학교육과" userId="5a09c07c-6286-4d00-bbb4-1dc0fd184be2" providerId="ADAL" clId="{27132744-7297-441A-8837-6D4B81F69D23}" dt="2022-08-12T05:40:08.701" v="1260" actId="20577"/>
      <pc:docMkLst>
        <pc:docMk/>
      </pc:docMkLst>
      <pc:sldChg chg="addSp modSp">
        <pc:chgData name="황지현/교수/수학교육과" userId="5a09c07c-6286-4d00-bbb4-1dc0fd184be2" providerId="ADAL" clId="{27132744-7297-441A-8837-6D4B81F69D23}" dt="2022-08-09T06:58:01.472" v="77" actId="1076"/>
        <pc:sldMkLst>
          <pc:docMk/>
          <pc:sldMk cId="2677108037" sldId="256"/>
        </pc:sldMkLst>
        <pc:spChg chg="mod">
          <ac:chgData name="황지현/교수/수학교육과" userId="5a09c07c-6286-4d00-bbb4-1dc0fd184be2" providerId="ADAL" clId="{27132744-7297-441A-8837-6D4B81F69D23}" dt="2022-08-09T06:57:26.096" v="0" actId="27636"/>
          <ac:spMkLst>
            <pc:docMk/>
            <pc:sldMk cId="2677108037" sldId="256"/>
            <ac:spMk id="2" creationId="{9371C3D6-7062-8349-89C4-338AE429A403}"/>
          </ac:spMkLst>
        </pc:spChg>
        <pc:spChg chg="mod">
          <ac:chgData name="황지현/교수/수학교육과" userId="5a09c07c-6286-4d00-bbb4-1dc0fd184be2" providerId="ADAL" clId="{27132744-7297-441A-8837-6D4B81F69D23}" dt="2022-08-09T06:57:38.425" v="65" actId="20577"/>
          <ac:spMkLst>
            <pc:docMk/>
            <pc:sldMk cId="2677108037" sldId="256"/>
            <ac:spMk id="3" creationId="{CF2A1AA1-8555-C44B-923D-591C8C52D098}"/>
          </ac:spMkLst>
        </pc:spChg>
        <pc:spChg chg="add mod">
          <ac:chgData name="황지현/교수/수학교육과" userId="5a09c07c-6286-4d00-bbb4-1dc0fd184be2" providerId="ADAL" clId="{27132744-7297-441A-8837-6D4B81F69D23}" dt="2022-08-09T06:58:01.472" v="77" actId="1076"/>
          <ac:spMkLst>
            <pc:docMk/>
            <pc:sldMk cId="2677108037" sldId="256"/>
            <ac:spMk id="4" creationId="{E1F3AEEB-51B8-497B-B4FD-326F4F9FF405}"/>
          </ac:spMkLst>
        </pc:spChg>
      </pc:sldChg>
      <pc:sldChg chg="modSp add">
        <pc:chgData name="황지현/교수/수학교육과" userId="5a09c07c-6286-4d00-bbb4-1dc0fd184be2" providerId="ADAL" clId="{27132744-7297-441A-8837-6D4B81F69D23}" dt="2022-08-09T06:59:39.276" v="86" actId="20577"/>
        <pc:sldMkLst>
          <pc:docMk/>
          <pc:sldMk cId="2037284431" sldId="257"/>
        </pc:sldMkLst>
        <pc:spChg chg="mod">
          <ac:chgData name="황지현/교수/수학교육과" userId="5a09c07c-6286-4d00-bbb4-1dc0fd184be2" providerId="ADAL" clId="{27132744-7297-441A-8837-6D4B81F69D23}" dt="2022-08-09T06:59:39.276" v="86" actId="20577"/>
          <ac:spMkLst>
            <pc:docMk/>
            <pc:sldMk cId="2037284431" sldId="257"/>
            <ac:spMk id="2" creationId="{B100250B-54F9-49EA-904F-33702A03C6F2}"/>
          </ac:spMkLst>
        </pc:spChg>
      </pc:sldChg>
      <pc:sldChg chg="modSp add">
        <pc:chgData name="황지현/교수/수학교육과" userId="5a09c07c-6286-4d00-bbb4-1dc0fd184be2" providerId="ADAL" clId="{27132744-7297-441A-8837-6D4B81F69D23}" dt="2022-08-09T07:01:38.369" v="101" actId="20577"/>
        <pc:sldMkLst>
          <pc:docMk/>
          <pc:sldMk cId="2633585730" sldId="258"/>
        </pc:sldMkLst>
        <pc:spChg chg="mod">
          <ac:chgData name="황지현/교수/수학교육과" userId="5a09c07c-6286-4d00-bbb4-1dc0fd184be2" providerId="ADAL" clId="{27132744-7297-441A-8837-6D4B81F69D23}" dt="2022-08-09T07:01:38.369" v="101" actId="20577"/>
          <ac:spMkLst>
            <pc:docMk/>
            <pc:sldMk cId="2633585730" sldId="258"/>
            <ac:spMk id="2" creationId="{3DA03B4B-E7ED-4C1C-92F4-ACBC8D29A728}"/>
          </ac:spMkLst>
        </pc:spChg>
      </pc:sldChg>
      <pc:sldChg chg="addSp delSp modSp add">
        <pc:chgData name="황지현/교수/수학교육과" userId="5a09c07c-6286-4d00-bbb4-1dc0fd184be2" providerId="ADAL" clId="{27132744-7297-441A-8837-6D4B81F69D23}" dt="2022-08-09T07:22:33.536" v="724" actId="1076"/>
        <pc:sldMkLst>
          <pc:docMk/>
          <pc:sldMk cId="825043571" sldId="260"/>
        </pc:sldMkLst>
        <pc:spChg chg="add del mod">
          <ac:chgData name="황지현/교수/수학교육과" userId="5a09c07c-6286-4d00-bbb4-1dc0fd184be2" providerId="ADAL" clId="{27132744-7297-441A-8837-6D4B81F69D23}" dt="2022-08-09T07:22:16.955" v="723" actId="14100"/>
          <ac:spMkLst>
            <pc:docMk/>
            <pc:sldMk cId="825043571" sldId="260"/>
            <ac:spMk id="3" creationId="{67C274BF-7A04-4137-A237-DC325E174ABE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1" creationId="{54C8B021-1A1C-42AC-BCF9-6D6711CACD4D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2" creationId="{AFB4E1F8-F8F3-4254-B3B4-1C6A337BF694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3" creationId="{D12B0BC3-6BFE-4E02-9C62-EC0EE867E4DC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4" creationId="{160A029D-ED5C-4738-8B85-84AFC4D5285A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5" creationId="{088CD09F-EB67-4BEB-A0ED-30AC9A126FAD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6" creationId="{33195EB8-D335-470E-AEF8-B4115FED2159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7" creationId="{95ECECC5-D20A-4F28-BA1E-5638A7B064FE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8" creationId="{87FF3D5A-338D-463A-9303-BBA935A07816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19" creationId="{876D2EBF-03FF-481A-8A09-611A41A5A61A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0" creationId="{A37832CC-7828-4993-8C47-8F0ECCEF1AFE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1" creationId="{75889455-1A14-4D9C-B543-49E7CB8B3192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2" creationId="{E78A94C8-2C2E-4A69-B56C-B4586B6F3FCC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3" creationId="{FA91F82C-C588-4453-8611-953E12D2DB55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4" creationId="{A9926A5A-6277-49A5-84C7-CE8A4B749EBA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5" creationId="{7FF0E849-F250-4074-B98C-6DEF70645F39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6" creationId="{4F4B1D78-D2EF-4EE2-9F30-329731E09FBA}"/>
          </ac:spMkLst>
        </pc:spChg>
        <pc:spChg chg="add mod">
          <ac:chgData name="황지현/교수/수학교육과" userId="5a09c07c-6286-4d00-bbb4-1dc0fd184be2" providerId="ADAL" clId="{27132744-7297-441A-8837-6D4B81F69D23}" dt="2022-08-09T07:22:33.536" v="724" actId="1076"/>
          <ac:spMkLst>
            <pc:docMk/>
            <pc:sldMk cId="825043571" sldId="260"/>
            <ac:spMk id="27" creationId="{97B7D8AA-0AE1-44BD-9DFF-0DFEDDD0B9B3}"/>
          </ac:spMkLst>
        </pc:spChg>
        <pc:grpChg chg="add del mod">
          <ac:chgData name="황지현/교수/수학교육과" userId="5a09c07c-6286-4d00-bbb4-1dc0fd184be2" providerId="ADAL" clId="{27132744-7297-441A-8837-6D4B81F69D23}" dt="2022-08-09T07:22:05.080" v="720" actId="478"/>
          <ac:grpSpMkLst>
            <pc:docMk/>
            <pc:sldMk cId="825043571" sldId="260"/>
            <ac:grpSpMk id="4" creationId="{A0442AA5-7DFE-42EA-9D31-1F875519DBC7}"/>
          </ac:grpSpMkLst>
        </pc:grpChg>
      </pc:sldChg>
      <pc:sldChg chg="modSp add">
        <pc:chgData name="황지현/교수/수학교육과" userId="5a09c07c-6286-4d00-bbb4-1dc0fd184be2" providerId="ADAL" clId="{27132744-7297-441A-8837-6D4B81F69D23}" dt="2022-08-09T07:03:17.574" v="112" actId="27636"/>
        <pc:sldMkLst>
          <pc:docMk/>
          <pc:sldMk cId="1620304992" sldId="261"/>
        </pc:sldMkLst>
        <pc:spChg chg="mod">
          <ac:chgData name="황지현/교수/수학교육과" userId="5a09c07c-6286-4d00-bbb4-1dc0fd184be2" providerId="ADAL" clId="{27132744-7297-441A-8837-6D4B81F69D23}" dt="2022-08-09T07:03:17.574" v="112" actId="27636"/>
          <ac:spMkLst>
            <pc:docMk/>
            <pc:sldMk cId="1620304992" sldId="261"/>
            <ac:spMk id="3" creationId="{7ECF8CAF-B602-4178-B562-1711B1757BB4}"/>
          </ac:spMkLst>
        </pc:spChg>
      </pc:sldChg>
      <pc:sldChg chg="add">
        <pc:chgData name="황지현/교수/수학교육과" userId="5a09c07c-6286-4d00-bbb4-1dc0fd184be2" providerId="ADAL" clId="{27132744-7297-441A-8837-6D4B81F69D23}" dt="2022-08-09T07:03:26.630" v="113"/>
        <pc:sldMkLst>
          <pc:docMk/>
          <pc:sldMk cId="1898515956" sldId="262"/>
        </pc:sldMkLst>
      </pc:sldChg>
      <pc:sldChg chg="addSp delSp modSp add">
        <pc:chgData name="황지현/교수/수학교육과" userId="5a09c07c-6286-4d00-bbb4-1dc0fd184be2" providerId="ADAL" clId="{27132744-7297-441A-8837-6D4B81F69D23}" dt="2022-08-09T07:18:03.902" v="710" actId="14100"/>
        <pc:sldMkLst>
          <pc:docMk/>
          <pc:sldMk cId="1669853862" sldId="263"/>
        </pc:sldMkLst>
        <pc:spChg chg="del">
          <ac:chgData name="황지현/교수/수학교육과" userId="5a09c07c-6286-4d00-bbb4-1dc0fd184be2" providerId="ADAL" clId="{27132744-7297-441A-8837-6D4B81F69D23}" dt="2022-08-09T07:08:15.538" v="134" actId="478"/>
          <ac:spMkLst>
            <pc:docMk/>
            <pc:sldMk cId="1669853862" sldId="263"/>
            <ac:spMk id="3" creationId="{A47ED694-18BA-4CE0-AF23-4ED1B29E52E3}"/>
          </ac:spMkLst>
        </pc:spChg>
        <pc:spChg chg="add mod">
          <ac:chgData name="황지현/교수/수학교육과" userId="5a09c07c-6286-4d00-bbb4-1dc0fd184be2" providerId="ADAL" clId="{27132744-7297-441A-8837-6D4B81F69D23}" dt="2022-08-09T07:11:44.190" v="447" actId="14100"/>
          <ac:spMkLst>
            <pc:docMk/>
            <pc:sldMk cId="1669853862" sldId="263"/>
            <ac:spMk id="5" creationId="{F2B57C8B-C6B3-4DA1-A2C7-51D1FC40F6A0}"/>
          </ac:spMkLst>
        </pc:spChg>
        <pc:spChg chg="add mod">
          <ac:chgData name="황지현/교수/수학교육과" userId="5a09c07c-6286-4d00-bbb4-1dc0fd184be2" providerId="ADAL" clId="{27132744-7297-441A-8837-6D4B81F69D23}" dt="2022-08-09T07:11:58.229" v="452" actId="1076"/>
          <ac:spMkLst>
            <pc:docMk/>
            <pc:sldMk cId="1669853862" sldId="263"/>
            <ac:spMk id="6" creationId="{DE455303-56BD-49A4-BBBF-218997427A56}"/>
          </ac:spMkLst>
        </pc:spChg>
        <pc:spChg chg="add mod">
          <ac:chgData name="황지현/교수/수학교육과" userId="5a09c07c-6286-4d00-bbb4-1dc0fd184be2" providerId="ADAL" clId="{27132744-7297-441A-8837-6D4B81F69D23}" dt="2022-08-09T07:12:14.234" v="458" actId="14100"/>
          <ac:spMkLst>
            <pc:docMk/>
            <pc:sldMk cId="1669853862" sldId="263"/>
            <ac:spMk id="7" creationId="{8D725BD0-9381-40F6-94F4-D0A8BA2D24E2}"/>
          </ac:spMkLst>
        </pc:spChg>
        <pc:spChg chg="add mod">
          <ac:chgData name="황지현/교수/수학교육과" userId="5a09c07c-6286-4d00-bbb4-1dc0fd184be2" providerId="ADAL" clId="{27132744-7297-441A-8837-6D4B81F69D23}" dt="2022-08-09T07:10:32.950" v="370" actId="403"/>
          <ac:spMkLst>
            <pc:docMk/>
            <pc:sldMk cId="1669853862" sldId="263"/>
            <ac:spMk id="8" creationId="{31FD0C90-8E13-48E6-80E6-9500D1EE316E}"/>
          </ac:spMkLst>
        </pc:spChg>
        <pc:spChg chg="add mod">
          <ac:chgData name="황지현/교수/수학교육과" userId="5a09c07c-6286-4d00-bbb4-1dc0fd184be2" providerId="ADAL" clId="{27132744-7297-441A-8837-6D4B81F69D23}" dt="2022-08-09T07:11:46.796" v="448" actId="14100"/>
          <ac:spMkLst>
            <pc:docMk/>
            <pc:sldMk cId="1669853862" sldId="263"/>
            <ac:spMk id="9" creationId="{2A6013CF-0F36-487D-B4CA-E56E89CDD384}"/>
          </ac:spMkLst>
        </pc:spChg>
        <pc:spChg chg="add mod">
          <ac:chgData name="황지현/교수/수학교육과" userId="5a09c07c-6286-4d00-bbb4-1dc0fd184be2" providerId="ADAL" clId="{27132744-7297-441A-8837-6D4B81F69D23}" dt="2022-08-09T07:11:49.044" v="449" actId="14100"/>
          <ac:spMkLst>
            <pc:docMk/>
            <pc:sldMk cId="1669853862" sldId="263"/>
            <ac:spMk id="10" creationId="{FE91955D-EB6D-429B-95F9-F015D13E1BAB}"/>
          </ac:spMkLst>
        </pc:spChg>
        <pc:spChg chg="add mod">
          <ac:chgData name="황지현/교수/수학교육과" userId="5a09c07c-6286-4d00-bbb4-1dc0fd184be2" providerId="ADAL" clId="{27132744-7297-441A-8837-6D4B81F69D23}" dt="2022-08-09T07:11:50.973" v="450" actId="14100"/>
          <ac:spMkLst>
            <pc:docMk/>
            <pc:sldMk cId="1669853862" sldId="263"/>
            <ac:spMk id="11" creationId="{F52FC75D-94AF-488D-93DA-F89ADE105D23}"/>
          </ac:spMkLst>
        </pc:spChg>
        <pc:spChg chg="add mod">
          <ac:chgData name="황지현/교수/수학교육과" userId="5a09c07c-6286-4d00-bbb4-1dc0fd184be2" providerId="ADAL" clId="{27132744-7297-441A-8837-6D4B81F69D23}" dt="2022-08-09T07:12:05.670" v="455" actId="14100"/>
          <ac:spMkLst>
            <pc:docMk/>
            <pc:sldMk cId="1669853862" sldId="263"/>
            <ac:spMk id="12" creationId="{55BDE8CB-82F2-4EB5-8A6B-B67CF8C4B681}"/>
          </ac:spMkLst>
        </pc:spChg>
        <pc:spChg chg="add mod">
          <ac:chgData name="황지현/교수/수학교육과" userId="5a09c07c-6286-4d00-bbb4-1dc0fd184be2" providerId="ADAL" clId="{27132744-7297-441A-8837-6D4B81F69D23}" dt="2022-08-09T07:12:09.798" v="457" actId="14100"/>
          <ac:spMkLst>
            <pc:docMk/>
            <pc:sldMk cId="1669853862" sldId="263"/>
            <ac:spMk id="13" creationId="{3558681A-7F2C-4B1E-A479-0C9FCB0771F9}"/>
          </ac:spMkLst>
        </pc:spChg>
        <pc:spChg chg="add mod">
          <ac:chgData name="황지현/교수/수학교육과" userId="5a09c07c-6286-4d00-bbb4-1dc0fd184be2" providerId="ADAL" clId="{27132744-7297-441A-8837-6D4B81F69D23}" dt="2022-08-09T07:12:32.968" v="489" actId="20577"/>
          <ac:spMkLst>
            <pc:docMk/>
            <pc:sldMk cId="1669853862" sldId="263"/>
            <ac:spMk id="14" creationId="{380FCBA4-6487-4A19-8513-140EB7E47323}"/>
          </ac:spMkLst>
        </pc:spChg>
        <pc:spChg chg="add mod">
          <ac:chgData name="황지현/교수/수학교육과" userId="5a09c07c-6286-4d00-bbb4-1dc0fd184be2" providerId="ADAL" clId="{27132744-7297-441A-8837-6D4B81F69D23}" dt="2022-08-09T07:13:40.978" v="579" actId="1076"/>
          <ac:spMkLst>
            <pc:docMk/>
            <pc:sldMk cId="1669853862" sldId="263"/>
            <ac:spMk id="15" creationId="{0838B6C7-A29F-43EE-A124-340D9E342510}"/>
          </ac:spMkLst>
        </pc:spChg>
        <pc:spChg chg="add mod">
          <ac:chgData name="황지현/교수/수학교육과" userId="5a09c07c-6286-4d00-bbb4-1dc0fd184be2" providerId="ADAL" clId="{27132744-7297-441A-8837-6D4B81F69D23}" dt="2022-08-09T07:13:32.048" v="569" actId="1076"/>
          <ac:spMkLst>
            <pc:docMk/>
            <pc:sldMk cId="1669853862" sldId="263"/>
            <ac:spMk id="16" creationId="{1D1907DD-FD16-4273-AB3A-481F97DDD3BD}"/>
          </ac:spMkLst>
        </pc:spChg>
        <pc:spChg chg="add mod">
          <ac:chgData name="황지현/교수/수학교육과" userId="5a09c07c-6286-4d00-bbb4-1dc0fd184be2" providerId="ADAL" clId="{27132744-7297-441A-8837-6D4B81F69D23}" dt="2022-08-09T07:13:36.721" v="578" actId="20577"/>
          <ac:spMkLst>
            <pc:docMk/>
            <pc:sldMk cId="1669853862" sldId="263"/>
            <ac:spMk id="17" creationId="{9558B883-45B0-45F1-AAF4-3B1EEF68371A}"/>
          </ac:spMkLst>
        </pc:spChg>
        <pc:spChg chg="add mod">
          <ac:chgData name="황지현/교수/수학교육과" userId="5a09c07c-6286-4d00-bbb4-1dc0fd184be2" providerId="ADAL" clId="{27132744-7297-441A-8837-6D4B81F69D23}" dt="2022-08-09T07:14:10.040" v="650" actId="20577"/>
          <ac:spMkLst>
            <pc:docMk/>
            <pc:sldMk cId="1669853862" sldId="263"/>
            <ac:spMk id="18" creationId="{AB9DDB60-31BD-4BE3-B333-4573A29AED1E}"/>
          </ac:spMkLst>
        </pc:spChg>
        <pc:spChg chg="add del mod">
          <ac:chgData name="황지현/교수/수학교육과" userId="5a09c07c-6286-4d00-bbb4-1dc0fd184be2" providerId="ADAL" clId="{27132744-7297-441A-8837-6D4B81F69D23}" dt="2022-08-09T07:14:48.591" v="653" actId="478"/>
          <ac:spMkLst>
            <pc:docMk/>
            <pc:sldMk cId="1669853862" sldId="263"/>
            <ac:spMk id="19" creationId="{B01247D8-DF6F-4A6B-8187-CE8E50F3B137}"/>
          </ac:spMkLst>
        </pc:spChg>
        <pc:spChg chg="add mod ord">
          <ac:chgData name="황지현/교수/수학교육과" userId="5a09c07c-6286-4d00-bbb4-1dc0fd184be2" providerId="ADAL" clId="{27132744-7297-441A-8837-6D4B81F69D23}" dt="2022-08-09T07:18:03.902" v="710" actId="14100"/>
          <ac:spMkLst>
            <pc:docMk/>
            <pc:sldMk cId="1669853862" sldId="263"/>
            <ac:spMk id="20" creationId="{BF5A84DB-56CC-4A92-ADBA-EF2217852903}"/>
          </ac:spMkLst>
        </pc:spChg>
        <pc:picChg chg="add del mod">
          <ac:chgData name="황지현/교수/수학교육과" userId="5a09c07c-6286-4d00-bbb4-1dc0fd184be2" providerId="ADAL" clId="{27132744-7297-441A-8837-6D4B81F69D23}" dt="2022-08-09T07:17:49.503" v="707" actId="478"/>
          <ac:picMkLst>
            <pc:docMk/>
            <pc:sldMk cId="1669853862" sldId="263"/>
            <ac:picMk id="4" creationId="{6ED14C6B-BF14-4DAE-B83C-5359596BE107}"/>
          </ac:picMkLst>
        </pc:picChg>
        <pc:picChg chg="add mod">
          <ac:chgData name="황지현/교수/수학교육과" userId="5a09c07c-6286-4d00-bbb4-1dc0fd184be2" providerId="ADAL" clId="{27132744-7297-441A-8837-6D4B81F69D23}" dt="2022-08-09T07:16:52.324" v="701" actId="1076"/>
          <ac:picMkLst>
            <pc:docMk/>
            <pc:sldMk cId="1669853862" sldId="263"/>
            <ac:picMk id="1026" creationId="{C38D2471-D546-4860-A098-26F2579C317A}"/>
          </ac:picMkLst>
        </pc:picChg>
      </pc:sldChg>
      <pc:sldChg chg="modSp add">
        <pc:chgData name="황지현/교수/수학교육과" userId="5a09c07c-6286-4d00-bbb4-1dc0fd184be2" providerId="ADAL" clId="{27132744-7297-441A-8837-6D4B81F69D23}" dt="2022-08-09T07:20:38.761" v="713" actId="20577"/>
        <pc:sldMkLst>
          <pc:docMk/>
          <pc:sldMk cId="4114811373" sldId="264"/>
        </pc:sldMkLst>
        <pc:spChg chg="mod">
          <ac:chgData name="황지현/교수/수학교육과" userId="5a09c07c-6286-4d00-bbb4-1dc0fd184be2" providerId="ADAL" clId="{27132744-7297-441A-8837-6D4B81F69D23}" dt="2022-08-09T07:20:38.761" v="713" actId="20577"/>
          <ac:spMkLst>
            <pc:docMk/>
            <pc:sldMk cId="4114811373" sldId="264"/>
            <ac:spMk id="2" creationId="{AA7A3774-992B-4A50-BC0A-1F0ED95FFCFF}"/>
          </ac:spMkLst>
        </pc:spChg>
      </pc:sldChg>
      <pc:sldChg chg="modSp add">
        <pc:chgData name="황지현/교수/수학교육과" userId="5a09c07c-6286-4d00-bbb4-1dc0fd184be2" providerId="ADAL" clId="{27132744-7297-441A-8837-6D4B81F69D23}" dt="2022-08-12T04:17:12.843" v="746" actId="20577"/>
        <pc:sldMkLst>
          <pc:docMk/>
          <pc:sldMk cId="1006563240" sldId="265"/>
        </pc:sldMkLst>
        <pc:spChg chg="mod">
          <ac:chgData name="황지현/교수/수학교육과" userId="5a09c07c-6286-4d00-bbb4-1dc0fd184be2" providerId="ADAL" clId="{27132744-7297-441A-8837-6D4B81F69D23}" dt="2022-08-12T04:17:12.843" v="746" actId="20577"/>
          <ac:spMkLst>
            <pc:docMk/>
            <pc:sldMk cId="1006563240" sldId="265"/>
            <ac:spMk id="3" creationId="{7613AD64-F6B7-4867-83A9-6E6BFAD4022A}"/>
          </ac:spMkLst>
        </pc:spChg>
      </pc:sldChg>
      <pc:sldChg chg="addSp delSp modSp add">
        <pc:chgData name="황지현/교수/수학교육과" userId="5a09c07c-6286-4d00-bbb4-1dc0fd184be2" providerId="ADAL" clId="{27132744-7297-441A-8837-6D4B81F69D23}" dt="2022-08-09T07:30:04.305" v="734" actId="1076"/>
        <pc:sldMkLst>
          <pc:docMk/>
          <pc:sldMk cId="3816804248" sldId="266"/>
        </pc:sldMkLst>
        <pc:spChg chg="add del">
          <ac:chgData name="황지현/교수/수학교육과" userId="5a09c07c-6286-4d00-bbb4-1dc0fd184be2" providerId="ADAL" clId="{27132744-7297-441A-8837-6D4B81F69D23}" dt="2022-08-09T07:29:54.509" v="728"/>
          <ac:spMkLst>
            <pc:docMk/>
            <pc:sldMk cId="3816804248" sldId="266"/>
            <ac:spMk id="3" creationId="{74392961-9DD0-4665-8466-8AA9693E917B}"/>
          </ac:spMkLst>
        </pc:spChg>
        <pc:picChg chg="add">
          <ac:chgData name="황지현/교수/수학교육과" userId="5a09c07c-6286-4d00-bbb4-1dc0fd184be2" providerId="ADAL" clId="{27132744-7297-441A-8837-6D4B81F69D23}" dt="2022-08-09T07:29:50.588" v="726"/>
          <ac:picMkLst>
            <pc:docMk/>
            <pc:sldMk cId="3816804248" sldId="266"/>
            <ac:picMk id="4" creationId="{42FFF67B-E5D5-41C7-A1C0-92D6763AF98C}"/>
          </ac:picMkLst>
        </pc:picChg>
        <pc:picChg chg="add mod">
          <ac:chgData name="황지현/교수/수학교육과" userId="5a09c07c-6286-4d00-bbb4-1dc0fd184be2" providerId="ADAL" clId="{27132744-7297-441A-8837-6D4B81F69D23}" dt="2022-08-09T07:30:04.305" v="734" actId="1076"/>
          <ac:picMkLst>
            <pc:docMk/>
            <pc:sldMk cId="3816804248" sldId="266"/>
            <ac:picMk id="5" creationId="{318DB655-5B65-4723-8512-F165A9AC3562}"/>
          </ac:picMkLst>
        </pc:picChg>
      </pc:sldChg>
      <pc:sldChg chg="addSp modSp add">
        <pc:chgData name="황지현/교수/수학교육과" userId="5a09c07c-6286-4d00-bbb4-1dc0fd184be2" providerId="ADAL" clId="{27132744-7297-441A-8837-6D4B81F69D23}" dt="2022-08-12T04:17:29.613" v="749" actId="20577"/>
        <pc:sldMkLst>
          <pc:docMk/>
          <pc:sldMk cId="1902208849" sldId="267"/>
        </pc:sldMkLst>
        <pc:spChg chg="mod">
          <ac:chgData name="황지현/교수/수학교육과" userId="5a09c07c-6286-4d00-bbb4-1dc0fd184be2" providerId="ADAL" clId="{27132744-7297-441A-8837-6D4B81F69D23}" dt="2022-08-12T04:17:29.613" v="749" actId="20577"/>
          <ac:spMkLst>
            <pc:docMk/>
            <pc:sldMk cId="1902208849" sldId="267"/>
            <ac:spMk id="3" creationId="{C16CCE3B-EA72-491D-B04F-D2E0F44C32E7}"/>
          </ac:spMkLst>
        </pc:spChg>
        <pc:picChg chg="add mod">
          <ac:chgData name="황지현/교수/수학교육과" userId="5a09c07c-6286-4d00-bbb4-1dc0fd184be2" providerId="ADAL" clId="{27132744-7297-441A-8837-6D4B81F69D23}" dt="2022-08-09T07:31:18.960" v="740" actId="1076"/>
          <ac:picMkLst>
            <pc:docMk/>
            <pc:sldMk cId="1902208849" sldId="267"/>
            <ac:picMk id="4" creationId="{C6F80DB3-AB57-4F6C-9C19-65B26008F822}"/>
          </ac:picMkLst>
        </pc:picChg>
        <pc:picChg chg="add mod">
          <ac:chgData name="황지현/교수/수학교육과" userId="5a09c07c-6286-4d00-bbb4-1dc0fd184be2" providerId="ADAL" clId="{27132744-7297-441A-8837-6D4B81F69D23}" dt="2022-08-09T07:31:20.468" v="741" actId="1076"/>
          <ac:picMkLst>
            <pc:docMk/>
            <pc:sldMk cId="1902208849" sldId="267"/>
            <ac:picMk id="5" creationId="{DFB65F31-6AC0-4965-A4D5-0EB862AF5494}"/>
          </ac:picMkLst>
        </pc:picChg>
      </pc:sldChg>
      <pc:sldChg chg="addSp delSp modSp add">
        <pc:chgData name="황지현/교수/수학교육과" userId="5a09c07c-6286-4d00-bbb4-1dc0fd184be2" providerId="ADAL" clId="{27132744-7297-441A-8837-6D4B81F69D23}" dt="2022-08-12T05:38:05.544" v="858"/>
        <pc:sldMkLst>
          <pc:docMk/>
          <pc:sldMk cId="1666506414" sldId="268"/>
        </pc:sldMkLst>
        <pc:picChg chg="add del mod">
          <ac:chgData name="황지현/교수/수학교육과" userId="5a09c07c-6286-4d00-bbb4-1dc0fd184be2" providerId="ADAL" clId="{27132744-7297-441A-8837-6D4B81F69D23}" dt="2022-08-12T05:38:05.544" v="858"/>
          <ac:picMkLst>
            <pc:docMk/>
            <pc:sldMk cId="1666506414" sldId="268"/>
            <ac:picMk id="4" creationId="{93A80A2E-DFDE-4359-B582-922B497913AE}"/>
          </ac:picMkLst>
        </pc:picChg>
      </pc:sldChg>
      <pc:sldChg chg="delSp modSp add">
        <pc:chgData name="황지현/교수/수학교육과" userId="5a09c07c-6286-4d00-bbb4-1dc0fd184be2" providerId="ADAL" clId="{27132744-7297-441A-8837-6D4B81F69D23}" dt="2022-08-12T04:54:10.790" v="856" actId="1076"/>
        <pc:sldMkLst>
          <pc:docMk/>
          <pc:sldMk cId="747108714" sldId="273"/>
        </pc:sldMkLst>
        <pc:spChg chg="mod">
          <ac:chgData name="황지현/교수/수학교육과" userId="5a09c07c-6286-4d00-bbb4-1dc0fd184be2" providerId="ADAL" clId="{27132744-7297-441A-8837-6D4B81F69D23}" dt="2022-08-12T04:54:10.790" v="856" actId="1076"/>
          <ac:spMkLst>
            <pc:docMk/>
            <pc:sldMk cId="747108714" sldId="273"/>
            <ac:spMk id="2" creationId="{3234ABDA-83EA-4BBD-9EBF-4A810ACC946A}"/>
          </ac:spMkLst>
        </pc:spChg>
        <pc:spChg chg="del">
          <ac:chgData name="황지현/교수/수학교육과" userId="5a09c07c-6286-4d00-bbb4-1dc0fd184be2" providerId="ADAL" clId="{27132744-7297-441A-8837-6D4B81F69D23}" dt="2022-08-12T04:54:04.769" v="853" actId="478"/>
          <ac:spMkLst>
            <pc:docMk/>
            <pc:sldMk cId="747108714" sldId="273"/>
            <ac:spMk id="3" creationId="{DE5854D7-2282-4AC5-9558-5EC1979B4964}"/>
          </ac:spMkLst>
        </pc:spChg>
      </pc:sldChg>
      <pc:sldChg chg="modSp add">
        <pc:chgData name="황지현/교수/수학교육과" userId="5a09c07c-6286-4d00-bbb4-1dc0fd184be2" providerId="ADAL" clId="{27132744-7297-441A-8837-6D4B81F69D23}" dt="2022-08-12T05:40:08.701" v="1260" actId="20577"/>
        <pc:sldMkLst>
          <pc:docMk/>
          <pc:sldMk cId="310265574" sldId="274"/>
        </pc:sldMkLst>
        <pc:spChg chg="mod">
          <ac:chgData name="황지현/교수/수학교육과" userId="5a09c07c-6286-4d00-bbb4-1dc0fd184be2" providerId="ADAL" clId="{27132744-7297-441A-8837-6D4B81F69D23}" dt="2022-08-12T05:38:11.488" v="882" actId="20577"/>
          <ac:spMkLst>
            <pc:docMk/>
            <pc:sldMk cId="310265574" sldId="274"/>
            <ac:spMk id="2" creationId="{36C834AF-79BA-46F5-AB01-CFC6DA13549B}"/>
          </ac:spMkLst>
        </pc:spChg>
        <pc:spChg chg="mod">
          <ac:chgData name="황지현/교수/수학교육과" userId="5a09c07c-6286-4d00-bbb4-1dc0fd184be2" providerId="ADAL" clId="{27132744-7297-441A-8837-6D4B81F69D23}" dt="2022-08-12T05:40:08.701" v="1260" actId="20577"/>
          <ac:spMkLst>
            <pc:docMk/>
            <pc:sldMk cId="310265574" sldId="274"/>
            <ac:spMk id="3" creationId="{7B927A63-07CA-4843-A262-A62F866252A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6EB94-95AB-41DD-BD62-880FED934441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B0D5A-709F-4CA5-9730-38249256EC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9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0D5A-709F-4CA5-9730-38249256EC3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270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Learners need to have the freedom to explore ideas </a:t>
            </a:r>
          </a:p>
          <a:p>
            <a:r>
              <a:rPr lang="en-US" altLang="ko-KR" dirty="0"/>
              <a:t>– using their own language, their own framing</a:t>
            </a:r>
          </a:p>
          <a:p>
            <a:endParaRPr lang="en-US" altLang="ko-KR" dirty="0"/>
          </a:p>
          <a:p>
            <a:r>
              <a:rPr lang="en-US" altLang="ko-KR" dirty="0"/>
              <a:t>However, there is a need to addressed the fixed ideas that are part of the curriculum</a:t>
            </a:r>
          </a:p>
          <a:p>
            <a:endParaRPr lang="en-US" altLang="ko-KR" dirty="0"/>
          </a:p>
          <a:p>
            <a:r>
              <a:rPr lang="en-US" altLang="ko-KR" dirty="0"/>
              <a:t>Needs for teachers to be flexible in their thinking and actions</a:t>
            </a:r>
          </a:p>
          <a:p>
            <a:endParaRPr lang="en-US" altLang="ko-KR" dirty="0"/>
          </a:p>
          <a:p>
            <a:r>
              <a:rPr lang="en-US" altLang="ko-KR" dirty="0"/>
              <a:t>Underlying principles </a:t>
            </a:r>
            <a:r>
              <a:rPr lang="en-US" altLang="ko-KR" dirty="0">
                <a:sym typeface="Wingdings" panose="05000000000000000000" pitchFamily="2" charset="2"/>
              </a:rPr>
              <a:t> negotiation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B0D5A-709F-4CA5-9730-38249256EC3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582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7CA5-0048-D740-B27C-1861A2E7B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35695"/>
            <a:ext cx="9144000" cy="1174267"/>
          </a:xfrm>
        </p:spPr>
        <p:txBody>
          <a:bodyPr anchor="b">
            <a:normAutofit/>
          </a:bodyPr>
          <a:lstStyle>
            <a:lvl1pPr algn="ctr">
              <a:defRPr sz="5400">
                <a:latin typeface="Swagger TTF" panose="020B0600000101010101" pitchFamily="34" charset="-127"/>
                <a:ea typeface="Swagger TTF" panose="020B0600000101010101" pitchFamily="34" charset="-127"/>
              </a:defRPr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7D5FB-6250-5645-B853-7EDBD87D9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7899"/>
          </a:xfrm>
        </p:spPr>
        <p:txBody>
          <a:bodyPr/>
          <a:lstStyle>
            <a:lvl1pPr marL="0" indent="0" algn="ctr">
              <a:buNone/>
              <a:defRPr sz="2400">
                <a:latin typeface="KoPubDotum Medium" pitchFamily="2" charset="-127"/>
                <a:ea typeface="KoPubDotum Medium" pitchFamily="2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3AF7-6ACC-D845-B5A8-15C4EF58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C6465-DB85-4E74-8C5A-5E4D3F589059}" type="datetime1">
              <a:rPr lang="LID4096" altLang="ko-KR" smtClean="0"/>
              <a:t>08/12/2022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A670F-604D-854B-876C-96888019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061DA-28B8-C147-8012-7B9964A9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t>‹#›</a:t>
            </a:fld>
            <a:endParaRPr lang="en-KR"/>
          </a:p>
        </p:txBody>
      </p:sp>
      <p:sp>
        <p:nvSpPr>
          <p:cNvPr id="7" name="오각형 3">
            <a:extLst>
              <a:ext uri="{FF2B5EF4-FFF2-40B4-BE49-F238E27FC236}">
                <a16:creationId xmlns:a16="http://schemas.microsoft.com/office/drawing/2014/main" id="{089BA53A-4C76-984E-8EFC-608AA55DCD90}"/>
              </a:ext>
            </a:extLst>
          </p:cNvPr>
          <p:cNvSpPr/>
          <p:nvPr userDrawn="1"/>
        </p:nvSpPr>
        <p:spPr>
          <a:xfrm rot="5400000">
            <a:off x="5054599" y="-511589"/>
            <a:ext cx="2082800" cy="3086100"/>
          </a:xfrm>
          <a:prstGeom prst="homePlate">
            <a:avLst/>
          </a:prstGeom>
          <a:solidFill>
            <a:schemeClr val="tx1"/>
          </a:solidFill>
          <a:ln>
            <a:solidFill>
              <a:srgbClr val="94C4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오각형 5">
            <a:extLst>
              <a:ext uri="{FF2B5EF4-FFF2-40B4-BE49-F238E27FC236}">
                <a16:creationId xmlns:a16="http://schemas.microsoft.com/office/drawing/2014/main" id="{3F4AA172-8988-824C-8DDD-7227041B5FB8}"/>
              </a:ext>
            </a:extLst>
          </p:cNvPr>
          <p:cNvSpPr/>
          <p:nvPr userDrawn="1"/>
        </p:nvSpPr>
        <p:spPr>
          <a:xfrm rot="16200000">
            <a:off x="5670550" y="346489"/>
            <a:ext cx="850900" cy="12192000"/>
          </a:xfrm>
          <a:prstGeom prst="homePlate">
            <a:avLst>
              <a:gd name="adj" fmla="val 311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그림 4">
            <a:extLst>
              <a:ext uri="{FF2B5EF4-FFF2-40B4-BE49-F238E27FC236}">
                <a16:creationId xmlns:a16="http://schemas.microsoft.com/office/drawing/2014/main" id="{DBD4139D-8538-AD49-B2F9-061712F39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37975" r="20478" b="54262"/>
          <a:stretch/>
        </p:blipFill>
        <p:spPr>
          <a:xfrm>
            <a:off x="9213447" y="5306087"/>
            <a:ext cx="2476983" cy="53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EC6B-C104-4B4E-B880-9906D995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40" y="165165"/>
            <a:ext cx="4220817" cy="472195"/>
          </a:xfrm>
        </p:spPr>
        <p:txBody>
          <a:bodyPr>
            <a:noAutofit/>
          </a:bodyPr>
          <a:lstStyle>
            <a:lvl1pPr>
              <a:defRPr sz="2400">
                <a:latin typeface="Swagger TTF" panose="020B0600000101010101" pitchFamily="34" charset="-127"/>
                <a:ea typeface="Swagger TTF" panose="020B0600000101010101" pitchFamily="34" charset="-127"/>
              </a:defRPr>
            </a:lvl1pPr>
          </a:lstStyle>
          <a:p>
            <a:r>
              <a:rPr lang="en-US" dirty="0"/>
              <a:t>Click to edit Master title style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53C2-D523-214B-82C1-11124495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0" y="1331472"/>
            <a:ext cx="10515600" cy="4351338"/>
          </a:xfrm>
        </p:spPr>
        <p:txBody>
          <a:bodyPr/>
          <a:lstStyle>
            <a:lvl1pPr marL="0" indent="0" algn="ctr">
              <a:buNone/>
              <a:defRPr>
                <a:latin typeface="Swagger TTF" panose="020B0600000101010101" pitchFamily="34" charset="-127"/>
                <a:ea typeface="KoPubDotum Medium"/>
              </a:defRPr>
            </a:lvl1pPr>
            <a:lvl2pPr>
              <a:defRPr sz="2000">
                <a:latin typeface="KoPubDotum Medium" pitchFamily="2" charset="-127"/>
                <a:ea typeface="KoPubDotum Medium" pitchFamily="2" charset="-127"/>
              </a:defRPr>
            </a:lvl2pPr>
            <a:lvl3pPr>
              <a:defRPr sz="1800">
                <a:latin typeface="KoPubDotum Medium" pitchFamily="2" charset="-127"/>
                <a:ea typeface="KoPubDotum Medium" pitchFamily="2" charset="-127"/>
              </a:defRPr>
            </a:lvl3pPr>
            <a:lvl4pPr>
              <a:defRPr sz="1600">
                <a:latin typeface="KoPubDotum Medium" pitchFamily="2" charset="-127"/>
                <a:ea typeface="KoPubDotum Medium" pitchFamily="2" charset="-127"/>
              </a:defRPr>
            </a:lvl4pPr>
            <a:lvl5pPr>
              <a:defRPr sz="1600">
                <a:latin typeface="KoPubDotum Medium" pitchFamily="2" charset="-127"/>
                <a:ea typeface="KoPubDotum Medium" pitchFamily="2" charset="-12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8B2B4-DBFA-C340-85FB-411017E0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801F-EC41-4DD4-BB8A-C8C510A70DEF}" type="datetime1">
              <a:rPr lang="LID4096" altLang="ko-KR" smtClean="0"/>
              <a:t>08/12/2022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9BC73-C696-CE42-B1AD-62BAE7DF4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4470-A6DB-D744-BFE0-0B165D93B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D3DC0A9-42DA-6D44-AC2F-088D519D9D90}" type="slidenum">
              <a:rPr lang="en-KR" smtClean="0"/>
              <a:pPr/>
              <a:t>‹#›</a:t>
            </a:fld>
            <a:endParaRPr lang="en-KR" dirty="0"/>
          </a:p>
        </p:txBody>
      </p:sp>
      <p:cxnSp>
        <p:nvCxnSpPr>
          <p:cNvPr id="8" name="직선 연결선 10">
            <a:extLst>
              <a:ext uri="{FF2B5EF4-FFF2-40B4-BE49-F238E27FC236}">
                <a16:creationId xmlns:a16="http://schemas.microsoft.com/office/drawing/2014/main" id="{15819982-02CA-9443-8E7D-EC8CB3662B79}"/>
              </a:ext>
            </a:extLst>
          </p:cNvPr>
          <p:cNvCxnSpPr/>
          <p:nvPr userDrawn="1"/>
        </p:nvCxnSpPr>
        <p:spPr>
          <a:xfrm>
            <a:off x="313513" y="648641"/>
            <a:ext cx="1187848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629F4C-8060-6F46-9C9B-F730916FF669}"/>
              </a:ext>
            </a:extLst>
          </p:cNvPr>
          <p:cNvSpPr txBox="1"/>
          <p:nvPr userDrawn="1"/>
        </p:nvSpPr>
        <p:spPr>
          <a:xfrm>
            <a:off x="8305814" y="28860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스웨거 TTF" panose="020B0600000101010101" pitchFamily="50" charset="-127"/>
                <a:ea typeface="스웨거 TTF" panose="020B0600000101010101" pitchFamily="50" charset="-127"/>
                <a:cs typeface="+mn-cs"/>
              </a:rPr>
              <a:t>Adaptive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스웨거 TTF" panose="020B0600000101010101" pitchFamily="50" charset="-127"/>
                <a:ea typeface="스웨거 TTF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스웨거 TTF" panose="020B0600000101010101" pitchFamily="50" charset="-127"/>
                <a:ea typeface="스웨거 TTF" panose="020B0600000101010101" pitchFamily="50" charset="-127"/>
                <a:cs typeface="+mn-cs"/>
              </a:rPr>
              <a:t>Expertise and STEM Education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스웨거 TTF" panose="020B0600000101010101" pitchFamily="50" charset="-127"/>
              <a:ea typeface="스웨거 TTF" panose="020B0600000101010101" pitchFamily="50" charset="-127"/>
              <a:cs typeface="+mn-cs"/>
            </a:endParaRPr>
          </a:p>
        </p:txBody>
      </p:sp>
      <p:sp>
        <p:nvSpPr>
          <p:cNvPr id="10" name="이등변 삼각형 14">
            <a:extLst>
              <a:ext uri="{FF2B5EF4-FFF2-40B4-BE49-F238E27FC236}">
                <a16:creationId xmlns:a16="http://schemas.microsoft.com/office/drawing/2014/main" id="{037DD240-C484-7248-BFB5-4C91454BB1C6}"/>
              </a:ext>
            </a:extLst>
          </p:cNvPr>
          <p:cNvSpPr/>
          <p:nvPr userDrawn="1"/>
        </p:nvSpPr>
        <p:spPr>
          <a:xfrm rot="5400000">
            <a:off x="-476575" y="476574"/>
            <a:ext cx="1325108" cy="371960"/>
          </a:xfrm>
          <a:prstGeom prst="triangle">
            <a:avLst>
              <a:gd name="adj" fmla="val 49463"/>
            </a:avLst>
          </a:prstGeom>
          <a:solidFill>
            <a:srgbClr val="358C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1" name="그림 11">
            <a:extLst>
              <a:ext uri="{FF2B5EF4-FFF2-40B4-BE49-F238E27FC236}">
                <a16:creationId xmlns:a16="http://schemas.microsoft.com/office/drawing/2014/main" id="{4BA749FC-8A62-BB41-8084-F8574ADA4B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2" t="27004" r="19354" b="63376"/>
          <a:stretch/>
        </p:blipFill>
        <p:spPr>
          <a:xfrm>
            <a:off x="10629103" y="63692"/>
            <a:ext cx="1493135" cy="3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0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2E4DA-4C85-7F41-B1FD-5D10361D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>
                <a:latin typeface="Swagger TTF" panose="020B0600000101010101" pitchFamily="34" charset="-127"/>
                <a:ea typeface="Swagger TTF" panose="020B0600000101010101" pitchFamily="34" charset="-127"/>
              </a:defRPr>
            </a:lvl1pPr>
          </a:lstStyle>
          <a:p>
            <a:r>
              <a:rPr lang="en-US" dirty="0"/>
              <a:t>Click to edit Master title style</a:t>
            </a:r>
            <a:endParaRPr lang="en-K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FE108-4F17-B641-A7CB-E10E6AC2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KoPubDotum Medium" pitchFamily="2" charset="-127"/>
                <a:ea typeface="KoPubDotum Medium" pitchFamily="2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E7824-6A53-5E49-B05B-60006AE4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C889-5B7E-4326-9524-AFBD748F4076}" type="datetime1">
              <a:rPr lang="LID4096" altLang="ko-KR" smtClean="0"/>
              <a:t>08/12/2022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F2AE6-433E-134B-A46A-40960BA5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오각형 5">
            <a:extLst>
              <a:ext uri="{FF2B5EF4-FFF2-40B4-BE49-F238E27FC236}">
                <a16:creationId xmlns:a16="http://schemas.microsoft.com/office/drawing/2014/main" id="{F108D939-2D91-D543-B81E-8AFAFF59A6F2}"/>
              </a:ext>
            </a:extLst>
          </p:cNvPr>
          <p:cNvSpPr/>
          <p:nvPr userDrawn="1"/>
        </p:nvSpPr>
        <p:spPr>
          <a:xfrm rot="16200000">
            <a:off x="5670550" y="353378"/>
            <a:ext cx="850900" cy="12192000"/>
          </a:xfrm>
          <a:prstGeom prst="homePlate">
            <a:avLst>
              <a:gd name="adj" fmla="val 3118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8" name="그림 4">
            <a:extLst>
              <a:ext uri="{FF2B5EF4-FFF2-40B4-BE49-F238E27FC236}">
                <a16:creationId xmlns:a16="http://schemas.microsoft.com/office/drawing/2014/main" id="{865FC5F9-9AB2-F544-A66C-9E10574BC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9" t="37975" r="20478" b="54262"/>
          <a:stretch/>
        </p:blipFill>
        <p:spPr>
          <a:xfrm>
            <a:off x="9213447" y="5306087"/>
            <a:ext cx="2476983" cy="5324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A9C5C-4DED-5E40-B61A-E6007DC5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3DC0A9-42DA-6D44-AC2F-088D519D9D90}" type="slidenum">
              <a:rPr lang="en-KR" smtClean="0"/>
              <a:pPr/>
              <a:t>‹#›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239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D91FFC-081D-B942-8E83-6C9212B84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C16D1-7F83-DB4A-8C10-DB35FDF5D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41021-DD53-EB41-9B37-0FE18BC28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F9F8-D2AC-43EA-8564-D6F88A9E52B5}" type="datetime1">
              <a:rPr lang="LID4096" altLang="ko-KR" smtClean="0"/>
              <a:t>08/12/2022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910ED-C6BA-C342-B8A4-1CE454E9C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432EC-6E1D-1F42-8681-6D4A7D826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C0A9-42DA-6D44-AC2F-088D519D9D90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02642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tea.21666" TargetMode="External"/><Relationship Id="rId2" Type="http://schemas.openxmlformats.org/officeDocument/2006/relationships/hyperlink" Target="https://doi.org/10.7468/mathedu.2020.59.4.40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42330-020-00108-4" TargetMode="External"/><Relationship Id="rId4" Type="http://schemas.openxmlformats.org/officeDocument/2006/relationships/hyperlink" Target="https://doi.org/10.1007/s10763-022-10278-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ihyun-hwang@knue.ac.k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1C3D6-7062-8349-89C4-338AE429A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Adaptive Expertise and STEM education</a:t>
            </a:r>
            <a:endParaRPr lang="en-K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A1AA1-8555-C44B-923D-591C8C52D0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Jihyun</a:t>
            </a:r>
            <a:r>
              <a:rPr lang="ko-KR" altLang="en-US" dirty="0"/>
              <a:t> </a:t>
            </a:r>
            <a:r>
              <a:rPr lang="en-US" altLang="ko-KR" dirty="0"/>
              <a:t>Hwang</a:t>
            </a:r>
          </a:p>
          <a:p>
            <a:r>
              <a:rPr lang="en-US" dirty="0"/>
              <a:t>Korea National University of Education</a:t>
            </a:r>
            <a:endParaRPr lang="en-KR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1F3AEEB-51B8-497B-B4FD-326F4F9FF405}"/>
              </a:ext>
            </a:extLst>
          </p:cNvPr>
          <p:cNvSpPr txBox="1">
            <a:spLocks/>
          </p:cNvSpPr>
          <p:nvPr/>
        </p:nvSpPr>
        <p:spPr>
          <a:xfrm>
            <a:off x="594609" y="5403264"/>
            <a:ext cx="2978907" cy="493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UNESCO UNITWIN</a:t>
            </a:r>
            <a:endParaRPr lang="en-KR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5C2BDCA-970C-A555-82A1-9A08A7733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t>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7710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DC4E40-0FCC-0106-5220-0905A069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Based on this framework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BF52BD-8F2C-0DA7-CE20-1D7373F1C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Both"/>
            </a:pPr>
            <a:r>
              <a:rPr lang="en-US" altLang="ko-KR" dirty="0"/>
              <a:t>Connections between reasoning in mathematics and science</a:t>
            </a:r>
          </a:p>
          <a:p>
            <a:pPr lvl="1"/>
            <a:r>
              <a:rPr lang="en-US" altLang="ko-KR" dirty="0"/>
              <a:t>Baseline Studies</a:t>
            </a:r>
          </a:p>
          <a:p>
            <a:r>
              <a:rPr lang="en-US" altLang="ko-KR" dirty="0"/>
              <a:t>(2) The effects of SWH on science and mathematics achievement   </a:t>
            </a:r>
          </a:p>
          <a:p>
            <a:pPr lvl="1"/>
            <a:r>
              <a:rPr lang="en-US" altLang="ko-KR" dirty="0"/>
              <a:t>After SWH Professional developments</a:t>
            </a:r>
          </a:p>
          <a:p>
            <a:r>
              <a:rPr lang="en-US" altLang="ko-KR" dirty="0"/>
              <a:t>(3) Longitudinal analysis</a:t>
            </a:r>
          </a:p>
          <a:p>
            <a:pPr lvl="1"/>
            <a:r>
              <a:rPr lang="en-US" altLang="ko-KR" dirty="0"/>
              <a:t>(2) and (3): Because of development of adaptive expertise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3B68D3-B142-062D-34AC-CBE6026EB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10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09611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37A20E-DA36-46E5-071F-43F472AB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Choi et al. (2020)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B46EEE-C2D2-27CB-322C-357C3DB07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FD641A-B274-4796-C5F2-F6F14D3C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11</a:t>
            </a:fld>
            <a:endParaRPr lang="en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8C018E0-1B01-5542-FEE7-ACB94992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0" y="850129"/>
            <a:ext cx="11183620" cy="550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5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16F896-ACCC-70C6-433E-B740F151E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Hwang et al. (2020)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2FEEBA-2282-4D76-0710-DE400735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12</a:t>
            </a:fld>
            <a:endParaRPr lang="en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07E57B-5A70-DEAD-FCB2-C0F9FD75C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91" y="1048126"/>
            <a:ext cx="5679358" cy="54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2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EFC12A-826F-4B11-94A3-F67985A9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40" y="165165"/>
            <a:ext cx="5041260" cy="472195"/>
          </a:xfrm>
        </p:spPr>
        <p:txBody>
          <a:bodyPr/>
          <a:lstStyle/>
          <a:p>
            <a:r>
              <a:rPr lang="en-US" altLang="ko-KR" dirty="0"/>
              <a:t>Effects of SWH on Science and Mathematics</a:t>
            </a:r>
            <a:endParaRPr lang="ko-KR" altLang="en-US" dirty="0"/>
          </a:p>
        </p:txBody>
      </p:sp>
      <p:pic>
        <p:nvPicPr>
          <p:cNvPr id="5" name="Picture 3" descr="C:\Users\jihyhwang\AppData\Local\Microsoft\Windows\INetCache\Content.Word\Picture3.png">
            <a:extLst>
              <a:ext uri="{FF2B5EF4-FFF2-40B4-BE49-F238E27FC236}">
                <a16:creationId xmlns:a16="http://schemas.microsoft.com/office/drawing/2014/main" id="{318DB655-5B65-4723-8512-F165A9AC356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446" y="1064058"/>
            <a:ext cx="7021107" cy="51797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5B03D45-6510-48E1-CF79-6F82A9AA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13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81680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9F8014-3F52-49DB-9251-E7BD3C89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Hand et al. (2022)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6CCE3B-EA72-491D-B04F-D2E0F44C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95% confidence regions for group differences in growth of inductive inferences in mathematics and deductive inferences in science.  </a:t>
            </a:r>
            <a:endParaRPr lang="ko-KR" altLang="ko-KR" dirty="0"/>
          </a:p>
        </p:txBody>
      </p:sp>
      <p:pic>
        <p:nvPicPr>
          <p:cNvPr id="4" name="Picture 10" descr="Picture3">
            <a:extLst>
              <a:ext uri="{FF2B5EF4-FFF2-40B4-BE49-F238E27FC236}">
                <a16:creationId xmlns:a16="http://schemas.microsoft.com/office/drawing/2014/main" id="{C6F80DB3-AB57-4F6C-9C19-65B26008F8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36" y="2796808"/>
            <a:ext cx="3790430" cy="324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Picture2">
            <a:extLst>
              <a:ext uri="{FF2B5EF4-FFF2-40B4-BE49-F238E27FC236}">
                <a16:creationId xmlns:a16="http://schemas.microsoft.com/office/drawing/2014/main" id="{DFB65F31-6AC0-4965-A4D5-0EB862AF549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77" y="2731494"/>
            <a:ext cx="4054564" cy="3379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60A04E-03C2-B6D6-1E0F-51CEA139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14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902208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40CF8-09F6-4195-9241-B40723F5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Hand et al. (2022)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0182F6-88FF-4DF2-8690-55916CC48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7" descr="C:\Users\jihyhwang\AppData\Local\Microsoft\Windows\INetCache\Content.Word\diagram2.png">
            <a:extLst>
              <a:ext uri="{FF2B5EF4-FFF2-40B4-BE49-F238E27FC236}">
                <a16:creationId xmlns:a16="http://schemas.microsoft.com/office/drawing/2014/main" id="{93A80A2E-DFDE-4359-B582-922B497913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877" y="1866900"/>
            <a:ext cx="8490448" cy="32933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61AD094-74F0-C50E-4B7F-0ED993932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15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66650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C834AF-79BA-46F5-AB01-CFC6DA13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927A63-07CA-4843-A262-A62F8662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Connections between inferences in mathematics and science</a:t>
            </a:r>
          </a:p>
          <a:p>
            <a:r>
              <a:rPr lang="en-US" altLang="ko-KR" dirty="0"/>
              <a:t>To be adaptive</a:t>
            </a:r>
          </a:p>
          <a:p>
            <a:r>
              <a:rPr lang="en-US" altLang="ko-KR" dirty="0"/>
              <a:t>Epistemic orientation and Epistemic tools</a:t>
            </a:r>
          </a:p>
          <a:p>
            <a:endParaRPr lang="en-US" altLang="ko-KR" dirty="0"/>
          </a:p>
          <a:p>
            <a:r>
              <a:rPr lang="en-US" altLang="ko-KR" dirty="0"/>
              <a:t>Next</a:t>
            </a:r>
          </a:p>
          <a:p>
            <a:r>
              <a:rPr lang="en-US" altLang="ko-KR" dirty="0"/>
              <a:t>Examine what happens in classrooms</a:t>
            </a:r>
          </a:p>
          <a:p>
            <a:r>
              <a:rPr lang="en-US" altLang="ko-KR" dirty="0"/>
              <a:t>Influence from mathematics to science (instead of SWH)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DD5D79-4618-4B8E-9D78-649CF0B3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16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310265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6EE65E-3A29-D0D0-A017-0A30E7F6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References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C63439-D5D1-E72B-8AE2-F8868EA11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070" y="1331471"/>
            <a:ext cx="10515600" cy="5116953"/>
          </a:xfrm>
        </p:spPr>
        <p:txBody>
          <a:bodyPr>
            <a:normAutofit fontScale="92500" lnSpcReduction="20000"/>
          </a:bodyPr>
          <a:lstStyle/>
          <a:p>
            <a:pPr marL="457200" lvl="1" indent="-457200">
              <a:buNone/>
            </a:pPr>
            <a:r>
              <a:rPr lang="en-US" altLang="ko-KR" dirty="0" err="1"/>
              <a:t>Bailin</a:t>
            </a:r>
            <a:r>
              <a:rPr lang="en-US" altLang="ko-KR" dirty="0"/>
              <a:t>, S. (2002). Critical thinking and science education. </a:t>
            </a:r>
            <a:r>
              <a:rPr lang="en-US" altLang="ko-KR" i="1" dirty="0"/>
              <a:t>Science &amp; Education, 11</a:t>
            </a:r>
            <a:r>
              <a:rPr lang="en-US" altLang="ko-KR" dirty="0"/>
              <a:t>, 361–375.</a:t>
            </a:r>
          </a:p>
          <a:p>
            <a:pPr marL="457200" lvl="1" indent="-457200">
              <a:buNone/>
            </a:pPr>
            <a:r>
              <a:rPr lang="en-US" altLang="ko-KR" dirty="0"/>
              <a:t>Choi, K., </a:t>
            </a:r>
            <a:r>
              <a:rPr lang="en-US" altLang="ko-KR" dirty="0" err="1"/>
              <a:t>Seo</a:t>
            </a:r>
            <a:r>
              <a:rPr lang="en-US" altLang="ko-KR" dirty="0"/>
              <a:t>, K., Hand, B., &amp; Hwang, J. (2020). A theoretical model for the utilization of intellectual resources between science and mathematics: An empirical study. </a:t>
            </a:r>
            <a:r>
              <a:rPr lang="en-US" altLang="ko-KR" i="1" dirty="0"/>
              <a:t>Journal of the Korean Society of Mathematical Education Series A: The Mathematics Education, 59</a:t>
            </a:r>
            <a:r>
              <a:rPr lang="en-US" altLang="ko-KR" dirty="0"/>
              <a:t>(4), 405–420. </a:t>
            </a:r>
            <a:r>
              <a:rPr lang="en-US" altLang="ko-KR" dirty="0">
                <a:hlinkClick r:id="rId2"/>
              </a:rPr>
              <a:t>https://doi.org/10.7468/mathedu.2020.59.4.405</a:t>
            </a:r>
            <a:endParaRPr lang="en-US" altLang="ko-KR" dirty="0"/>
          </a:p>
          <a:p>
            <a:pPr marL="457200" lvl="1" indent="-457200">
              <a:buNone/>
            </a:pPr>
            <a:r>
              <a:rPr lang="en-US" altLang="ko-KR" dirty="0"/>
              <a:t>Fulmer, G. W., Hwang, J., Ding, C., Hand, B., Suh, J., &amp; Hansen, W. (2021). Development of a questionnaire on teachers’ knowledge of language as an epistemic tool. </a:t>
            </a:r>
            <a:r>
              <a:rPr lang="en-US" altLang="ko-KR" i="1" dirty="0"/>
              <a:t>Journal of Research in Science Teaching, 58</a:t>
            </a:r>
            <a:r>
              <a:rPr lang="en-US" altLang="ko-KR" dirty="0"/>
              <a:t>(4), 459–490. </a:t>
            </a:r>
            <a:r>
              <a:rPr lang="en-US" altLang="ko-KR" dirty="0">
                <a:hlinkClick r:id="rId3"/>
              </a:rPr>
              <a:t>https://doi.org/10.1002/tea.21666</a:t>
            </a:r>
            <a:endParaRPr lang="en-US" altLang="ko-KR" dirty="0"/>
          </a:p>
          <a:p>
            <a:pPr marL="457200" lvl="1" indent="-457200">
              <a:buNone/>
            </a:pPr>
            <a:r>
              <a:rPr lang="en-US" altLang="ko-KR" dirty="0"/>
              <a:t>Hand, B., &amp; Keys, C. W. (1999). Inquiry investigation. </a:t>
            </a:r>
            <a:r>
              <a:rPr lang="en-US" altLang="ko-KR" i="1" dirty="0"/>
              <a:t>Science Teacher, 66</a:t>
            </a:r>
            <a:r>
              <a:rPr lang="en-US" altLang="ko-KR" dirty="0"/>
              <a:t>(4), 27–29.</a:t>
            </a:r>
          </a:p>
          <a:p>
            <a:pPr marL="457200" lvl="1" indent="-457200">
              <a:buNone/>
            </a:pPr>
            <a:r>
              <a:rPr lang="en-US" altLang="ko-KR" dirty="0"/>
              <a:t>Hand, B., Choi, K., &amp; Hwang, J. (2022). </a:t>
            </a:r>
            <a:r>
              <a:rPr lang="en-US" altLang="ko-KR" i="1" dirty="0"/>
              <a:t>A longitudinal study of the development and utilization of reasoning resources as an outcome of argument-based inquiry</a:t>
            </a:r>
            <a:r>
              <a:rPr lang="en-US" altLang="ko-KR" dirty="0"/>
              <a:t>. Manuscript in preparation. </a:t>
            </a:r>
          </a:p>
          <a:p>
            <a:pPr marL="457200" lvl="1" indent="-457200">
              <a:buNone/>
            </a:pPr>
            <a:r>
              <a:rPr lang="en-US" altLang="ko-KR" dirty="0"/>
              <a:t>Hwang, J., Choi, K., &amp; Hand, B. (2022). Epistemic actions and mathematics achievement. </a:t>
            </a:r>
            <a:r>
              <a:rPr lang="en-US" altLang="ko-KR" i="1" dirty="0"/>
              <a:t>International Journal of Science and Mathematics Education</a:t>
            </a:r>
            <a:r>
              <a:rPr lang="en-US" altLang="ko-KR" dirty="0"/>
              <a:t>. </a:t>
            </a:r>
            <a:r>
              <a:rPr lang="en-US" altLang="ko-KR" dirty="0">
                <a:hlinkClick r:id="rId4"/>
              </a:rPr>
              <a:t>https://doi.org/10.1007/s10763-022-10278-2</a:t>
            </a:r>
            <a:endParaRPr lang="en-US" altLang="ko-KR" dirty="0"/>
          </a:p>
          <a:p>
            <a:pPr marL="457200" lvl="1" indent="-457200">
              <a:buNone/>
            </a:pPr>
            <a:r>
              <a:rPr lang="en-US" altLang="ko-KR" dirty="0"/>
              <a:t>Hwang, J., Choi, K., &amp; Hand, B. (2020). Examining domain general use of reasoning across science and mathematics through performance on standardized assessments.  </a:t>
            </a:r>
            <a:r>
              <a:rPr lang="en-US" altLang="ko-KR" i="1" dirty="0"/>
              <a:t>Canadian Journal of Science, Mathematics and Technology Education, 20</a:t>
            </a:r>
            <a:r>
              <a:rPr lang="en-US" altLang="ko-KR" dirty="0"/>
              <a:t>(3), 521–537. </a:t>
            </a:r>
            <a:r>
              <a:rPr lang="en-US" altLang="ko-KR" dirty="0">
                <a:hlinkClick r:id="rId5"/>
              </a:rPr>
              <a:t>https://doi.org/10.1007/s42330-020-00108-4</a:t>
            </a:r>
            <a:endParaRPr lang="en-US" altLang="ko-KR" dirty="0"/>
          </a:p>
          <a:p>
            <a:pPr marL="457200" lvl="1" indent="-457200">
              <a:buNone/>
            </a:pPr>
            <a:r>
              <a:rPr lang="en-US" altLang="ko-KR" dirty="0"/>
              <a:t>Suh, J., Hwang, J., Park, S., &amp; Hand, B. (2022). Epistemic orientation toward teaching for knowledge generation: Conceptualization and validation of the construct. </a:t>
            </a:r>
            <a:r>
              <a:rPr lang="en-US" altLang="ko-KR" i="1" dirty="0"/>
              <a:t>Journal of Research in Science Teaching</a:t>
            </a:r>
            <a:r>
              <a:rPr lang="en-US" altLang="ko-KR" dirty="0"/>
              <a:t>. https://doi.org/10.1002/tea.21769</a:t>
            </a:r>
          </a:p>
          <a:p>
            <a:pPr marL="457200" lvl="1" indent="-457200">
              <a:buNone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EC7E26B-F7A1-9DB9-0F24-49BF8DBC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17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53256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4ABDA-83EA-4BBD-9EBF-4A810ACC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37385"/>
            <a:ext cx="10515600" cy="3938027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/>
              <a:t>Thank</a:t>
            </a:r>
            <a:r>
              <a:rPr lang="ko-KR" altLang="en-US" dirty="0"/>
              <a:t> </a:t>
            </a:r>
            <a:r>
              <a:rPr lang="en-US" altLang="ko-KR" dirty="0"/>
              <a:t>you!</a:t>
            </a:r>
            <a:r>
              <a:rPr lang="ko-KR" altLang="en-US" dirty="0"/>
              <a:t> 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Q/A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>
                <a:hlinkClick r:id="rId2"/>
              </a:rPr>
              <a:t>jihyun-hwang@knue.ac.kr</a:t>
            </a:r>
            <a:br>
              <a:rPr lang="en-US" altLang="ko-KR" dirty="0"/>
            </a:br>
            <a:r>
              <a:rPr lang="en-US" altLang="ko-KR" dirty="0"/>
              <a:t>jihyunhwang.com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AF6E6A-0F06-42E5-BFD6-06C54E95F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18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74710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00250B-54F9-49EA-904F-33702A03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COVID-19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3E4DC61-C4D5-4086-9D57-64B8AB06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Hope everyone and your families are doing well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Today’s topic</a:t>
            </a:r>
          </a:p>
          <a:p>
            <a:r>
              <a:rPr lang="en-US" altLang="ko-KR" dirty="0"/>
              <a:t>Adaptive Expertise (What is needed to teach STEM)</a:t>
            </a:r>
          </a:p>
          <a:p>
            <a:endParaRPr lang="en-US" altLang="ko-KR" dirty="0"/>
          </a:p>
          <a:p>
            <a:r>
              <a:rPr lang="en-US" altLang="ko-KR" dirty="0"/>
              <a:t>Based on my previous studies and an NSF project in progress 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593BFC-8B89-7D57-A5B0-2A9CE477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2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03728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A03B4B-E7ED-4C1C-92F4-ACBC8D29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Learning is...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E4F0A7-0F96-4A84-92C4-68BAF29B3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Learning is done by the </a:t>
            </a:r>
            <a:r>
              <a:rPr lang="en-US" altLang="ko-KR" dirty="0">
                <a:solidFill>
                  <a:srgbClr val="FF0000"/>
                </a:solidFill>
              </a:rPr>
              <a:t>individual</a:t>
            </a:r>
            <a:r>
              <a:rPr lang="en-US" altLang="ko-KR" dirty="0"/>
              <a:t> – </a:t>
            </a:r>
          </a:p>
          <a:p>
            <a:r>
              <a:rPr lang="en-US" altLang="ko-KR" dirty="0"/>
              <a:t>but needs to be done within </a:t>
            </a:r>
            <a:r>
              <a:rPr lang="en-US" altLang="ko-KR" dirty="0">
                <a:solidFill>
                  <a:srgbClr val="FF0000"/>
                </a:solidFill>
              </a:rPr>
              <a:t>social context</a:t>
            </a:r>
          </a:p>
          <a:p>
            <a:endParaRPr lang="en-US" altLang="ko-KR" dirty="0"/>
          </a:p>
          <a:p>
            <a:r>
              <a:rPr lang="en-US" altLang="ko-KR" dirty="0"/>
              <a:t>We don’t control what goes on within an individual’s head in terms of learning</a:t>
            </a:r>
          </a:p>
          <a:p>
            <a:r>
              <a:rPr lang="en-US" altLang="ko-KR" dirty="0"/>
              <a:t>We need to negotiate with students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F1C53D6-5C02-42AF-7670-BF135DEA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40" y="4048310"/>
            <a:ext cx="6478920" cy="2415551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4259D8-AB17-894E-4898-1AEEECE0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3</a:t>
            </a:fld>
            <a:endParaRPr lang="en-KR" dirty="0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5A16C86-BE45-3E5E-8F84-AB5B7C3C7A11}"/>
              </a:ext>
            </a:extLst>
          </p:cNvPr>
          <p:cNvSpPr txBox="1">
            <a:spLocks/>
          </p:cNvSpPr>
          <p:nvPr/>
        </p:nvSpPr>
        <p:spPr>
          <a:xfrm>
            <a:off x="8284890" y="5884155"/>
            <a:ext cx="3047040" cy="472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wagger TTF" panose="020B0600000101010101" pitchFamily="34" charset="-127"/>
                <a:ea typeface="KoPubDotum Medium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KoPubDotum Medium" pitchFamily="2" charset="-127"/>
                <a:ea typeface="KoPubDotum Medium" pitchFamily="2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altLang="ko-KR" dirty="0"/>
              <a:t>Hwang et al. (2022)</a:t>
            </a:r>
          </a:p>
        </p:txBody>
      </p:sp>
    </p:spTree>
    <p:extLst>
      <p:ext uri="{BB962C8B-B14F-4D97-AF65-F5344CB8AC3E}">
        <p14:creationId xmlns:p14="http://schemas.microsoft.com/office/powerpoint/2010/main" val="263358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7C1F94-1000-41AA-9FA8-8846D3F8F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/>
              <a:t>Knowledge generation environment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C274BF-7A04-4137-A237-DC325E17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928" y="3006770"/>
            <a:ext cx="1905165" cy="1070911"/>
          </a:xfrm>
        </p:spPr>
        <p:txBody>
          <a:bodyPr/>
          <a:lstStyle/>
          <a:p>
            <a:r>
              <a:rPr lang="en-US" altLang="ko-KR" dirty="0"/>
              <a:t>The need to be adaptive</a:t>
            </a:r>
            <a:endParaRPr lang="ko-KR" altLang="en-US" dirty="0"/>
          </a:p>
        </p:txBody>
      </p:sp>
      <p:sp>
        <p:nvSpPr>
          <p:cNvPr id="11" name="Google Shape;320;p12">
            <a:extLst>
              <a:ext uri="{FF2B5EF4-FFF2-40B4-BE49-F238E27FC236}">
                <a16:creationId xmlns:a16="http://schemas.microsoft.com/office/drawing/2014/main" id="{54C8B021-1A1C-42AC-BCF9-6D6711CACD4D}"/>
              </a:ext>
            </a:extLst>
          </p:cNvPr>
          <p:cNvSpPr/>
          <p:nvPr/>
        </p:nvSpPr>
        <p:spPr>
          <a:xfrm>
            <a:off x="3089486" y="708050"/>
            <a:ext cx="64008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Generation Environments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21;p12">
            <a:extLst>
              <a:ext uri="{FF2B5EF4-FFF2-40B4-BE49-F238E27FC236}">
                <a16:creationId xmlns:a16="http://schemas.microsoft.com/office/drawing/2014/main" id="{AFB4E1F8-F8F3-4254-B3B4-1C6A337BF694}"/>
              </a:ext>
            </a:extLst>
          </p:cNvPr>
          <p:cNvSpPr/>
          <p:nvPr/>
        </p:nvSpPr>
        <p:spPr>
          <a:xfrm>
            <a:off x="5473220" y="1207571"/>
            <a:ext cx="1645920" cy="64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[Fluid]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2;p12">
            <a:extLst>
              <a:ext uri="{FF2B5EF4-FFF2-40B4-BE49-F238E27FC236}">
                <a16:creationId xmlns:a16="http://schemas.microsoft.com/office/drawing/2014/main" id="{D12B0BC3-6BFE-4E02-9C62-EC0EE867E4DC}"/>
              </a:ext>
            </a:extLst>
          </p:cNvPr>
          <p:cNvSpPr/>
          <p:nvPr/>
        </p:nvSpPr>
        <p:spPr>
          <a:xfrm>
            <a:off x="3557005" y="2165307"/>
            <a:ext cx="1645920" cy="64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 [Freedom]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23;p12">
            <a:extLst>
              <a:ext uri="{FF2B5EF4-FFF2-40B4-BE49-F238E27FC236}">
                <a16:creationId xmlns:a16="http://schemas.microsoft.com/office/drawing/2014/main" id="{160A029D-ED5C-4738-8B85-84AFC4D5285A}"/>
              </a:ext>
            </a:extLst>
          </p:cNvPr>
          <p:cNvSpPr/>
          <p:nvPr/>
        </p:nvSpPr>
        <p:spPr>
          <a:xfrm>
            <a:off x="7389436" y="2167394"/>
            <a:ext cx="1645920" cy="64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Ideas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[Fixed]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324;p12">
            <a:extLst>
              <a:ext uri="{FF2B5EF4-FFF2-40B4-BE49-F238E27FC236}">
                <a16:creationId xmlns:a16="http://schemas.microsoft.com/office/drawing/2014/main" id="{088CD09F-EB67-4BEB-A0ED-30AC9A126FAD}"/>
              </a:ext>
            </a:extLst>
          </p:cNvPr>
          <p:cNvSpPr/>
          <p:nvPr/>
        </p:nvSpPr>
        <p:spPr>
          <a:xfrm>
            <a:off x="3089484" y="3174744"/>
            <a:ext cx="3108960" cy="1737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Underlying Principles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 to cost ratio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→  Academic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Deliberative not disputative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but interdependent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25;p12">
            <a:extLst>
              <a:ext uri="{FF2B5EF4-FFF2-40B4-BE49-F238E27FC236}">
                <a16:creationId xmlns:a16="http://schemas.microsoft.com/office/drawing/2014/main" id="{33195EB8-D335-470E-AEF8-B4115FED2159}"/>
              </a:ext>
            </a:extLst>
          </p:cNvPr>
          <p:cNvSpPr/>
          <p:nvPr/>
        </p:nvSpPr>
        <p:spPr>
          <a:xfrm>
            <a:off x="6381326" y="3174744"/>
            <a:ext cx="3108960" cy="1737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Epistemic Orientation Frames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Argument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Dialogue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26;p12">
            <a:extLst>
              <a:ext uri="{FF2B5EF4-FFF2-40B4-BE49-F238E27FC236}">
                <a16:creationId xmlns:a16="http://schemas.microsoft.com/office/drawing/2014/main" id="{95ECECC5-D20A-4F28-BA1E-5638A7B064FE}"/>
              </a:ext>
            </a:extLst>
          </p:cNvPr>
          <p:cNvSpPr/>
          <p:nvPr/>
        </p:nvSpPr>
        <p:spPr>
          <a:xfrm>
            <a:off x="3095779" y="5286001"/>
            <a:ext cx="6400802" cy="3222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tool [Knowledge, Practices, Pedagogy]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27;p12">
            <a:extLst>
              <a:ext uri="{FF2B5EF4-FFF2-40B4-BE49-F238E27FC236}">
                <a16:creationId xmlns:a16="http://schemas.microsoft.com/office/drawing/2014/main" id="{87FF3D5A-338D-463A-9303-BBA935A07816}"/>
              </a:ext>
            </a:extLst>
          </p:cNvPr>
          <p:cNvSpPr/>
          <p:nvPr/>
        </p:nvSpPr>
        <p:spPr>
          <a:xfrm>
            <a:off x="3095779" y="5877658"/>
            <a:ext cx="6400802" cy="3000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resources</a:t>
            </a:r>
            <a:endParaRPr sz="160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28;p12">
            <a:extLst>
              <a:ext uri="{FF2B5EF4-FFF2-40B4-BE49-F238E27FC236}">
                <a16:creationId xmlns:a16="http://schemas.microsoft.com/office/drawing/2014/main" id="{876D2EBF-03FF-481A-8A09-611A41A5A61A}"/>
              </a:ext>
            </a:extLst>
          </p:cNvPr>
          <p:cNvSpPr/>
          <p:nvPr/>
        </p:nvSpPr>
        <p:spPr>
          <a:xfrm>
            <a:off x="3095779" y="6447091"/>
            <a:ext cx="6394507" cy="36671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Adaptiveness [Fluidity]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29;p12">
            <a:extLst>
              <a:ext uri="{FF2B5EF4-FFF2-40B4-BE49-F238E27FC236}">
                <a16:creationId xmlns:a16="http://schemas.microsoft.com/office/drawing/2014/main" id="{A37832CC-7828-4993-8C47-8F0ECCEF1AFE}"/>
              </a:ext>
            </a:extLst>
          </p:cNvPr>
          <p:cNvSpPr/>
          <p:nvPr/>
        </p:nvSpPr>
        <p:spPr>
          <a:xfrm>
            <a:off x="5290340" y="2320027"/>
            <a:ext cx="2011680" cy="27606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30;p12">
            <a:extLst>
              <a:ext uri="{FF2B5EF4-FFF2-40B4-BE49-F238E27FC236}">
                <a16:creationId xmlns:a16="http://schemas.microsoft.com/office/drawing/2014/main" id="{75889455-1A14-4D9C-B543-49E7CB8B3192}"/>
              </a:ext>
            </a:extLst>
          </p:cNvPr>
          <p:cNvSpPr/>
          <p:nvPr/>
        </p:nvSpPr>
        <p:spPr>
          <a:xfrm>
            <a:off x="6159020" y="1945183"/>
            <a:ext cx="27432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31;p12">
            <a:extLst>
              <a:ext uri="{FF2B5EF4-FFF2-40B4-BE49-F238E27FC236}">
                <a16:creationId xmlns:a16="http://schemas.microsoft.com/office/drawing/2014/main" id="{E78A94C8-2C2E-4A69-B56C-B4586B6F3FCC}"/>
              </a:ext>
            </a:extLst>
          </p:cNvPr>
          <p:cNvSpPr/>
          <p:nvPr/>
        </p:nvSpPr>
        <p:spPr>
          <a:xfrm rot="-8039271">
            <a:off x="5747631" y="2487311"/>
            <a:ext cx="274320" cy="72857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32;p12">
            <a:extLst>
              <a:ext uri="{FF2B5EF4-FFF2-40B4-BE49-F238E27FC236}">
                <a16:creationId xmlns:a16="http://schemas.microsoft.com/office/drawing/2014/main" id="{FA91F82C-C588-4453-8611-953E12D2DB55}"/>
              </a:ext>
            </a:extLst>
          </p:cNvPr>
          <p:cNvSpPr/>
          <p:nvPr/>
        </p:nvSpPr>
        <p:spPr>
          <a:xfrm rot="8274812">
            <a:off x="6494655" y="2497907"/>
            <a:ext cx="274320" cy="72857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33;p12">
            <a:extLst>
              <a:ext uri="{FF2B5EF4-FFF2-40B4-BE49-F238E27FC236}">
                <a16:creationId xmlns:a16="http://schemas.microsoft.com/office/drawing/2014/main" id="{A9926A5A-6277-49A5-84C7-CE8A4B749EBA}"/>
              </a:ext>
            </a:extLst>
          </p:cNvPr>
          <p:cNvSpPr/>
          <p:nvPr/>
        </p:nvSpPr>
        <p:spPr>
          <a:xfrm rot="-2773515">
            <a:off x="5824271" y="4923520"/>
            <a:ext cx="274320" cy="3936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34;p12">
            <a:extLst>
              <a:ext uri="{FF2B5EF4-FFF2-40B4-BE49-F238E27FC236}">
                <a16:creationId xmlns:a16="http://schemas.microsoft.com/office/drawing/2014/main" id="{7FF0E849-F250-4074-B98C-6DEF70645F39}"/>
              </a:ext>
            </a:extLst>
          </p:cNvPr>
          <p:cNvSpPr/>
          <p:nvPr/>
        </p:nvSpPr>
        <p:spPr>
          <a:xfrm rot="2575970">
            <a:off x="6478654" y="4915709"/>
            <a:ext cx="274320" cy="3936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35;p12">
            <a:extLst>
              <a:ext uri="{FF2B5EF4-FFF2-40B4-BE49-F238E27FC236}">
                <a16:creationId xmlns:a16="http://schemas.microsoft.com/office/drawing/2014/main" id="{4F4B1D78-D2EF-4EE2-9F30-329731E09FBA}"/>
              </a:ext>
            </a:extLst>
          </p:cNvPr>
          <p:cNvSpPr/>
          <p:nvPr/>
        </p:nvSpPr>
        <p:spPr>
          <a:xfrm>
            <a:off x="6148699" y="5608264"/>
            <a:ext cx="274320" cy="26939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36;p12">
            <a:extLst>
              <a:ext uri="{FF2B5EF4-FFF2-40B4-BE49-F238E27FC236}">
                <a16:creationId xmlns:a16="http://schemas.microsoft.com/office/drawing/2014/main" id="{97B7D8AA-0AE1-44BD-9DFF-0DFEDDD0B9B3}"/>
              </a:ext>
            </a:extLst>
          </p:cNvPr>
          <p:cNvSpPr/>
          <p:nvPr/>
        </p:nvSpPr>
        <p:spPr>
          <a:xfrm>
            <a:off x="6159020" y="6177696"/>
            <a:ext cx="274320" cy="26939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9A2045D-4083-8AC6-0CAE-0C66B7CF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4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82504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FDEC09-3061-4CD0-A4E7-90C5ECBD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Teaching is...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CF8CAF-B602-4178-B562-1711B1757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Teaching is a complex process</a:t>
            </a:r>
          </a:p>
          <a:p>
            <a:endParaRPr lang="en-US" altLang="ko-KR" dirty="0"/>
          </a:p>
          <a:p>
            <a:r>
              <a:rPr lang="en-US" altLang="ko-KR" dirty="0"/>
              <a:t>Requires the need to engage in a different range of activities</a:t>
            </a:r>
          </a:p>
          <a:p>
            <a:pPr lvl="1"/>
            <a:r>
              <a:rPr lang="en-US" altLang="ko-KR" dirty="0"/>
              <a:t>Negotiating</a:t>
            </a:r>
          </a:p>
          <a:p>
            <a:pPr lvl="1"/>
            <a:r>
              <a:rPr lang="en-US" altLang="ko-KR" dirty="0"/>
              <a:t>Writing</a:t>
            </a:r>
          </a:p>
          <a:p>
            <a:pPr lvl="1"/>
            <a:r>
              <a:rPr lang="en-US" altLang="ko-KR" dirty="0"/>
              <a:t>Understanding Conceptual Knowledge</a:t>
            </a:r>
          </a:p>
          <a:p>
            <a:endParaRPr lang="en-US" altLang="ko-KR" dirty="0"/>
          </a:p>
          <a:p>
            <a:r>
              <a:rPr lang="en-US" altLang="ko-KR" dirty="0"/>
              <a:t>Need to move between providing student freedom and the fixed ideas of the curriculum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4C2D346-CABA-ED1D-2407-1C720286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5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62030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7A3774-992B-4A50-BC0A-1F0ED95F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40" y="165165"/>
            <a:ext cx="5335669" cy="472195"/>
          </a:xfrm>
        </p:spPr>
        <p:txBody>
          <a:bodyPr/>
          <a:lstStyle/>
          <a:p>
            <a:r>
              <a:rPr lang="en-US" altLang="ko-KR" dirty="0"/>
              <a:t>Complexity related to Adaptive expertise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EB1FFD9-55F1-4D30-817B-65BA1C2F4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Classrooms are complex learning environments</a:t>
            </a:r>
          </a:p>
          <a:p>
            <a:endParaRPr lang="en-US" altLang="ko-KR" dirty="0"/>
          </a:p>
          <a:p>
            <a:pPr lvl="1"/>
            <a:r>
              <a:rPr lang="en-US" altLang="ko-KR" dirty="0"/>
              <a:t>Teachers’ orientation to learning affects how they approach this complex environment and the epistemic tools they engage with students—epistemic orientation (Suh et al., 2022)</a:t>
            </a:r>
          </a:p>
          <a:p>
            <a:pPr lvl="1"/>
            <a:r>
              <a:rPr lang="en-US" altLang="ko-KR" dirty="0"/>
              <a:t>Previous work has decontextualized the environment, teachers’ orientations, and the epistemic tools teachers use with students</a:t>
            </a:r>
          </a:p>
          <a:p>
            <a:r>
              <a:rPr lang="en-US" altLang="ko-KR" dirty="0"/>
              <a:t>Adaptive Expertise</a:t>
            </a:r>
          </a:p>
          <a:p>
            <a:r>
              <a:rPr lang="en-US" altLang="ko-KR" dirty="0"/>
              <a:t>the ability of teachers to maximize learning outcomes by drawing on varied epistemic tools to respond to and manage complex environments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F8D15BC-622B-F53E-3E9B-9E3C4DB6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6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411481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8415B6-273A-42B0-9EFA-61F7E7D78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To be Adaptive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3C00DD-5E4A-440A-B194-69B8314EB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All people in the environment need to be adaptive</a:t>
            </a:r>
          </a:p>
          <a:p>
            <a:endParaRPr lang="en-US" altLang="ko-KR" dirty="0"/>
          </a:p>
          <a:p>
            <a:r>
              <a:rPr lang="en-US" altLang="ko-KR" dirty="0"/>
              <a:t>Learning pathways are dependent on the individual classroom</a:t>
            </a:r>
          </a:p>
          <a:p>
            <a:pPr lvl="1"/>
            <a:r>
              <a:rPr lang="en-US" altLang="ko-KR" dirty="0"/>
              <a:t>No one fixed linear path to the Big Idea</a:t>
            </a:r>
          </a:p>
          <a:p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Utilizing of all available intellectual resources </a:t>
            </a:r>
            <a:r>
              <a:rPr lang="en-US" altLang="ko-KR" dirty="0"/>
              <a:t>(</a:t>
            </a:r>
            <a:r>
              <a:rPr lang="en-US" altLang="ko-KR" dirty="0" err="1"/>
              <a:t>Bailin</a:t>
            </a:r>
            <a:r>
              <a:rPr lang="en-US" altLang="ko-KR" dirty="0"/>
              <a:t>, 2002)</a:t>
            </a:r>
          </a:p>
          <a:p>
            <a:pPr lvl="1"/>
            <a:r>
              <a:rPr lang="en-US" altLang="ko-KR" dirty="0"/>
              <a:t>Language, argument, negotiation</a:t>
            </a:r>
          </a:p>
          <a:p>
            <a:endParaRPr lang="en-US" altLang="ko-KR" dirty="0"/>
          </a:p>
          <a:p>
            <a:r>
              <a:rPr lang="en-US" altLang="ko-KR" dirty="0"/>
              <a:t>Learning is both cognitively demanding and enjoyable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3914D8-B3B3-2C20-B34D-A25C0C7C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7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89851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F5A84DB-56CC-4A92-ADBA-EF2217852903}"/>
              </a:ext>
            </a:extLst>
          </p:cNvPr>
          <p:cNvSpPr/>
          <p:nvPr/>
        </p:nvSpPr>
        <p:spPr>
          <a:xfrm>
            <a:off x="462579" y="1868401"/>
            <a:ext cx="11446136" cy="4489367"/>
          </a:xfrm>
          <a:prstGeom prst="rightArrow">
            <a:avLst/>
          </a:prstGeom>
          <a:solidFill>
            <a:srgbClr val="4472C4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7559A5E-0F84-4457-9CC5-D4FA07B32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Framework</a:t>
            </a: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2B57C8B-C6B3-4DA1-A2C7-51D1FC40F6A0}"/>
              </a:ext>
            </a:extLst>
          </p:cNvPr>
          <p:cNvSpPr/>
          <p:nvPr/>
        </p:nvSpPr>
        <p:spPr>
          <a:xfrm>
            <a:off x="973912" y="1436401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E455303-56BD-49A4-BBBF-218997427A56}"/>
              </a:ext>
            </a:extLst>
          </p:cNvPr>
          <p:cNvSpPr/>
          <p:nvPr/>
        </p:nvSpPr>
        <p:spPr>
          <a:xfrm>
            <a:off x="3328078" y="1436401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D725BD0-9381-40F6-94F4-D0A8BA2D24E2}"/>
              </a:ext>
            </a:extLst>
          </p:cNvPr>
          <p:cNvSpPr/>
          <p:nvPr/>
        </p:nvSpPr>
        <p:spPr>
          <a:xfrm>
            <a:off x="5682244" y="1436401"/>
            <a:ext cx="324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1FD0C90-8E13-48E6-80E6-9500D1EE316E}"/>
              </a:ext>
            </a:extLst>
          </p:cNvPr>
          <p:cNvSpPr/>
          <p:nvPr/>
        </p:nvSpPr>
        <p:spPr>
          <a:xfrm>
            <a:off x="9116410" y="1436401"/>
            <a:ext cx="252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2A6013CF-0F36-487D-B4CA-E56E89CDD384}"/>
              </a:ext>
            </a:extLst>
          </p:cNvPr>
          <p:cNvSpPr/>
          <p:nvPr/>
        </p:nvSpPr>
        <p:spPr>
          <a:xfrm>
            <a:off x="973912" y="2309844"/>
            <a:ext cx="2160000" cy="10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Teaching Experiences</a:t>
            </a:r>
            <a:endParaRPr lang="ko-KR" altLang="en-US" sz="2400" dirty="0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FE91955D-EB6D-429B-95F9-F015D13E1BAB}"/>
              </a:ext>
            </a:extLst>
          </p:cNvPr>
          <p:cNvSpPr/>
          <p:nvPr/>
        </p:nvSpPr>
        <p:spPr>
          <a:xfrm>
            <a:off x="973912" y="3540885"/>
            <a:ext cx="2160000" cy="10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Content Knowledge</a:t>
            </a:r>
            <a:endParaRPr lang="ko-KR" altLang="en-US" sz="2400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52FC75D-94AF-488D-93DA-F89ADE105D23}"/>
              </a:ext>
            </a:extLst>
          </p:cNvPr>
          <p:cNvSpPr/>
          <p:nvPr/>
        </p:nvSpPr>
        <p:spPr>
          <a:xfrm>
            <a:off x="973912" y="4773285"/>
            <a:ext cx="2160000" cy="10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Knowledge of Pedagogy</a:t>
            </a:r>
            <a:endParaRPr lang="ko-KR" altLang="en-US" sz="2400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5BDE8CB-82F2-4EB5-8A6B-B67CF8C4B681}"/>
              </a:ext>
            </a:extLst>
          </p:cNvPr>
          <p:cNvSpPr/>
          <p:nvPr/>
        </p:nvSpPr>
        <p:spPr>
          <a:xfrm>
            <a:off x="3328078" y="2889000"/>
            <a:ext cx="2160000" cy="10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Professional Development</a:t>
            </a:r>
            <a:endParaRPr lang="ko-KR" altLang="en-US" sz="2400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3558681A-7F2C-4B1E-A479-0C9FCB0771F9}"/>
              </a:ext>
            </a:extLst>
          </p:cNvPr>
          <p:cNvSpPr/>
          <p:nvPr/>
        </p:nvSpPr>
        <p:spPr>
          <a:xfrm>
            <a:off x="3328078" y="4200916"/>
            <a:ext cx="2160000" cy="10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Academic Year Support</a:t>
            </a:r>
            <a:endParaRPr lang="ko-KR" altLang="en-US" sz="2400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80FCBA4-6487-4A19-8513-140EB7E47323}"/>
              </a:ext>
            </a:extLst>
          </p:cNvPr>
          <p:cNvSpPr/>
          <p:nvPr/>
        </p:nvSpPr>
        <p:spPr>
          <a:xfrm>
            <a:off x="5682244" y="2347443"/>
            <a:ext cx="3240000" cy="350584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Adaptive Expertise</a:t>
            </a:r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/>
          </a:p>
          <a:p>
            <a:pPr algn="ctr"/>
            <a:endParaRPr lang="ko-KR" altLang="en-US" sz="2400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838B6C7-A29F-43EE-A124-340D9E342510}"/>
              </a:ext>
            </a:extLst>
          </p:cNvPr>
          <p:cNvSpPr/>
          <p:nvPr/>
        </p:nvSpPr>
        <p:spPr>
          <a:xfrm>
            <a:off x="6402244" y="3236916"/>
            <a:ext cx="1800000" cy="68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Knowledge of Epistemic Tools</a:t>
            </a:r>
            <a:endParaRPr lang="ko-KR" altLang="en-US" dirty="0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1D1907DD-FD16-4273-AB3A-481F97DDD3BD}"/>
              </a:ext>
            </a:extLst>
          </p:cNvPr>
          <p:cNvSpPr/>
          <p:nvPr/>
        </p:nvSpPr>
        <p:spPr>
          <a:xfrm>
            <a:off x="5807661" y="4396203"/>
            <a:ext cx="1473956" cy="68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Epistemic</a:t>
            </a:r>
            <a:r>
              <a:rPr lang="ko-KR" altLang="en-US" dirty="0"/>
              <a:t> </a:t>
            </a:r>
            <a:r>
              <a:rPr lang="en-US" altLang="ko-KR" dirty="0"/>
              <a:t>Orientation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558B883-45B0-45F1-AAF4-3B1EEF68371A}"/>
              </a:ext>
            </a:extLst>
          </p:cNvPr>
          <p:cNvSpPr/>
          <p:nvPr/>
        </p:nvSpPr>
        <p:spPr>
          <a:xfrm>
            <a:off x="7378700" y="4396203"/>
            <a:ext cx="1473956" cy="68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Practices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AB9DDB60-31BD-4BE3-B333-4573A29AED1E}"/>
              </a:ext>
            </a:extLst>
          </p:cNvPr>
          <p:cNvSpPr/>
          <p:nvPr/>
        </p:nvSpPr>
        <p:spPr>
          <a:xfrm>
            <a:off x="9116410" y="3540885"/>
            <a:ext cx="2160000" cy="1080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Knowledge Generating Environments</a:t>
            </a:r>
            <a:endParaRPr lang="ko-KR" altLang="en-US" sz="2400" dirty="0"/>
          </a:p>
        </p:txBody>
      </p:sp>
      <p:pic>
        <p:nvPicPr>
          <p:cNvPr id="1026" name="Picture 2" descr="circulation Icon 3844310">
            <a:extLst>
              <a:ext uri="{FF2B5EF4-FFF2-40B4-BE49-F238E27FC236}">
                <a16:creationId xmlns:a16="http://schemas.microsoft.com/office/drawing/2014/main" id="{C38D2471-D546-4860-A098-26F2579C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812" y="3757509"/>
            <a:ext cx="980694" cy="980694"/>
          </a:xfrm>
          <a:prstGeom prst="rect">
            <a:avLst/>
          </a:prstGeom>
          <a:noFill/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C922141-77CB-DF9F-6E9B-F06F84676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8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66985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0D4078-98EE-4F43-A1A6-B1DBE72A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Science Writing Heuristic (SWH)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13AD64-F6B7-4867-83A9-6E6BFAD4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Hand and Keys (1999)</a:t>
            </a:r>
          </a:p>
          <a:p>
            <a:endParaRPr lang="en-US" altLang="ko-KR" dirty="0"/>
          </a:p>
          <a:p>
            <a:pPr marL="1200150" lvl="1" indent="-514350">
              <a:buAutoNum type="arabicParenBoth"/>
            </a:pPr>
            <a:r>
              <a:rPr lang="en-US" altLang="ko-KR" dirty="0"/>
              <a:t>The development of the underpinning epistemic framework phase</a:t>
            </a:r>
          </a:p>
          <a:p>
            <a:pPr marL="1200150" lvl="1" indent="-514350">
              <a:buAutoNum type="arabicParenBoth"/>
            </a:pPr>
            <a:r>
              <a:rPr lang="en-US" altLang="ko-KR" dirty="0"/>
              <a:t>the argument phase</a:t>
            </a:r>
          </a:p>
          <a:p>
            <a:pPr marL="1200150" lvl="1" indent="-514350">
              <a:buAutoNum type="arabicParenBoth"/>
            </a:pPr>
            <a:r>
              <a:rPr lang="en-US" altLang="ko-KR" dirty="0"/>
              <a:t>the summary writing phase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96744B-8595-DF07-6B06-D95B12810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DC0A9-42DA-6D44-AC2F-088D519D9D90}" type="slidenum">
              <a:rPr lang="en-KR" smtClean="0"/>
              <a:pPr/>
              <a:t>9</a:t>
            </a:fld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00656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973</Words>
  <Application>Microsoft Office PowerPoint</Application>
  <PresentationFormat>와이드스크린</PresentationFormat>
  <Paragraphs>153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KoPubDotum Medium</vt:lpstr>
      <vt:lpstr>Swagger TTF</vt:lpstr>
      <vt:lpstr>맑은 고딕</vt:lpstr>
      <vt:lpstr>스웨거 TTF</vt:lpstr>
      <vt:lpstr>Arial</vt:lpstr>
      <vt:lpstr>Calibri</vt:lpstr>
      <vt:lpstr>Calibri Light</vt:lpstr>
      <vt:lpstr>Wingdings</vt:lpstr>
      <vt:lpstr>Office Theme</vt:lpstr>
      <vt:lpstr>Adaptive Expertise and STEM education</vt:lpstr>
      <vt:lpstr>COVID-19</vt:lpstr>
      <vt:lpstr>Learning is...</vt:lpstr>
      <vt:lpstr>Knowledge generation environment</vt:lpstr>
      <vt:lpstr>Teaching is...</vt:lpstr>
      <vt:lpstr>Complexity related to Adaptive expertise</vt:lpstr>
      <vt:lpstr>To be Adaptive</vt:lpstr>
      <vt:lpstr>Framework</vt:lpstr>
      <vt:lpstr>Science Writing Heuristic (SWH)</vt:lpstr>
      <vt:lpstr>Based on this framework</vt:lpstr>
      <vt:lpstr>Choi et al. (2020)</vt:lpstr>
      <vt:lpstr>Hwang et al. (2020)</vt:lpstr>
      <vt:lpstr>Effects of SWH on Science and Mathematics</vt:lpstr>
      <vt:lpstr>Hand et al. (2022)</vt:lpstr>
      <vt:lpstr>Hand et al. (2022)</vt:lpstr>
      <vt:lpstr>Conclusion</vt:lpstr>
      <vt:lpstr>References</vt:lpstr>
      <vt:lpstr>Thank you!   Q/A  jihyun-hwang@knue.ac.kr jihyunhwang.com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황지현/교수/수학교육과</dc:creator>
  <cp:lastModifiedBy>황지현/교수/수학교육과</cp:lastModifiedBy>
  <cp:revision>4</cp:revision>
  <dcterms:created xsi:type="dcterms:W3CDTF">2021-12-16T14:02:13Z</dcterms:created>
  <dcterms:modified xsi:type="dcterms:W3CDTF">2022-08-12T05:40:14Z</dcterms:modified>
</cp:coreProperties>
</file>