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85" r:id="rId5"/>
    <p:sldId id="257" r:id="rId6"/>
    <p:sldId id="272" r:id="rId7"/>
    <p:sldId id="270" r:id="rId8"/>
    <p:sldId id="273" r:id="rId9"/>
    <p:sldId id="274" r:id="rId10"/>
    <p:sldId id="261" r:id="rId11"/>
    <p:sldId id="276" r:id="rId12"/>
    <p:sldId id="277" r:id="rId13"/>
    <p:sldId id="278" r:id="rId14"/>
    <p:sldId id="279" r:id="rId15"/>
    <p:sldId id="280" r:id="rId16"/>
    <p:sldId id="281" r:id="rId17"/>
    <p:sldId id="284" r:id="rId18"/>
    <p:sldId id="283" r:id="rId19"/>
    <p:sldId id="286" r:id="rId20"/>
    <p:sldId id="288" r:id="rId21"/>
    <p:sldId id="290" r:id="rId22"/>
    <p:sldId id="289" r:id="rId23"/>
    <p:sldId id="291" r:id="rId24"/>
    <p:sldId id="293" r:id="rId25"/>
    <p:sldId id="297" r:id="rId26"/>
    <p:sldId id="295" r:id="rId27"/>
    <p:sldId id="299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3241" autoAdjust="0"/>
  </p:normalViewPr>
  <p:slideViewPr>
    <p:cSldViewPr snapToGrid="0" showGuides="1">
      <p:cViewPr varScale="1">
        <p:scale>
          <a:sx n="69" d="100"/>
          <a:sy n="69" d="100"/>
        </p:scale>
        <p:origin x="6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EC16F5-D184-4343-AA94-7F4093239062}" type="doc">
      <dgm:prSet loTypeId="urn:microsoft.com/office/officeart/2011/layout/Circle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D31FDCC8-3FD9-4A61-A547-0AF5752A60D0}">
      <dgm:prSet phldrT="[Text]" custT="1"/>
      <dgm:spPr/>
      <dgm:t>
        <a:bodyPr/>
        <a:lstStyle/>
        <a:p>
          <a:r>
            <a:rPr lang="en-US" sz="2000" dirty="0"/>
            <a:t>Background &amp; objectives</a:t>
          </a:r>
          <a:endParaRPr lang="th-TH" sz="2000" dirty="0"/>
        </a:p>
      </dgm:t>
    </dgm:pt>
    <dgm:pt modelId="{4413C4AC-ED8A-4604-946C-00362FFB07CB}" type="parTrans" cxnId="{10A8ECB1-529A-4251-BD2C-61E8CD7BCCFD}">
      <dgm:prSet/>
      <dgm:spPr/>
      <dgm:t>
        <a:bodyPr/>
        <a:lstStyle/>
        <a:p>
          <a:endParaRPr lang="th-TH" sz="2400"/>
        </a:p>
      </dgm:t>
    </dgm:pt>
    <dgm:pt modelId="{6E10FA90-6B9C-4337-81C7-838D19D60920}" type="sibTrans" cxnId="{10A8ECB1-529A-4251-BD2C-61E8CD7BCCFD}">
      <dgm:prSet custT="1"/>
      <dgm:spPr/>
      <dgm:t>
        <a:bodyPr/>
        <a:lstStyle/>
        <a:p>
          <a:endParaRPr lang="th-TH" sz="2400"/>
        </a:p>
      </dgm:t>
    </dgm:pt>
    <dgm:pt modelId="{69E67CC5-BD8E-4268-A3BA-B36B176EAEE0}">
      <dgm:prSet phldrT="[Text]" custT="1"/>
      <dgm:spPr/>
      <dgm:t>
        <a:bodyPr/>
        <a:lstStyle/>
        <a:p>
          <a:r>
            <a:rPr lang="en-US" sz="2000" dirty="0"/>
            <a:t>Teacher training</a:t>
          </a:r>
          <a:endParaRPr lang="th-TH" sz="2000" dirty="0"/>
        </a:p>
      </dgm:t>
    </dgm:pt>
    <dgm:pt modelId="{D99433DA-E74B-41AE-91A3-8BA437E7EC77}" type="parTrans" cxnId="{346CCE4E-77CD-4830-BD22-9E60B909F553}">
      <dgm:prSet/>
      <dgm:spPr/>
      <dgm:t>
        <a:bodyPr/>
        <a:lstStyle/>
        <a:p>
          <a:endParaRPr lang="th-TH" sz="2400"/>
        </a:p>
      </dgm:t>
    </dgm:pt>
    <dgm:pt modelId="{B9B740BB-2C38-4C09-BDC7-56D7899CB5D5}" type="sibTrans" cxnId="{346CCE4E-77CD-4830-BD22-9E60B909F553}">
      <dgm:prSet custT="1"/>
      <dgm:spPr/>
      <dgm:t>
        <a:bodyPr/>
        <a:lstStyle/>
        <a:p>
          <a:endParaRPr lang="th-TH" sz="2400"/>
        </a:p>
      </dgm:t>
    </dgm:pt>
    <dgm:pt modelId="{0492C81B-A803-4AD0-BCB4-070E1226EDC6}">
      <dgm:prSet phldrT="[Text]" custT="1"/>
      <dgm:spPr/>
      <dgm:t>
        <a:bodyPr/>
        <a:lstStyle/>
        <a:p>
          <a:r>
            <a:rPr lang="en-US" sz="2000" dirty="0"/>
            <a:t>Lesson learned</a:t>
          </a:r>
          <a:endParaRPr lang="th-TH" sz="2000" dirty="0"/>
        </a:p>
      </dgm:t>
    </dgm:pt>
    <dgm:pt modelId="{A40C36AE-D9A6-4629-832C-AD38D393CAD9}" type="parTrans" cxnId="{39B9FB96-36AB-4657-95D2-062D3498F6BA}">
      <dgm:prSet/>
      <dgm:spPr/>
      <dgm:t>
        <a:bodyPr/>
        <a:lstStyle/>
        <a:p>
          <a:endParaRPr lang="th-TH" sz="2400"/>
        </a:p>
      </dgm:t>
    </dgm:pt>
    <dgm:pt modelId="{39F678F0-3FC3-4239-8FA1-333E8E31AB98}" type="sibTrans" cxnId="{39B9FB96-36AB-4657-95D2-062D3498F6BA}">
      <dgm:prSet custT="1"/>
      <dgm:spPr/>
      <dgm:t>
        <a:bodyPr/>
        <a:lstStyle/>
        <a:p>
          <a:endParaRPr lang="th-TH" sz="2400"/>
        </a:p>
      </dgm:t>
    </dgm:pt>
    <dgm:pt modelId="{C4715F14-DB63-43A4-9D6F-1937D138F9BE}" type="pres">
      <dgm:prSet presAssocID="{4FEC16F5-D184-4343-AA94-7F409323906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7B7C6423-602F-417E-86EB-6DE9E6E67332}" type="pres">
      <dgm:prSet presAssocID="{0492C81B-A803-4AD0-BCB4-070E1226EDC6}" presName="Accent3" presStyleCnt="0"/>
      <dgm:spPr/>
    </dgm:pt>
    <dgm:pt modelId="{ED15E148-9835-443B-AF84-4DB1227AD5F3}" type="pres">
      <dgm:prSet presAssocID="{0492C81B-A803-4AD0-BCB4-070E1226EDC6}" presName="Accent" presStyleLbl="node1" presStyleIdx="0" presStyleCnt="3"/>
      <dgm:spPr/>
    </dgm:pt>
    <dgm:pt modelId="{18B133CD-64AC-41F9-B985-AEF7C3537E5D}" type="pres">
      <dgm:prSet presAssocID="{0492C81B-A803-4AD0-BCB4-070E1226EDC6}" presName="ParentBackground3" presStyleCnt="0"/>
      <dgm:spPr/>
    </dgm:pt>
    <dgm:pt modelId="{279CC2CA-4A6B-46E8-A858-AD3AB7BFF6DA}" type="pres">
      <dgm:prSet presAssocID="{0492C81B-A803-4AD0-BCB4-070E1226EDC6}" presName="ParentBackground" presStyleLbl="fgAcc1" presStyleIdx="0" presStyleCnt="3"/>
      <dgm:spPr/>
    </dgm:pt>
    <dgm:pt modelId="{B04A706A-0FE2-44D6-9EC4-EF7C29595D63}" type="pres">
      <dgm:prSet presAssocID="{0492C81B-A803-4AD0-BCB4-070E1226EDC6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14754ED-228C-4A5A-AB0E-4AC0AFC358C5}" type="pres">
      <dgm:prSet presAssocID="{69E67CC5-BD8E-4268-A3BA-B36B176EAEE0}" presName="Accent2" presStyleCnt="0"/>
      <dgm:spPr/>
    </dgm:pt>
    <dgm:pt modelId="{01B67DC1-A6A3-412C-A9BA-F8C8981D7849}" type="pres">
      <dgm:prSet presAssocID="{69E67CC5-BD8E-4268-A3BA-B36B176EAEE0}" presName="Accent" presStyleLbl="node1" presStyleIdx="1" presStyleCnt="3"/>
      <dgm:spPr/>
    </dgm:pt>
    <dgm:pt modelId="{1EC9305A-36B1-41E7-8FB1-6955E1C60642}" type="pres">
      <dgm:prSet presAssocID="{69E67CC5-BD8E-4268-A3BA-B36B176EAEE0}" presName="ParentBackground2" presStyleCnt="0"/>
      <dgm:spPr/>
    </dgm:pt>
    <dgm:pt modelId="{AA2C2421-5797-42F8-8B77-29392BBD4E85}" type="pres">
      <dgm:prSet presAssocID="{69E67CC5-BD8E-4268-A3BA-B36B176EAEE0}" presName="ParentBackground" presStyleLbl="fgAcc1" presStyleIdx="1" presStyleCnt="3"/>
      <dgm:spPr/>
    </dgm:pt>
    <dgm:pt modelId="{8B530E0C-5FE8-4709-9B93-B9B4200A4DDC}" type="pres">
      <dgm:prSet presAssocID="{69E67CC5-BD8E-4268-A3BA-B36B176EAEE0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C2A5213-716C-44F8-B5BB-60CCEDCFFD07}" type="pres">
      <dgm:prSet presAssocID="{D31FDCC8-3FD9-4A61-A547-0AF5752A60D0}" presName="Accent1" presStyleCnt="0"/>
      <dgm:spPr/>
    </dgm:pt>
    <dgm:pt modelId="{B045DC95-3326-4E0C-B1F3-080E1D02B358}" type="pres">
      <dgm:prSet presAssocID="{D31FDCC8-3FD9-4A61-A547-0AF5752A60D0}" presName="Accent" presStyleLbl="node1" presStyleIdx="2" presStyleCnt="3"/>
      <dgm:spPr/>
    </dgm:pt>
    <dgm:pt modelId="{B1398282-E5BB-4632-81B1-9D9FA4B4ACE1}" type="pres">
      <dgm:prSet presAssocID="{D31FDCC8-3FD9-4A61-A547-0AF5752A60D0}" presName="ParentBackground1" presStyleCnt="0"/>
      <dgm:spPr/>
    </dgm:pt>
    <dgm:pt modelId="{74FB5973-2266-4977-ADFA-C18818F18A8F}" type="pres">
      <dgm:prSet presAssocID="{D31FDCC8-3FD9-4A61-A547-0AF5752A60D0}" presName="ParentBackground" presStyleLbl="fgAcc1" presStyleIdx="2" presStyleCnt="3"/>
      <dgm:spPr/>
    </dgm:pt>
    <dgm:pt modelId="{90A91772-3363-41C3-9EFE-83B428B4B8B9}" type="pres">
      <dgm:prSet presAssocID="{D31FDCC8-3FD9-4A61-A547-0AF5752A60D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AA2F8409-CCC0-49AE-B3F1-F6C46D3E4E06}" type="presOf" srcId="{D31FDCC8-3FD9-4A61-A547-0AF5752A60D0}" destId="{90A91772-3363-41C3-9EFE-83B428B4B8B9}" srcOrd="1" destOrd="0" presId="urn:microsoft.com/office/officeart/2011/layout/CircleProcess"/>
    <dgm:cxn modelId="{B345B54A-ABFD-47BC-9B34-B44EBA728939}" type="presOf" srcId="{0492C81B-A803-4AD0-BCB4-070E1226EDC6}" destId="{B04A706A-0FE2-44D6-9EC4-EF7C29595D63}" srcOrd="1" destOrd="0" presId="urn:microsoft.com/office/officeart/2011/layout/CircleProcess"/>
    <dgm:cxn modelId="{346CCE4E-77CD-4830-BD22-9E60B909F553}" srcId="{4FEC16F5-D184-4343-AA94-7F4093239062}" destId="{69E67CC5-BD8E-4268-A3BA-B36B176EAEE0}" srcOrd="1" destOrd="0" parTransId="{D99433DA-E74B-41AE-91A3-8BA437E7EC77}" sibTransId="{B9B740BB-2C38-4C09-BDC7-56D7899CB5D5}"/>
    <dgm:cxn modelId="{F49C8875-8FD3-4760-9F37-26CE64B400C5}" type="presOf" srcId="{4FEC16F5-D184-4343-AA94-7F4093239062}" destId="{C4715F14-DB63-43A4-9D6F-1937D138F9BE}" srcOrd="0" destOrd="0" presId="urn:microsoft.com/office/officeart/2011/layout/CircleProcess"/>
    <dgm:cxn modelId="{6D33E07C-4ECD-4D4B-94CE-BCCF74492C87}" type="presOf" srcId="{0492C81B-A803-4AD0-BCB4-070E1226EDC6}" destId="{279CC2CA-4A6B-46E8-A858-AD3AB7BFF6DA}" srcOrd="0" destOrd="0" presId="urn:microsoft.com/office/officeart/2011/layout/CircleProcess"/>
    <dgm:cxn modelId="{F5FC3D8C-C6EF-4CC4-A737-7A0B3641E9E7}" type="presOf" srcId="{69E67CC5-BD8E-4268-A3BA-B36B176EAEE0}" destId="{AA2C2421-5797-42F8-8B77-29392BBD4E85}" srcOrd="0" destOrd="0" presId="urn:microsoft.com/office/officeart/2011/layout/CircleProcess"/>
    <dgm:cxn modelId="{39B9FB96-36AB-4657-95D2-062D3498F6BA}" srcId="{4FEC16F5-D184-4343-AA94-7F4093239062}" destId="{0492C81B-A803-4AD0-BCB4-070E1226EDC6}" srcOrd="2" destOrd="0" parTransId="{A40C36AE-D9A6-4629-832C-AD38D393CAD9}" sibTransId="{39F678F0-3FC3-4239-8FA1-333E8E31AB98}"/>
    <dgm:cxn modelId="{35B8DBAF-8F0D-4758-AFBB-DB2C1B73896C}" type="presOf" srcId="{D31FDCC8-3FD9-4A61-A547-0AF5752A60D0}" destId="{74FB5973-2266-4977-ADFA-C18818F18A8F}" srcOrd="0" destOrd="0" presId="urn:microsoft.com/office/officeart/2011/layout/CircleProcess"/>
    <dgm:cxn modelId="{10A8ECB1-529A-4251-BD2C-61E8CD7BCCFD}" srcId="{4FEC16F5-D184-4343-AA94-7F4093239062}" destId="{D31FDCC8-3FD9-4A61-A547-0AF5752A60D0}" srcOrd="0" destOrd="0" parTransId="{4413C4AC-ED8A-4604-946C-00362FFB07CB}" sibTransId="{6E10FA90-6B9C-4337-81C7-838D19D60920}"/>
    <dgm:cxn modelId="{30249EEF-E7D8-4733-A345-97DB6804CA2B}" type="presOf" srcId="{69E67CC5-BD8E-4268-A3BA-B36B176EAEE0}" destId="{8B530E0C-5FE8-4709-9B93-B9B4200A4DDC}" srcOrd="1" destOrd="0" presId="urn:microsoft.com/office/officeart/2011/layout/CircleProcess"/>
    <dgm:cxn modelId="{C74B1C96-64A5-422B-8D81-33DE70929917}" type="presParOf" srcId="{C4715F14-DB63-43A4-9D6F-1937D138F9BE}" destId="{7B7C6423-602F-417E-86EB-6DE9E6E67332}" srcOrd="0" destOrd="0" presId="urn:microsoft.com/office/officeart/2011/layout/CircleProcess"/>
    <dgm:cxn modelId="{EE607968-C067-4BAF-8138-BCE96205C828}" type="presParOf" srcId="{7B7C6423-602F-417E-86EB-6DE9E6E67332}" destId="{ED15E148-9835-443B-AF84-4DB1227AD5F3}" srcOrd="0" destOrd="0" presId="urn:microsoft.com/office/officeart/2011/layout/CircleProcess"/>
    <dgm:cxn modelId="{889587CB-7F7C-4F16-B94E-3671B519A96A}" type="presParOf" srcId="{C4715F14-DB63-43A4-9D6F-1937D138F9BE}" destId="{18B133CD-64AC-41F9-B985-AEF7C3537E5D}" srcOrd="1" destOrd="0" presId="urn:microsoft.com/office/officeart/2011/layout/CircleProcess"/>
    <dgm:cxn modelId="{890495C4-36D8-4DA8-A090-6DCD074E54B2}" type="presParOf" srcId="{18B133CD-64AC-41F9-B985-AEF7C3537E5D}" destId="{279CC2CA-4A6B-46E8-A858-AD3AB7BFF6DA}" srcOrd="0" destOrd="0" presId="urn:microsoft.com/office/officeart/2011/layout/CircleProcess"/>
    <dgm:cxn modelId="{FD064003-D3EE-4A6A-B54D-8715F5DCE2F4}" type="presParOf" srcId="{C4715F14-DB63-43A4-9D6F-1937D138F9BE}" destId="{B04A706A-0FE2-44D6-9EC4-EF7C29595D63}" srcOrd="2" destOrd="0" presId="urn:microsoft.com/office/officeart/2011/layout/CircleProcess"/>
    <dgm:cxn modelId="{63A3EE6B-1C2A-4D36-AA5C-D0B8BC8ED79C}" type="presParOf" srcId="{C4715F14-DB63-43A4-9D6F-1937D138F9BE}" destId="{014754ED-228C-4A5A-AB0E-4AC0AFC358C5}" srcOrd="3" destOrd="0" presId="urn:microsoft.com/office/officeart/2011/layout/CircleProcess"/>
    <dgm:cxn modelId="{F4BBDF30-71BE-4EB5-8A77-111E6296D134}" type="presParOf" srcId="{014754ED-228C-4A5A-AB0E-4AC0AFC358C5}" destId="{01B67DC1-A6A3-412C-A9BA-F8C8981D7849}" srcOrd="0" destOrd="0" presId="urn:microsoft.com/office/officeart/2011/layout/CircleProcess"/>
    <dgm:cxn modelId="{8D695565-742A-4177-95FA-2DCCE57C9918}" type="presParOf" srcId="{C4715F14-DB63-43A4-9D6F-1937D138F9BE}" destId="{1EC9305A-36B1-41E7-8FB1-6955E1C60642}" srcOrd="4" destOrd="0" presId="urn:microsoft.com/office/officeart/2011/layout/CircleProcess"/>
    <dgm:cxn modelId="{06F53CE7-419A-4061-823C-A80B350A1D49}" type="presParOf" srcId="{1EC9305A-36B1-41E7-8FB1-6955E1C60642}" destId="{AA2C2421-5797-42F8-8B77-29392BBD4E85}" srcOrd="0" destOrd="0" presId="urn:microsoft.com/office/officeart/2011/layout/CircleProcess"/>
    <dgm:cxn modelId="{0C10FC87-717B-4C54-989F-2C128BA8115E}" type="presParOf" srcId="{C4715F14-DB63-43A4-9D6F-1937D138F9BE}" destId="{8B530E0C-5FE8-4709-9B93-B9B4200A4DDC}" srcOrd="5" destOrd="0" presId="urn:microsoft.com/office/officeart/2011/layout/CircleProcess"/>
    <dgm:cxn modelId="{1C2A51F2-E465-4DC8-B54E-A96DFCFAB5F9}" type="presParOf" srcId="{C4715F14-DB63-43A4-9D6F-1937D138F9BE}" destId="{BC2A5213-716C-44F8-B5BB-60CCEDCFFD07}" srcOrd="6" destOrd="0" presId="urn:microsoft.com/office/officeart/2011/layout/CircleProcess"/>
    <dgm:cxn modelId="{479EEDCC-635B-48F9-9C8A-A82A67186D6B}" type="presParOf" srcId="{BC2A5213-716C-44F8-B5BB-60CCEDCFFD07}" destId="{B045DC95-3326-4E0C-B1F3-080E1D02B358}" srcOrd="0" destOrd="0" presId="urn:microsoft.com/office/officeart/2011/layout/CircleProcess"/>
    <dgm:cxn modelId="{B35B5A99-4B60-4B1E-85B0-52948CFB9C3E}" type="presParOf" srcId="{C4715F14-DB63-43A4-9D6F-1937D138F9BE}" destId="{B1398282-E5BB-4632-81B1-9D9FA4B4ACE1}" srcOrd="7" destOrd="0" presId="urn:microsoft.com/office/officeart/2011/layout/CircleProcess"/>
    <dgm:cxn modelId="{79FEE1A2-2595-459D-BC8B-F49BCEF580B9}" type="presParOf" srcId="{B1398282-E5BB-4632-81B1-9D9FA4B4ACE1}" destId="{74FB5973-2266-4977-ADFA-C18818F18A8F}" srcOrd="0" destOrd="0" presId="urn:microsoft.com/office/officeart/2011/layout/CircleProcess"/>
    <dgm:cxn modelId="{59364B0E-F2FF-4406-8DF2-D6FE318DFD8A}" type="presParOf" srcId="{C4715F14-DB63-43A4-9D6F-1937D138F9BE}" destId="{90A91772-3363-41C3-9EFE-83B428B4B8B9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1A282D-DEDB-42C7-901D-8C9BE9C8FD67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6E38EB44-3E10-4D02-B6C4-16F54E714CA2}">
      <dgm:prSet phldrT="[Text]"/>
      <dgm:spPr/>
      <dgm:t>
        <a:bodyPr/>
        <a:lstStyle/>
        <a:p>
          <a:pPr>
            <a:buChar char="§"/>
          </a:pPr>
          <a:r>
            <a:rPr lang="en-US" dirty="0"/>
            <a:t>STEAM lesson</a:t>
          </a:r>
          <a:endParaRPr lang="th-TH" dirty="0"/>
        </a:p>
      </dgm:t>
    </dgm:pt>
    <dgm:pt modelId="{CC790AC3-4474-4612-9F93-ECE08A7FE245}" type="parTrans" cxnId="{BDC64C77-8900-452D-81A2-6C088229C399}">
      <dgm:prSet/>
      <dgm:spPr/>
      <dgm:t>
        <a:bodyPr/>
        <a:lstStyle/>
        <a:p>
          <a:endParaRPr lang="th-TH"/>
        </a:p>
      </dgm:t>
    </dgm:pt>
    <dgm:pt modelId="{E446D7A9-55C2-401C-8F34-A80B77C07B28}" type="sibTrans" cxnId="{BDC64C77-8900-452D-81A2-6C088229C399}">
      <dgm:prSet/>
      <dgm:spPr/>
      <dgm:t>
        <a:bodyPr/>
        <a:lstStyle/>
        <a:p>
          <a:endParaRPr lang="th-TH"/>
        </a:p>
      </dgm:t>
    </dgm:pt>
    <dgm:pt modelId="{4B068E4E-85DC-442C-906D-8947537252C7}">
      <dgm:prSet phldrT="[Text]"/>
      <dgm:spPr/>
      <dgm:t>
        <a:bodyPr/>
        <a:lstStyle/>
        <a:p>
          <a:r>
            <a:rPr lang="en-US" dirty="0"/>
            <a:t>Student’s life and profession skills</a:t>
          </a:r>
          <a:endParaRPr lang="th-TH" dirty="0"/>
        </a:p>
      </dgm:t>
    </dgm:pt>
    <dgm:pt modelId="{3143481D-7100-4744-9460-B32FFE1A7B12}" type="parTrans" cxnId="{B1C1803B-DE43-46CC-9A46-3C0F1FD71A14}">
      <dgm:prSet/>
      <dgm:spPr/>
      <dgm:t>
        <a:bodyPr/>
        <a:lstStyle/>
        <a:p>
          <a:endParaRPr lang="th-TH"/>
        </a:p>
      </dgm:t>
    </dgm:pt>
    <dgm:pt modelId="{6C1BC15E-FAC8-422A-8CD3-B276954459B7}" type="sibTrans" cxnId="{B1C1803B-DE43-46CC-9A46-3C0F1FD71A14}">
      <dgm:prSet/>
      <dgm:spPr/>
      <dgm:t>
        <a:bodyPr/>
        <a:lstStyle/>
        <a:p>
          <a:endParaRPr lang="th-TH"/>
        </a:p>
      </dgm:t>
    </dgm:pt>
    <dgm:pt modelId="{A605FECE-6190-4A8C-8A98-C754BB927456}">
      <dgm:prSet phldrT="[Text]"/>
      <dgm:spPr/>
      <dgm:t>
        <a:bodyPr/>
        <a:lstStyle/>
        <a:p>
          <a:r>
            <a:rPr lang="en-US" dirty="0"/>
            <a:t>Local natural resources </a:t>
          </a:r>
          <a:endParaRPr lang="th-TH" dirty="0"/>
        </a:p>
      </dgm:t>
    </dgm:pt>
    <dgm:pt modelId="{0674FFDC-40CE-4FDE-9D3B-ACFF0CB236AF}" type="parTrans" cxnId="{3F307F84-00EF-433D-B0CF-965A791984D9}">
      <dgm:prSet/>
      <dgm:spPr/>
      <dgm:t>
        <a:bodyPr/>
        <a:lstStyle/>
        <a:p>
          <a:endParaRPr lang="th-TH"/>
        </a:p>
      </dgm:t>
    </dgm:pt>
    <dgm:pt modelId="{40EC67F9-FBDD-4533-BEF4-E67FD32182F6}" type="sibTrans" cxnId="{3F307F84-00EF-433D-B0CF-965A791984D9}">
      <dgm:prSet/>
      <dgm:spPr/>
      <dgm:t>
        <a:bodyPr/>
        <a:lstStyle/>
        <a:p>
          <a:endParaRPr lang="th-TH"/>
        </a:p>
      </dgm:t>
    </dgm:pt>
    <dgm:pt modelId="{91D14D43-0628-4163-985D-31E325C8AE61}" type="pres">
      <dgm:prSet presAssocID="{A91A282D-DEDB-42C7-901D-8C9BE9C8FD67}" presName="CompostProcess" presStyleCnt="0">
        <dgm:presLayoutVars>
          <dgm:dir/>
          <dgm:resizeHandles val="exact"/>
        </dgm:presLayoutVars>
      </dgm:prSet>
      <dgm:spPr/>
    </dgm:pt>
    <dgm:pt modelId="{3C335356-5AC0-41C3-A0AC-8D8381284E5D}" type="pres">
      <dgm:prSet presAssocID="{A91A282D-DEDB-42C7-901D-8C9BE9C8FD67}" presName="arrow" presStyleLbl="bgShp" presStyleIdx="0" presStyleCnt="1"/>
      <dgm:spPr/>
    </dgm:pt>
    <dgm:pt modelId="{FFDA934A-1924-4CFB-98C9-78613E084AD3}" type="pres">
      <dgm:prSet presAssocID="{A91A282D-DEDB-42C7-901D-8C9BE9C8FD67}" presName="linearProcess" presStyleCnt="0"/>
      <dgm:spPr/>
    </dgm:pt>
    <dgm:pt modelId="{209B7C6B-B5D7-4C61-85F3-36CEF85D2EF4}" type="pres">
      <dgm:prSet presAssocID="{6E38EB44-3E10-4D02-B6C4-16F54E714CA2}" presName="textNode" presStyleLbl="node1" presStyleIdx="0" presStyleCnt="3">
        <dgm:presLayoutVars>
          <dgm:bulletEnabled val="1"/>
        </dgm:presLayoutVars>
      </dgm:prSet>
      <dgm:spPr/>
    </dgm:pt>
    <dgm:pt modelId="{A0B254C1-4D50-4FED-BB41-F1F1205A5286}" type="pres">
      <dgm:prSet presAssocID="{E446D7A9-55C2-401C-8F34-A80B77C07B28}" presName="sibTrans" presStyleCnt="0"/>
      <dgm:spPr/>
    </dgm:pt>
    <dgm:pt modelId="{5AF36C43-6EE3-4255-BBF8-16ED9E97D238}" type="pres">
      <dgm:prSet presAssocID="{4B068E4E-85DC-442C-906D-8947537252C7}" presName="textNode" presStyleLbl="node1" presStyleIdx="1" presStyleCnt="3">
        <dgm:presLayoutVars>
          <dgm:bulletEnabled val="1"/>
        </dgm:presLayoutVars>
      </dgm:prSet>
      <dgm:spPr/>
    </dgm:pt>
    <dgm:pt modelId="{77539F0E-8D38-4471-BF19-E533CC60598C}" type="pres">
      <dgm:prSet presAssocID="{6C1BC15E-FAC8-422A-8CD3-B276954459B7}" presName="sibTrans" presStyleCnt="0"/>
      <dgm:spPr/>
    </dgm:pt>
    <dgm:pt modelId="{DCB35ED8-1AA3-4201-8DFB-4DBDC32B1AC5}" type="pres">
      <dgm:prSet presAssocID="{A605FECE-6190-4A8C-8A98-C754BB92745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175AD421-61F6-4F18-8421-DC68337819D6}" type="presOf" srcId="{4B068E4E-85DC-442C-906D-8947537252C7}" destId="{5AF36C43-6EE3-4255-BBF8-16ED9E97D238}" srcOrd="0" destOrd="0" presId="urn:microsoft.com/office/officeart/2005/8/layout/hProcess9"/>
    <dgm:cxn modelId="{3C10ED22-E5C6-4E07-9CC5-B8A041571ADF}" type="presOf" srcId="{A605FECE-6190-4A8C-8A98-C754BB927456}" destId="{DCB35ED8-1AA3-4201-8DFB-4DBDC32B1AC5}" srcOrd="0" destOrd="0" presId="urn:microsoft.com/office/officeart/2005/8/layout/hProcess9"/>
    <dgm:cxn modelId="{C1DC1929-CD83-429B-95C6-B8F871DC04AC}" type="presOf" srcId="{6E38EB44-3E10-4D02-B6C4-16F54E714CA2}" destId="{209B7C6B-B5D7-4C61-85F3-36CEF85D2EF4}" srcOrd="0" destOrd="0" presId="urn:microsoft.com/office/officeart/2005/8/layout/hProcess9"/>
    <dgm:cxn modelId="{B1C1803B-DE43-46CC-9A46-3C0F1FD71A14}" srcId="{A91A282D-DEDB-42C7-901D-8C9BE9C8FD67}" destId="{4B068E4E-85DC-442C-906D-8947537252C7}" srcOrd="1" destOrd="0" parTransId="{3143481D-7100-4744-9460-B32FFE1A7B12}" sibTransId="{6C1BC15E-FAC8-422A-8CD3-B276954459B7}"/>
    <dgm:cxn modelId="{BDC64C77-8900-452D-81A2-6C088229C399}" srcId="{A91A282D-DEDB-42C7-901D-8C9BE9C8FD67}" destId="{6E38EB44-3E10-4D02-B6C4-16F54E714CA2}" srcOrd="0" destOrd="0" parTransId="{CC790AC3-4474-4612-9F93-ECE08A7FE245}" sibTransId="{E446D7A9-55C2-401C-8F34-A80B77C07B28}"/>
    <dgm:cxn modelId="{C4665A59-A29F-4A5F-AD31-3B7DF2D0FD5A}" type="presOf" srcId="{A91A282D-DEDB-42C7-901D-8C9BE9C8FD67}" destId="{91D14D43-0628-4163-985D-31E325C8AE61}" srcOrd="0" destOrd="0" presId="urn:microsoft.com/office/officeart/2005/8/layout/hProcess9"/>
    <dgm:cxn modelId="{3F307F84-00EF-433D-B0CF-965A791984D9}" srcId="{A91A282D-DEDB-42C7-901D-8C9BE9C8FD67}" destId="{A605FECE-6190-4A8C-8A98-C754BB927456}" srcOrd="2" destOrd="0" parTransId="{0674FFDC-40CE-4FDE-9D3B-ACFF0CB236AF}" sibTransId="{40EC67F9-FBDD-4533-BEF4-E67FD32182F6}"/>
    <dgm:cxn modelId="{D5DAEBC8-A679-441C-957D-28462220EF09}" type="presParOf" srcId="{91D14D43-0628-4163-985D-31E325C8AE61}" destId="{3C335356-5AC0-41C3-A0AC-8D8381284E5D}" srcOrd="0" destOrd="0" presId="urn:microsoft.com/office/officeart/2005/8/layout/hProcess9"/>
    <dgm:cxn modelId="{66CBF289-E534-4F9B-8B42-16931EEF78EE}" type="presParOf" srcId="{91D14D43-0628-4163-985D-31E325C8AE61}" destId="{FFDA934A-1924-4CFB-98C9-78613E084AD3}" srcOrd="1" destOrd="0" presId="urn:microsoft.com/office/officeart/2005/8/layout/hProcess9"/>
    <dgm:cxn modelId="{55D6B7D1-381B-463F-A9B0-EF4F8666C176}" type="presParOf" srcId="{FFDA934A-1924-4CFB-98C9-78613E084AD3}" destId="{209B7C6B-B5D7-4C61-85F3-36CEF85D2EF4}" srcOrd="0" destOrd="0" presId="urn:microsoft.com/office/officeart/2005/8/layout/hProcess9"/>
    <dgm:cxn modelId="{81568DFB-8CAE-41F1-979F-937001ABFD92}" type="presParOf" srcId="{FFDA934A-1924-4CFB-98C9-78613E084AD3}" destId="{A0B254C1-4D50-4FED-BB41-F1F1205A5286}" srcOrd="1" destOrd="0" presId="urn:microsoft.com/office/officeart/2005/8/layout/hProcess9"/>
    <dgm:cxn modelId="{A17720C1-8B9C-4F94-B9B5-F3D824A4CEBC}" type="presParOf" srcId="{FFDA934A-1924-4CFB-98C9-78613E084AD3}" destId="{5AF36C43-6EE3-4255-BBF8-16ED9E97D238}" srcOrd="2" destOrd="0" presId="urn:microsoft.com/office/officeart/2005/8/layout/hProcess9"/>
    <dgm:cxn modelId="{16DD7950-8B18-49CF-9CCE-0EEF66F69AEA}" type="presParOf" srcId="{FFDA934A-1924-4CFB-98C9-78613E084AD3}" destId="{77539F0E-8D38-4471-BF19-E533CC60598C}" srcOrd="3" destOrd="0" presId="urn:microsoft.com/office/officeart/2005/8/layout/hProcess9"/>
    <dgm:cxn modelId="{6148D3B9-F04D-4A8B-9183-02D68B15C50C}" type="presParOf" srcId="{FFDA934A-1924-4CFB-98C9-78613E084AD3}" destId="{DCB35ED8-1AA3-4201-8DFB-4DBDC32B1AC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2E484F-B928-48B0-930F-20839FC5E965}" type="doc">
      <dgm:prSet loTypeId="urn:microsoft.com/office/officeart/2008/layout/TitledPictureBlocks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E6663886-D762-4639-9EB4-3D77416B2951}">
      <dgm:prSet phldrT="[Text]" custT="1"/>
      <dgm:spPr/>
      <dgm:t>
        <a:bodyPr/>
        <a:lstStyle/>
        <a:p>
          <a:r>
            <a:rPr lang="en-US" sz="1600" dirty="0"/>
            <a:t>Wat </a:t>
          </a:r>
          <a:r>
            <a:rPr lang="en-US" sz="1600" dirty="0" err="1"/>
            <a:t>Triratanaram</a:t>
          </a:r>
          <a:r>
            <a:rPr lang="en-US" sz="1600" dirty="0"/>
            <a:t> Charity School </a:t>
          </a:r>
          <a:endParaRPr lang="th-TH" sz="1600" dirty="0"/>
        </a:p>
      </dgm:t>
    </dgm:pt>
    <dgm:pt modelId="{6FC716CC-CE63-4C01-917D-AEB827E35377}" type="parTrans" cxnId="{81DF8899-30B5-4FD0-984B-E5BA55C15191}">
      <dgm:prSet/>
      <dgm:spPr/>
      <dgm:t>
        <a:bodyPr/>
        <a:lstStyle/>
        <a:p>
          <a:endParaRPr lang="th-TH" sz="1000"/>
        </a:p>
      </dgm:t>
    </dgm:pt>
    <dgm:pt modelId="{074DF7EB-346B-4E24-BCF1-F27DAFA46E74}" type="sibTrans" cxnId="{81DF8899-30B5-4FD0-984B-E5BA55C15191}">
      <dgm:prSet/>
      <dgm:spPr/>
      <dgm:t>
        <a:bodyPr/>
        <a:lstStyle/>
        <a:p>
          <a:endParaRPr lang="th-TH" sz="1000"/>
        </a:p>
      </dgm:t>
    </dgm:pt>
    <dgm:pt modelId="{67DA2894-2403-413A-84D5-4C47C3357D46}">
      <dgm:prSet phldrT="[Text]" custT="1"/>
      <dgm:spPr/>
      <dgm:t>
        <a:bodyPr/>
        <a:lstStyle/>
        <a:p>
          <a:r>
            <a:rPr lang="en-US" sz="1800" dirty="0"/>
            <a:t>15 teachers</a:t>
          </a:r>
          <a:endParaRPr lang="th-TH" sz="1800" dirty="0"/>
        </a:p>
      </dgm:t>
    </dgm:pt>
    <dgm:pt modelId="{4C803665-0195-4BD3-BA98-251D74FED4E7}" type="parTrans" cxnId="{B5BE76E6-1E54-485C-ADAE-B8031F8C79D0}">
      <dgm:prSet/>
      <dgm:spPr/>
      <dgm:t>
        <a:bodyPr/>
        <a:lstStyle/>
        <a:p>
          <a:endParaRPr lang="th-TH" sz="1000"/>
        </a:p>
      </dgm:t>
    </dgm:pt>
    <dgm:pt modelId="{1E17CA8C-9F79-45BF-B88B-81EB8401604D}" type="sibTrans" cxnId="{B5BE76E6-1E54-485C-ADAE-B8031F8C79D0}">
      <dgm:prSet/>
      <dgm:spPr/>
      <dgm:t>
        <a:bodyPr/>
        <a:lstStyle/>
        <a:p>
          <a:endParaRPr lang="th-TH" sz="1000"/>
        </a:p>
      </dgm:t>
    </dgm:pt>
    <dgm:pt modelId="{87CBC46B-002A-4E8A-9E60-2E067B44B366}">
      <dgm:prSet phldrT="[Text]" custT="1"/>
      <dgm:spPr/>
      <dgm:t>
        <a:bodyPr/>
        <a:lstStyle/>
        <a:p>
          <a:r>
            <a:rPr lang="en-US" sz="1600" dirty="0"/>
            <a:t>Ban Wang Sing School</a:t>
          </a:r>
          <a:endParaRPr lang="th-TH" sz="1600" dirty="0"/>
        </a:p>
      </dgm:t>
    </dgm:pt>
    <dgm:pt modelId="{23253298-34DA-4186-A49D-BF106E203A9B}" type="parTrans" cxnId="{119CF85A-D51B-48DD-ACF5-EBFE9921E029}">
      <dgm:prSet/>
      <dgm:spPr/>
      <dgm:t>
        <a:bodyPr/>
        <a:lstStyle/>
        <a:p>
          <a:endParaRPr lang="th-TH" sz="1000"/>
        </a:p>
      </dgm:t>
    </dgm:pt>
    <dgm:pt modelId="{31116608-B121-45A3-9DE5-AC4A1BE7ABB3}" type="sibTrans" cxnId="{119CF85A-D51B-48DD-ACF5-EBFE9921E029}">
      <dgm:prSet/>
      <dgm:spPr/>
      <dgm:t>
        <a:bodyPr/>
        <a:lstStyle/>
        <a:p>
          <a:endParaRPr lang="th-TH" sz="1000"/>
        </a:p>
      </dgm:t>
    </dgm:pt>
    <dgm:pt modelId="{59110537-3877-43A5-851C-5EA9F3228297}">
      <dgm:prSet phldrT="[Text]" custT="1"/>
      <dgm:spPr/>
      <dgm:t>
        <a:bodyPr/>
        <a:lstStyle/>
        <a:p>
          <a:r>
            <a:rPr lang="en-US" sz="1800" dirty="0"/>
            <a:t>20 teachers</a:t>
          </a:r>
          <a:endParaRPr lang="th-TH" sz="1800" dirty="0"/>
        </a:p>
      </dgm:t>
    </dgm:pt>
    <dgm:pt modelId="{BB794921-7BB6-4447-90BC-530C96DC9D98}" type="parTrans" cxnId="{FE68249E-A634-43D7-85BA-115E5FDAA148}">
      <dgm:prSet/>
      <dgm:spPr/>
      <dgm:t>
        <a:bodyPr/>
        <a:lstStyle/>
        <a:p>
          <a:endParaRPr lang="th-TH" sz="1000"/>
        </a:p>
      </dgm:t>
    </dgm:pt>
    <dgm:pt modelId="{EC660C19-D50B-4F7E-8733-529DF4431AE9}" type="sibTrans" cxnId="{FE68249E-A634-43D7-85BA-115E5FDAA148}">
      <dgm:prSet/>
      <dgm:spPr/>
      <dgm:t>
        <a:bodyPr/>
        <a:lstStyle/>
        <a:p>
          <a:endParaRPr lang="th-TH" sz="1000"/>
        </a:p>
      </dgm:t>
    </dgm:pt>
    <dgm:pt modelId="{5CFE11C4-2AF3-4C82-BB89-5899B221D685}" type="pres">
      <dgm:prSet presAssocID="{012E484F-B928-48B0-930F-20839FC5E965}" presName="rootNode" presStyleCnt="0">
        <dgm:presLayoutVars>
          <dgm:chMax/>
          <dgm:chPref/>
          <dgm:dir/>
          <dgm:animLvl val="lvl"/>
        </dgm:presLayoutVars>
      </dgm:prSet>
      <dgm:spPr/>
    </dgm:pt>
    <dgm:pt modelId="{70CB3F5D-2BD8-4178-8C80-D225635F981B}" type="pres">
      <dgm:prSet presAssocID="{E6663886-D762-4639-9EB4-3D77416B2951}" presName="composite" presStyleCnt="0"/>
      <dgm:spPr/>
    </dgm:pt>
    <dgm:pt modelId="{6A3D3567-21DD-4E4B-9FEC-B3041513D160}" type="pres">
      <dgm:prSet presAssocID="{E6663886-D762-4639-9EB4-3D77416B2951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537C8F88-5513-4446-8B7C-3B6BA432A5E3}" type="pres">
      <dgm:prSet presAssocID="{E6663886-D762-4639-9EB4-3D77416B2951}" presName="Image" presStyleLbl="b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128004B6-100B-4798-A2B7-A2FC25A90793}" type="pres">
      <dgm:prSet presAssocID="{E6663886-D762-4639-9EB4-3D77416B2951}" presName="ChildText" presStyleLbl="fgAcc1" presStyleIdx="0" presStyleCnt="2" custScaleY="44387">
        <dgm:presLayoutVars>
          <dgm:chMax val="0"/>
          <dgm:chPref val="0"/>
          <dgm:bulletEnabled val="1"/>
        </dgm:presLayoutVars>
      </dgm:prSet>
      <dgm:spPr/>
    </dgm:pt>
    <dgm:pt modelId="{44C74A5B-A117-451D-95F1-81EAD36CCCF6}" type="pres">
      <dgm:prSet presAssocID="{074DF7EB-346B-4E24-BCF1-F27DAFA46E74}" presName="sibTrans" presStyleCnt="0"/>
      <dgm:spPr/>
    </dgm:pt>
    <dgm:pt modelId="{D2BE6228-7295-4C51-AF6F-436751F4073A}" type="pres">
      <dgm:prSet presAssocID="{87CBC46B-002A-4E8A-9E60-2E067B44B366}" presName="composite" presStyleCnt="0"/>
      <dgm:spPr/>
    </dgm:pt>
    <dgm:pt modelId="{FB4271AF-CE5C-47DE-8B3B-B2127742FF64}" type="pres">
      <dgm:prSet presAssocID="{87CBC46B-002A-4E8A-9E60-2E067B44B366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FED7CCF3-4BCC-4414-B68C-227D3C6F0345}" type="pres">
      <dgm:prSet presAssocID="{87CBC46B-002A-4E8A-9E60-2E067B44B366}" presName="Image" presStyleLbl="b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</dgm:spPr>
    </dgm:pt>
    <dgm:pt modelId="{00A489E9-C6AC-4F5F-8A44-9B6787E3BE6C}" type="pres">
      <dgm:prSet presAssocID="{87CBC46B-002A-4E8A-9E60-2E067B44B366}" presName="ChildText" presStyleLbl="fgAcc1" presStyleIdx="1" presStyleCnt="2" custScaleY="44387">
        <dgm:presLayoutVars>
          <dgm:chMax val="0"/>
          <dgm:chPref val="0"/>
          <dgm:bulletEnabled val="1"/>
        </dgm:presLayoutVars>
      </dgm:prSet>
      <dgm:spPr/>
    </dgm:pt>
  </dgm:ptLst>
  <dgm:cxnLst>
    <dgm:cxn modelId="{0584FF07-D85C-4731-9901-4665DA70958B}" type="presOf" srcId="{012E484F-B928-48B0-930F-20839FC5E965}" destId="{5CFE11C4-2AF3-4C82-BB89-5899B221D685}" srcOrd="0" destOrd="0" presId="urn:microsoft.com/office/officeart/2008/layout/TitledPictureBlocks"/>
    <dgm:cxn modelId="{AB8B800B-B257-4F77-82BA-BFABBD845C7D}" type="presOf" srcId="{67DA2894-2403-413A-84D5-4C47C3357D46}" destId="{128004B6-100B-4798-A2B7-A2FC25A90793}" srcOrd="0" destOrd="0" presId="urn:microsoft.com/office/officeart/2008/layout/TitledPictureBlocks"/>
    <dgm:cxn modelId="{5A939526-2270-4D57-BE0A-72C68EBD1FB8}" type="presOf" srcId="{87CBC46B-002A-4E8A-9E60-2E067B44B366}" destId="{FB4271AF-CE5C-47DE-8B3B-B2127742FF64}" srcOrd="0" destOrd="0" presId="urn:microsoft.com/office/officeart/2008/layout/TitledPictureBlocks"/>
    <dgm:cxn modelId="{BE023C47-6606-47F4-B042-843B12E9F70E}" type="presOf" srcId="{59110537-3877-43A5-851C-5EA9F3228297}" destId="{00A489E9-C6AC-4F5F-8A44-9B6787E3BE6C}" srcOrd="0" destOrd="0" presId="urn:microsoft.com/office/officeart/2008/layout/TitledPictureBlocks"/>
    <dgm:cxn modelId="{81C7F84E-3DF6-4E0E-80D4-7DBB6022FF98}" type="presOf" srcId="{E6663886-D762-4639-9EB4-3D77416B2951}" destId="{6A3D3567-21DD-4E4B-9FEC-B3041513D160}" srcOrd="0" destOrd="0" presId="urn:microsoft.com/office/officeart/2008/layout/TitledPictureBlocks"/>
    <dgm:cxn modelId="{119CF85A-D51B-48DD-ACF5-EBFE9921E029}" srcId="{012E484F-B928-48B0-930F-20839FC5E965}" destId="{87CBC46B-002A-4E8A-9E60-2E067B44B366}" srcOrd="1" destOrd="0" parTransId="{23253298-34DA-4186-A49D-BF106E203A9B}" sibTransId="{31116608-B121-45A3-9DE5-AC4A1BE7ABB3}"/>
    <dgm:cxn modelId="{81DF8899-30B5-4FD0-984B-E5BA55C15191}" srcId="{012E484F-B928-48B0-930F-20839FC5E965}" destId="{E6663886-D762-4639-9EB4-3D77416B2951}" srcOrd="0" destOrd="0" parTransId="{6FC716CC-CE63-4C01-917D-AEB827E35377}" sibTransId="{074DF7EB-346B-4E24-BCF1-F27DAFA46E74}"/>
    <dgm:cxn modelId="{FE68249E-A634-43D7-85BA-115E5FDAA148}" srcId="{87CBC46B-002A-4E8A-9E60-2E067B44B366}" destId="{59110537-3877-43A5-851C-5EA9F3228297}" srcOrd="0" destOrd="0" parTransId="{BB794921-7BB6-4447-90BC-530C96DC9D98}" sibTransId="{EC660C19-D50B-4F7E-8733-529DF4431AE9}"/>
    <dgm:cxn modelId="{B5BE76E6-1E54-485C-ADAE-B8031F8C79D0}" srcId="{E6663886-D762-4639-9EB4-3D77416B2951}" destId="{67DA2894-2403-413A-84D5-4C47C3357D46}" srcOrd="0" destOrd="0" parTransId="{4C803665-0195-4BD3-BA98-251D74FED4E7}" sibTransId="{1E17CA8C-9F79-45BF-B88B-81EB8401604D}"/>
    <dgm:cxn modelId="{5272629D-7C06-4C30-B08D-F22296485305}" type="presParOf" srcId="{5CFE11C4-2AF3-4C82-BB89-5899B221D685}" destId="{70CB3F5D-2BD8-4178-8C80-D225635F981B}" srcOrd="0" destOrd="0" presId="urn:microsoft.com/office/officeart/2008/layout/TitledPictureBlocks"/>
    <dgm:cxn modelId="{33C0772E-B0E7-49E1-A189-3F0141B95881}" type="presParOf" srcId="{70CB3F5D-2BD8-4178-8C80-D225635F981B}" destId="{6A3D3567-21DD-4E4B-9FEC-B3041513D160}" srcOrd="0" destOrd="0" presId="urn:microsoft.com/office/officeart/2008/layout/TitledPictureBlocks"/>
    <dgm:cxn modelId="{66007A4D-452C-4FB8-BA24-BDEC7BBBBA9A}" type="presParOf" srcId="{70CB3F5D-2BD8-4178-8C80-D225635F981B}" destId="{537C8F88-5513-4446-8B7C-3B6BA432A5E3}" srcOrd="1" destOrd="0" presId="urn:microsoft.com/office/officeart/2008/layout/TitledPictureBlocks"/>
    <dgm:cxn modelId="{2D90E533-A033-4B80-80C8-9F011F7E1E54}" type="presParOf" srcId="{70CB3F5D-2BD8-4178-8C80-D225635F981B}" destId="{128004B6-100B-4798-A2B7-A2FC25A90793}" srcOrd="2" destOrd="0" presId="urn:microsoft.com/office/officeart/2008/layout/TitledPictureBlocks"/>
    <dgm:cxn modelId="{A75CEC9F-14D8-4E23-928F-9A9AD3AA3FE5}" type="presParOf" srcId="{5CFE11C4-2AF3-4C82-BB89-5899B221D685}" destId="{44C74A5B-A117-451D-95F1-81EAD36CCCF6}" srcOrd="1" destOrd="0" presId="urn:microsoft.com/office/officeart/2008/layout/TitledPictureBlocks"/>
    <dgm:cxn modelId="{17790136-E456-4BC4-9681-424DB7D6C493}" type="presParOf" srcId="{5CFE11C4-2AF3-4C82-BB89-5899B221D685}" destId="{D2BE6228-7295-4C51-AF6F-436751F4073A}" srcOrd="2" destOrd="0" presId="urn:microsoft.com/office/officeart/2008/layout/TitledPictureBlocks"/>
    <dgm:cxn modelId="{86B524D9-9CEF-43A7-99C1-F003C59038D1}" type="presParOf" srcId="{D2BE6228-7295-4C51-AF6F-436751F4073A}" destId="{FB4271AF-CE5C-47DE-8B3B-B2127742FF64}" srcOrd="0" destOrd="0" presId="urn:microsoft.com/office/officeart/2008/layout/TitledPictureBlocks"/>
    <dgm:cxn modelId="{9FE097E2-266D-4023-A902-AE9AEB24E51A}" type="presParOf" srcId="{D2BE6228-7295-4C51-AF6F-436751F4073A}" destId="{FED7CCF3-4BCC-4414-B68C-227D3C6F0345}" srcOrd="1" destOrd="0" presId="urn:microsoft.com/office/officeart/2008/layout/TitledPictureBlocks"/>
    <dgm:cxn modelId="{D1386174-6140-47D0-AD01-6ACE9EA6447B}" type="presParOf" srcId="{D2BE6228-7295-4C51-AF6F-436751F4073A}" destId="{00A489E9-C6AC-4F5F-8A44-9B6787E3BE6C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A51D9A-AAE7-4257-8DE9-16A71165392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225F2DAF-7C1C-4A17-952C-A32BEB9349AD}">
      <dgm:prSet phldrT="[Text]"/>
      <dgm:spPr/>
      <dgm:t>
        <a:bodyPr/>
        <a:lstStyle/>
        <a:p>
          <a:r>
            <a:rPr lang="en-US" dirty="0"/>
            <a:t>Pre-test</a:t>
          </a:r>
          <a:endParaRPr lang="th-TH" dirty="0"/>
        </a:p>
      </dgm:t>
    </dgm:pt>
    <dgm:pt modelId="{F44C17C8-5BDE-403F-9331-A2A95F8BCDD8}" type="parTrans" cxnId="{E8F66BCF-7A73-4607-B8FC-91BA90E34400}">
      <dgm:prSet/>
      <dgm:spPr/>
      <dgm:t>
        <a:bodyPr/>
        <a:lstStyle/>
        <a:p>
          <a:endParaRPr lang="th-TH"/>
        </a:p>
      </dgm:t>
    </dgm:pt>
    <dgm:pt modelId="{6A6C7C8B-C9C6-472C-B026-3D74471DF265}" type="sibTrans" cxnId="{E8F66BCF-7A73-4607-B8FC-91BA90E34400}">
      <dgm:prSet/>
      <dgm:spPr/>
      <dgm:t>
        <a:bodyPr/>
        <a:lstStyle/>
        <a:p>
          <a:endParaRPr lang="th-TH"/>
        </a:p>
      </dgm:t>
    </dgm:pt>
    <dgm:pt modelId="{01E51C4B-E611-403C-89C3-FB9D82540915}">
      <dgm:prSet phldrT="[Text]"/>
      <dgm:spPr/>
      <dgm:t>
        <a:bodyPr/>
        <a:lstStyle/>
        <a:p>
          <a:r>
            <a:rPr lang="en-US" dirty="0"/>
            <a:t>Active reading</a:t>
          </a:r>
          <a:endParaRPr lang="th-TH" dirty="0"/>
        </a:p>
      </dgm:t>
    </dgm:pt>
    <dgm:pt modelId="{EC158341-3905-4107-8175-C3BF5C1CC16D}" type="parTrans" cxnId="{0BE43ED7-1094-4FA2-A3F2-21EA6098B77B}">
      <dgm:prSet/>
      <dgm:spPr/>
      <dgm:t>
        <a:bodyPr/>
        <a:lstStyle/>
        <a:p>
          <a:endParaRPr lang="th-TH"/>
        </a:p>
      </dgm:t>
    </dgm:pt>
    <dgm:pt modelId="{5A017BDA-7DBC-4C37-B90A-FB9780EEC8A3}" type="sibTrans" cxnId="{0BE43ED7-1094-4FA2-A3F2-21EA6098B77B}">
      <dgm:prSet/>
      <dgm:spPr/>
      <dgm:t>
        <a:bodyPr/>
        <a:lstStyle/>
        <a:p>
          <a:endParaRPr lang="th-TH"/>
        </a:p>
      </dgm:t>
    </dgm:pt>
    <dgm:pt modelId="{62DEDD10-ED00-475C-8C9C-24FF51E66779}">
      <dgm:prSet phldrT="[Text]"/>
      <dgm:spPr/>
      <dgm:t>
        <a:bodyPr/>
        <a:lstStyle/>
        <a:p>
          <a:r>
            <a:rPr lang="en-US" dirty="0"/>
            <a:t>Sculpting</a:t>
          </a:r>
          <a:endParaRPr lang="th-TH" dirty="0"/>
        </a:p>
      </dgm:t>
    </dgm:pt>
    <dgm:pt modelId="{442E438F-C851-4C99-AAF9-16FA002ABD5A}" type="parTrans" cxnId="{BC15B93F-E6F7-40C3-938F-E9CDC7C716F2}">
      <dgm:prSet/>
      <dgm:spPr/>
      <dgm:t>
        <a:bodyPr/>
        <a:lstStyle/>
        <a:p>
          <a:endParaRPr lang="th-TH"/>
        </a:p>
      </dgm:t>
    </dgm:pt>
    <dgm:pt modelId="{0CB7BB78-DAEB-4A9F-B6B9-D18556A33648}" type="sibTrans" cxnId="{BC15B93F-E6F7-40C3-938F-E9CDC7C716F2}">
      <dgm:prSet/>
      <dgm:spPr/>
      <dgm:t>
        <a:bodyPr/>
        <a:lstStyle/>
        <a:p>
          <a:endParaRPr lang="th-TH"/>
        </a:p>
      </dgm:t>
    </dgm:pt>
    <dgm:pt modelId="{804141C3-4883-4B1C-A074-A22A6E6796C4}">
      <dgm:prSet phldrT="[Text]"/>
      <dgm:spPr/>
      <dgm:t>
        <a:bodyPr/>
        <a:lstStyle/>
        <a:p>
          <a:r>
            <a:rPr lang="en-US" dirty="0"/>
            <a:t>Appreciation</a:t>
          </a:r>
          <a:endParaRPr lang="th-TH" dirty="0"/>
        </a:p>
      </dgm:t>
    </dgm:pt>
    <dgm:pt modelId="{E8151CC0-8C59-4D7C-A98B-746FA2E85075}" type="parTrans" cxnId="{DD4A7EA4-5678-4C21-A503-E4750AAA2767}">
      <dgm:prSet/>
      <dgm:spPr/>
      <dgm:t>
        <a:bodyPr/>
        <a:lstStyle/>
        <a:p>
          <a:endParaRPr lang="th-TH"/>
        </a:p>
      </dgm:t>
    </dgm:pt>
    <dgm:pt modelId="{EBAE40B9-C635-4C67-8F09-B8E94A9C1FE7}" type="sibTrans" cxnId="{DD4A7EA4-5678-4C21-A503-E4750AAA2767}">
      <dgm:prSet/>
      <dgm:spPr/>
      <dgm:t>
        <a:bodyPr/>
        <a:lstStyle/>
        <a:p>
          <a:endParaRPr lang="th-TH"/>
        </a:p>
      </dgm:t>
    </dgm:pt>
    <dgm:pt modelId="{B9DF2D44-3B23-495C-9E11-E65A38681361}">
      <dgm:prSet phldrT="[Text]"/>
      <dgm:spPr/>
      <dgm:t>
        <a:bodyPr/>
        <a:lstStyle/>
        <a:p>
          <a:r>
            <a:rPr lang="en-US" dirty="0"/>
            <a:t>Sharing</a:t>
          </a:r>
          <a:endParaRPr lang="th-TH" dirty="0"/>
        </a:p>
      </dgm:t>
    </dgm:pt>
    <dgm:pt modelId="{C07C586D-12EC-45B9-A213-A1E2071D9D66}" type="parTrans" cxnId="{B41309D9-4097-428F-AF4D-A41A5C31FEF0}">
      <dgm:prSet/>
      <dgm:spPr/>
      <dgm:t>
        <a:bodyPr/>
        <a:lstStyle/>
        <a:p>
          <a:endParaRPr lang="th-TH"/>
        </a:p>
      </dgm:t>
    </dgm:pt>
    <dgm:pt modelId="{69419BEF-5F09-495D-8E1C-164B94B5D0BD}" type="sibTrans" cxnId="{B41309D9-4097-428F-AF4D-A41A5C31FEF0}">
      <dgm:prSet/>
      <dgm:spPr/>
      <dgm:t>
        <a:bodyPr/>
        <a:lstStyle/>
        <a:p>
          <a:endParaRPr lang="th-TH"/>
        </a:p>
      </dgm:t>
    </dgm:pt>
    <dgm:pt modelId="{F2BD887B-E8D0-43A8-B5D5-433AB0D13DB3}" type="pres">
      <dgm:prSet presAssocID="{A8A51D9A-AAE7-4257-8DE9-16A711653925}" presName="Name0" presStyleCnt="0">
        <dgm:presLayoutVars>
          <dgm:chMax val="7"/>
          <dgm:chPref val="7"/>
          <dgm:dir/>
        </dgm:presLayoutVars>
      </dgm:prSet>
      <dgm:spPr/>
    </dgm:pt>
    <dgm:pt modelId="{3301495D-EEDB-42DB-AF1E-A0CE118185A3}" type="pres">
      <dgm:prSet presAssocID="{A8A51D9A-AAE7-4257-8DE9-16A711653925}" presName="Name1" presStyleCnt="0"/>
      <dgm:spPr/>
    </dgm:pt>
    <dgm:pt modelId="{4281F12D-B3F5-417C-99AA-C0995EE45D40}" type="pres">
      <dgm:prSet presAssocID="{A8A51D9A-AAE7-4257-8DE9-16A711653925}" presName="cycle" presStyleCnt="0"/>
      <dgm:spPr/>
    </dgm:pt>
    <dgm:pt modelId="{5D9E1CC4-4337-454A-AE0C-B895C8923584}" type="pres">
      <dgm:prSet presAssocID="{A8A51D9A-AAE7-4257-8DE9-16A711653925}" presName="srcNode" presStyleLbl="node1" presStyleIdx="0" presStyleCnt="5"/>
      <dgm:spPr/>
    </dgm:pt>
    <dgm:pt modelId="{657F5C1F-271C-4EF1-A9A2-DF7559264290}" type="pres">
      <dgm:prSet presAssocID="{A8A51D9A-AAE7-4257-8DE9-16A711653925}" presName="conn" presStyleLbl="parChTrans1D2" presStyleIdx="0" presStyleCnt="1"/>
      <dgm:spPr/>
    </dgm:pt>
    <dgm:pt modelId="{833479FD-C34D-4739-B850-4FDFEFB8458C}" type="pres">
      <dgm:prSet presAssocID="{A8A51D9A-AAE7-4257-8DE9-16A711653925}" presName="extraNode" presStyleLbl="node1" presStyleIdx="0" presStyleCnt="5"/>
      <dgm:spPr/>
    </dgm:pt>
    <dgm:pt modelId="{68A5A77E-D33D-484E-99E0-CD6189F79631}" type="pres">
      <dgm:prSet presAssocID="{A8A51D9A-AAE7-4257-8DE9-16A711653925}" presName="dstNode" presStyleLbl="node1" presStyleIdx="0" presStyleCnt="5"/>
      <dgm:spPr/>
    </dgm:pt>
    <dgm:pt modelId="{F221F149-9C76-4FDB-B8C4-C65596B8F962}" type="pres">
      <dgm:prSet presAssocID="{225F2DAF-7C1C-4A17-952C-A32BEB9349AD}" presName="text_1" presStyleLbl="node1" presStyleIdx="0" presStyleCnt="5">
        <dgm:presLayoutVars>
          <dgm:bulletEnabled val="1"/>
        </dgm:presLayoutVars>
      </dgm:prSet>
      <dgm:spPr/>
    </dgm:pt>
    <dgm:pt modelId="{7CEC5A26-7F4D-4BFC-B659-BC5795BF32BF}" type="pres">
      <dgm:prSet presAssocID="{225F2DAF-7C1C-4A17-952C-A32BEB9349AD}" presName="accent_1" presStyleCnt="0"/>
      <dgm:spPr/>
    </dgm:pt>
    <dgm:pt modelId="{03CD0636-8320-41BC-BE95-92C469277B54}" type="pres">
      <dgm:prSet presAssocID="{225F2DAF-7C1C-4A17-952C-A32BEB9349AD}" presName="accentRepeatNode" presStyleLbl="solidFgAcc1" presStyleIdx="0" presStyleCnt="5"/>
      <dgm:spPr/>
    </dgm:pt>
    <dgm:pt modelId="{E8810850-555F-4C04-92BB-B004361B060E}" type="pres">
      <dgm:prSet presAssocID="{01E51C4B-E611-403C-89C3-FB9D82540915}" presName="text_2" presStyleLbl="node1" presStyleIdx="1" presStyleCnt="5">
        <dgm:presLayoutVars>
          <dgm:bulletEnabled val="1"/>
        </dgm:presLayoutVars>
      </dgm:prSet>
      <dgm:spPr/>
    </dgm:pt>
    <dgm:pt modelId="{FBD577C8-E8BC-4AE7-9E1A-9EAB2746E72E}" type="pres">
      <dgm:prSet presAssocID="{01E51C4B-E611-403C-89C3-FB9D82540915}" presName="accent_2" presStyleCnt="0"/>
      <dgm:spPr/>
    </dgm:pt>
    <dgm:pt modelId="{3F537CB0-8D07-4C19-9373-23B905A4D54A}" type="pres">
      <dgm:prSet presAssocID="{01E51C4B-E611-403C-89C3-FB9D82540915}" presName="accentRepeatNode" presStyleLbl="solidFgAcc1" presStyleIdx="1" presStyleCnt="5"/>
      <dgm:spPr/>
    </dgm:pt>
    <dgm:pt modelId="{A0AED1B9-E04D-4989-9989-6731E9373CCE}" type="pres">
      <dgm:prSet presAssocID="{62DEDD10-ED00-475C-8C9C-24FF51E66779}" presName="text_3" presStyleLbl="node1" presStyleIdx="2" presStyleCnt="5">
        <dgm:presLayoutVars>
          <dgm:bulletEnabled val="1"/>
        </dgm:presLayoutVars>
      </dgm:prSet>
      <dgm:spPr/>
    </dgm:pt>
    <dgm:pt modelId="{20E4CDE1-D470-445B-BCDB-79B860ECF5B7}" type="pres">
      <dgm:prSet presAssocID="{62DEDD10-ED00-475C-8C9C-24FF51E66779}" presName="accent_3" presStyleCnt="0"/>
      <dgm:spPr/>
    </dgm:pt>
    <dgm:pt modelId="{39CD88DE-29A4-46CB-A880-D567D1341581}" type="pres">
      <dgm:prSet presAssocID="{62DEDD10-ED00-475C-8C9C-24FF51E66779}" presName="accentRepeatNode" presStyleLbl="solidFgAcc1" presStyleIdx="2" presStyleCnt="5"/>
      <dgm:spPr/>
    </dgm:pt>
    <dgm:pt modelId="{EE02A639-FB97-4FE7-9422-86047B181DAE}" type="pres">
      <dgm:prSet presAssocID="{B9DF2D44-3B23-495C-9E11-E65A38681361}" presName="text_4" presStyleLbl="node1" presStyleIdx="3" presStyleCnt="5">
        <dgm:presLayoutVars>
          <dgm:bulletEnabled val="1"/>
        </dgm:presLayoutVars>
      </dgm:prSet>
      <dgm:spPr/>
    </dgm:pt>
    <dgm:pt modelId="{43A072B6-3BFF-4E29-B2E1-351034B206B0}" type="pres">
      <dgm:prSet presAssocID="{B9DF2D44-3B23-495C-9E11-E65A38681361}" presName="accent_4" presStyleCnt="0"/>
      <dgm:spPr/>
    </dgm:pt>
    <dgm:pt modelId="{375F9E1D-0149-4417-902A-B4D8F88CCAEA}" type="pres">
      <dgm:prSet presAssocID="{B9DF2D44-3B23-495C-9E11-E65A38681361}" presName="accentRepeatNode" presStyleLbl="solidFgAcc1" presStyleIdx="3" presStyleCnt="5"/>
      <dgm:spPr/>
    </dgm:pt>
    <dgm:pt modelId="{967E73FD-6387-486C-B366-382730A75790}" type="pres">
      <dgm:prSet presAssocID="{804141C3-4883-4B1C-A074-A22A6E6796C4}" presName="text_5" presStyleLbl="node1" presStyleIdx="4" presStyleCnt="5">
        <dgm:presLayoutVars>
          <dgm:bulletEnabled val="1"/>
        </dgm:presLayoutVars>
      </dgm:prSet>
      <dgm:spPr/>
    </dgm:pt>
    <dgm:pt modelId="{E11C60DB-E09B-49F9-9AD8-C65BA366FEE2}" type="pres">
      <dgm:prSet presAssocID="{804141C3-4883-4B1C-A074-A22A6E6796C4}" presName="accent_5" presStyleCnt="0"/>
      <dgm:spPr/>
    </dgm:pt>
    <dgm:pt modelId="{76F02B6B-204E-46C0-AD15-DABDD5F8A4AA}" type="pres">
      <dgm:prSet presAssocID="{804141C3-4883-4B1C-A074-A22A6E6796C4}" presName="accentRepeatNode" presStyleLbl="solidFgAcc1" presStyleIdx="4" presStyleCnt="5"/>
      <dgm:spPr/>
    </dgm:pt>
  </dgm:ptLst>
  <dgm:cxnLst>
    <dgm:cxn modelId="{70FE3B2A-A7DF-492A-8D04-8C928F016FA3}" type="presOf" srcId="{225F2DAF-7C1C-4A17-952C-A32BEB9349AD}" destId="{F221F149-9C76-4FDB-B8C4-C65596B8F962}" srcOrd="0" destOrd="0" presId="urn:microsoft.com/office/officeart/2008/layout/VerticalCurvedList"/>
    <dgm:cxn modelId="{BC15B93F-E6F7-40C3-938F-E9CDC7C716F2}" srcId="{A8A51D9A-AAE7-4257-8DE9-16A711653925}" destId="{62DEDD10-ED00-475C-8C9C-24FF51E66779}" srcOrd="2" destOrd="0" parTransId="{442E438F-C851-4C99-AAF9-16FA002ABD5A}" sibTransId="{0CB7BB78-DAEB-4A9F-B6B9-D18556A33648}"/>
    <dgm:cxn modelId="{515C8C48-55E2-42FE-A96C-EC02DA67E621}" type="presOf" srcId="{A8A51D9A-AAE7-4257-8DE9-16A711653925}" destId="{F2BD887B-E8D0-43A8-B5D5-433AB0D13DB3}" srcOrd="0" destOrd="0" presId="urn:microsoft.com/office/officeart/2008/layout/VerticalCurvedList"/>
    <dgm:cxn modelId="{31487280-949E-4AF8-91AD-BFF44880ACB9}" type="presOf" srcId="{B9DF2D44-3B23-495C-9E11-E65A38681361}" destId="{EE02A639-FB97-4FE7-9422-86047B181DAE}" srcOrd="0" destOrd="0" presId="urn:microsoft.com/office/officeart/2008/layout/VerticalCurvedList"/>
    <dgm:cxn modelId="{DD4A7EA4-5678-4C21-A503-E4750AAA2767}" srcId="{A8A51D9A-AAE7-4257-8DE9-16A711653925}" destId="{804141C3-4883-4B1C-A074-A22A6E6796C4}" srcOrd="4" destOrd="0" parTransId="{E8151CC0-8C59-4D7C-A98B-746FA2E85075}" sibTransId="{EBAE40B9-C635-4C67-8F09-B8E94A9C1FE7}"/>
    <dgm:cxn modelId="{3F2C17A7-29B8-45D0-A4D3-ADDB7FE3C6EC}" type="presOf" srcId="{6A6C7C8B-C9C6-472C-B026-3D74471DF265}" destId="{657F5C1F-271C-4EF1-A9A2-DF7559264290}" srcOrd="0" destOrd="0" presId="urn:microsoft.com/office/officeart/2008/layout/VerticalCurvedList"/>
    <dgm:cxn modelId="{3135BBBC-4A61-45A8-B435-FC3ABA0677B8}" type="presOf" srcId="{62DEDD10-ED00-475C-8C9C-24FF51E66779}" destId="{A0AED1B9-E04D-4989-9989-6731E9373CCE}" srcOrd="0" destOrd="0" presId="urn:microsoft.com/office/officeart/2008/layout/VerticalCurvedList"/>
    <dgm:cxn modelId="{E8F66BCF-7A73-4607-B8FC-91BA90E34400}" srcId="{A8A51D9A-AAE7-4257-8DE9-16A711653925}" destId="{225F2DAF-7C1C-4A17-952C-A32BEB9349AD}" srcOrd="0" destOrd="0" parTransId="{F44C17C8-5BDE-403F-9331-A2A95F8BCDD8}" sibTransId="{6A6C7C8B-C9C6-472C-B026-3D74471DF265}"/>
    <dgm:cxn modelId="{CA8AABD2-1335-45BB-8502-F32EB14925FC}" type="presOf" srcId="{804141C3-4883-4B1C-A074-A22A6E6796C4}" destId="{967E73FD-6387-486C-B366-382730A75790}" srcOrd="0" destOrd="0" presId="urn:microsoft.com/office/officeart/2008/layout/VerticalCurvedList"/>
    <dgm:cxn modelId="{4076DED2-3237-4D53-B66F-AF7E67E14687}" type="presOf" srcId="{01E51C4B-E611-403C-89C3-FB9D82540915}" destId="{E8810850-555F-4C04-92BB-B004361B060E}" srcOrd="0" destOrd="0" presId="urn:microsoft.com/office/officeart/2008/layout/VerticalCurvedList"/>
    <dgm:cxn modelId="{0BE43ED7-1094-4FA2-A3F2-21EA6098B77B}" srcId="{A8A51D9A-AAE7-4257-8DE9-16A711653925}" destId="{01E51C4B-E611-403C-89C3-FB9D82540915}" srcOrd="1" destOrd="0" parTransId="{EC158341-3905-4107-8175-C3BF5C1CC16D}" sibTransId="{5A017BDA-7DBC-4C37-B90A-FB9780EEC8A3}"/>
    <dgm:cxn modelId="{B41309D9-4097-428F-AF4D-A41A5C31FEF0}" srcId="{A8A51D9A-AAE7-4257-8DE9-16A711653925}" destId="{B9DF2D44-3B23-495C-9E11-E65A38681361}" srcOrd="3" destOrd="0" parTransId="{C07C586D-12EC-45B9-A213-A1E2071D9D66}" sibTransId="{69419BEF-5F09-495D-8E1C-164B94B5D0BD}"/>
    <dgm:cxn modelId="{6B199970-D9B2-482E-9E03-46376000A32C}" type="presParOf" srcId="{F2BD887B-E8D0-43A8-B5D5-433AB0D13DB3}" destId="{3301495D-EEDB-42DB-AF1E-A0CE118185A3}" srcOrd="0" destOrd="0" presId="urn:microsoft.com/office/officeart/2008/layout/VerticalCurvedList"/>
    <dgm:cxn modelId="{A1497A90-B510-40C6-89E3-72BF65D2BCB9}" type="presParOf" srcId="{3301495D-EEDB-42DB-AF1E-A0CE118185A3}" destId="{4281F12D-B3F5-417C-99AA-C0995EE45D40}" srcOrd="0" destOrd="0" presId="urn:microsoft.com/office/officeart/2008/layout/VerticalCurvedList"/>
    <dgm:cxn modelId="{A7D50332-8B6E-408D-AC59-33C449C83B39}" type="presParOf" srcId="{4281F12D-B3F5-417C-99AA-C0995EE45D40}" destId="{5D9E1CC4-4337-454A-AE0C-B895C8923584}" srcOrd="0" destOrd="0" presId="urn:microsoft.com/office/officeart/2008/layout/VerticalCurvedList"/>
    <dgm:cxn modelId="{07CFB3D5-8936-4787-B239-88E3050F6C94}" type="presParOf" srcId="{4281F12D-B3F5-417C-99AA-C0995EE45D40}" destId="{657F5C1F-271C-4EF1-A9A2-DF7559264290}" srcOrd="1" destOrd="0" presId="urn:microsoft.com/office/officeart/2008/layout/VerticalCurvedList"/>
    <dgm:cxn modelId="{F7DFC655-34BF-4A9A-A885-FE81EEBDAE87}" type="presParOf" srcId="{4281F12D-B3F5-417C-99AA-C0995EE45D40}" destId="{833479FD-C34D-4739-B850-4FDFEFB8458C}" srcOrd="2" destOrd="0" presId="urn:microsoft.com/office/officeart/2008/layout/VerticalCurvedList"/>
    <dgm:cxn modelId="{986BE78C-3E9D-4F3B-8942-69969333C67E}" type="presParOf" srcId="{4281F12D-B3F5-417C-99AA-C0995EE45D40}" destId="{68A5A77E-D33D-484E-99E0-CD6189F79631}" srcOrd="3" destOrd="0" presId="urn:microsoft.com/office/officeart/2008/layout/VerticalCurvedList"/>
    <dgm:cxn modelId="{F425F9DC-19AF-42B1-AB36-7BA7C48940CC}" type="presParOf" srcId="{3301495D-EEDB-42DB-AF1E-A0CE118185A3}" destId="{F221F149-9C76-4FDB-B8C4-C65596B8F962}" srcOrd="1" destOrd="0" presId="urn:microsoft.com/office/officeart/2008/layout/VerticalCurvedList"/>
    <dgm:cxn modelId="{277A7F68-4F37-40A6-B7AC-483272506BCE}" type="presParOf" srcId="{3301495D-EEDB-42DB-AF1E-A0CE118185A3}" destId="{7CEC5A26-7F4D-4BFC-B659-BC5795BF32BF}" srcOrd="2" destOrd="0" presId="urn:microsoft.com/office/officeart/2008/layout/VerticalCurvedList"/>
    <dgm:cxn modelId="{48946B89-3493-4252-A6B8-62036A989F3F}" type="presParOf" srcId="{7CEC5A26-7F4D-4BFC-B659-BC5795BF32BF}" destId="{03CD0636-8320-41BC-BE95-92C469277B54}" srcOrd="0" destOrd="0" presId="urn:microsoft.com/office/officeart/2008/layout/VerticalCurvedList"/>
    <dgm:cxn modelId="{7D6BFDF9-0911-41D7-A6E5-7404C396C6EB}" type="presParOf" srcId="{3301495D-EEDB-42DB-AF1E-A0CE118185A3}" destId="{E8810850-555F-4C04-92BB-B004361B060E}" srcOrd="3" destOrd="0" presId="urn:microsoft.com/office/officeart/2008/layout/VerticalCurvedList"/>
    <dgm:cxn modelId="{94773188-793C-4793-9D99-21474D8D25BE}" type="presParOf" srcId="{3301495D-EEDB-42DB-AF1E-A0CE118185A3}" destId="{FBD577C8-E8BC-4AE7-9E1A-9EAB2746E72E}" srcOrd="4" destOrd="0" presId="urn:microsoft.com/office/officeart/2008/layout/VerticalCurvedList"/>
    <dgm:cxn modelId="{0212A59E-843A-40D6-91D6-DE8341986A79}" type="presParOf" srcId="{FBD577C8-E8BC-4AE7-9E1A-9EAB2746E72E}" destId="{3F537CB0-8D07-4C19-9373-23B905A4D54A}" srcOrd="0" destOrd="0" presId="urn:microsoft.com/office/officeart/2008/layout/VerticalCurvedList"/>
    <dgm:cxn modelId="{D7CE27DD-E15A-4B5A-B233-683740A43A07}" type="presParOf" srcId="{3301495D-EEDB-42DB-AF1E-A0CE118185A3}" destId="{A0AED1B9-E04D-4989-9989-6731E9373CCE}" srcOrd="5" destOrd="0" presId="urn:microsoft.com/office/officeart/2008/layout/VerticalCurvedList"/>
    <dgm:cxn modelId="{622BF125-6ECE-49E6-97C5-41F51C30A03C}" type="presParOf" srcId="{3301495D-EEDB-42DB-AF1E-A0CE118185A3}" destId="{20E4CDE1-D470-445B-BCDB-79B860ECF5B7}" srcOrd="6" destOrd="0" presId="urn:microsoft.com/office/officeart/2008/layout/VerticalCurvedList"/>
    <dgm:cxn modelId="{AE6175E8-19FA-4E55-B7AB-CDD6391C761B}" type="presParOf" srcId="{20E4CDE1-D470-445B-BCDB-79B860ECF5B7}" destId="{39CD88DE-29A4-46CB-A880-D567D1341581}" srcOrd="0" destOrd="0" presId="urn:microsoft.com/office/officeart/2008/layout/VerticalCurvedList"/>
    <dgm:cxn modelId="{9D6B538E-CBD2-48AE-94F0-10F5F9271450}" type="presParOf" srcId="{3301495D-EEDB-42DB-AF1E-A0CE118185A3}" destId="{EE02A639-FB97-4FE7-9422-86047B181DAE}" srcOrd="7" destOrd="0" presId="urn:microsoft.com/office/officeart/2008/layout/VerticalCurvedList"/>
    <dgm:cxn modelId="{B967DC85-42D0-448F-B542-FF7178EE7545}" type="presParOf" srcId="{3301495D-EEDB-42DB-AF1E-A0CE118185A3}" destId="{43A072B6-3BFF-4E29-B2E1-351034B206B0}" srcOrd="8" destOrd="0" presId="urn:microsoft.com/office/officeart/2008/layout/VerticalCurvedList"/>
    <dgm:cxn modelId="{1CBE6A89-E00F-492C-9952-3C6785A804BD}" type="presParOf" srcId="{43A072B6-3BFF-4E29-B2E1-351034B206B0}" destId="{375F9E1D-0149-4417-902A-B4D8F88CCAEA}" srcOrd="0" destOrd="0" presId="urn:microsoft.com/office/officeart/2008/layout/VerticalCurvedList"/>
    <dgm:cxn modelId="{E81EAE79-4AA3-43ED-92CA-6B6A1A7BFD5D}" type="presParOf" srcId="{3301495D-EEDB-42DB-AF1E-A0CE118185A3}" destId="{967E73FD-6387-486C-B366-382730A75790}" srcOrd="9" destOrd="0" presId="urn:microsoft.com/office/officeart/2008/layout/VerticalCurvedList"/>
    <dgm:cxn modelId="{8949460A-ECF8-4976-AF30-6FDA7078B876}" type="presParOf" srcId="{3301495D-EEDB-42DB-AF1E-A0CE118185A3}" destId="{E11C60DB-E09B-49F9-9AD8-C65BA366FEE2}" srcOrd="10" destOrd="0" presId="urn:microsoft.com/office/officeart/2008/layout/VerticalCurvedList"/>
    <dgm:cxn modelId="{31AD1EFF-1C64-4888-9A9D-208DDFE91B8D}" type="presParOf" srcId="{E11C60DB-E09B-49F9-9AD8-C65BA366FEE2}" destId="{76F02B6B-204E-46C0-AD15-DABDD5F8A4A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8D31FA-12D5-4915-AC7C-9C86A7DD7DC7}" type="doc">
      <dgm:prSet loTypeId="urn:microsoft.com/office/officeart/2005/8/layout/hList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D562604A-0951-4F65-B863-F0DB459DDAF7}">
      <dgm:prSet phldrT="[Text]"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-US" sz="2000" dirty="0"/>
            <a:t>cience</a:t>
          </a:r>
          <a:endParaRPr lang="th-TH" sz="2000" dirty="0"/>
        </a:p>
      </dgm:t>
    </dgm:pt>
    <dgm:pt modelId="{F7673DC8-A6E2-42C2-8F85-84A65337E479}" type="parTrans" cxnId="{1E9EA34B-F899-417F-9422-A94F601A3A13}">
      <dgm:prSet/>
      <dgm:spPr/>
      <dgm:t>
        <a:bodyPr/>
        <a:lstStyle/>
        <a:p>
          <a:endParaRPr lang="th-TH" sz="2800"/>
        </a:p>
      </dgm:t>
    </dgm:pt>
    <dgm:pt modelId="{AA6E715D-E37F-4A6A-8341-559709602703}" type="sibTrans" cxnId="{1E9EA34B-F899-417F-9422-A94F601A3A13}">
      <dgm:prSet/>
      <dgm:spPr/>
      <dgm:t>
        <a:bodyPr/>
        <a:lstStyle/>
        <a:p>
          <a:endParaRPr lang="th-TH" sz="2800"/>
        </a:p>
      </dgm:t>
    </dgm:pt>
    <dgm:pt modelId="{EF72FB1D-BB4B-4090-8DB8-8358BB5F4546}">
      <dgm:prSet phldrT="[Text]"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000" dirty="0"/>
            <a:t>ngineering</a:t>
          </a:r>
          <a:endParaRPr lang="th-TH" sz="2000" dirty="0"/>
        </a:p>
      </dgm:t>
    </dgm:pt>
    <dgm:pt modelId="{314009C5-7957-4183-9F16-C182476317F2}" type="parTrans" cxnId="{7D3C7B4E-0995-4985-965E-0F0814B5939F}">
      <dgm:prSet/>
      <dgm:spPr/>
      <dgm:t>
        <a:bodyPr/>
        <a:lstStyle/>
        <a:p>
          <a:endParaRPr lang="th-TH" sz="2800"/>
        </a:p>
      </dgm:t>
    </dgm:pt>
    <dgm:pt modelId="{1E3472F2-31C8-40C3-B60E-4167ACB5BCD0}" type="sibTrans" cxnId="{7D3C7B4E-0995-4985-965E-0F0814B5939F}">
      <dgm:prSet/>
      <dgm:spPr/>
      <dgm:t>
        <a:bodyPr/>
        <a:lstStyle/>
        <a:p>
          <a:endParaRPr lang="th-TH" sz="2800"/>
        </a:p>
      </dgm:t>
    </dgm:pt>
    <dgm:pt modelId="{C3842C73-2D52-4C01-9B93-9E738516C188}">
      <dgm:prSet phldrT="[Text]"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dirty="0"/>
            <a:t>echnology</a:t>
          </a:r>
          <a:endParaRPr lang="th-TH" sz="2000" dirty="0"/>
        </a:p>
      </dgm:t>
    </dgm:pt>
    <dgm:pt modelId="{19AEA9E1-BDD6-4E77-B28E-81611F6C3E78}" type="parTrans" cxnId="{B4B7091D-EA56-47BD-BF9F-9DB94FA4FB6E}">
      <dgm:prSet/>
      <dgm:spPr/>
      <dgm:t>
        <a:bodyPr/>
        <a:lstStyle/>
        <a:p>
          <a:endParaRPr lang="th-TH" sz="2800"/>
        </a:p>
      </dgm:t>
    </dgm:pt>
    <dgm:pt modelId="{F2E8F255-47DC-419B-9E86-C7C9B4E52088}" type="sibTrans" cxnId="{B4B7091D-EA56-47BD-BF9F-9DB94FA4FB6E}">
      <dgm:prSet/>
      <dgm:spPr/>
      <dgm:t>
        <a:bodyPr/>
        <a:lstStyle/>
        <a:p>
          <a:endParaRPr lang="th-TH" sz="2800"/>
        </a:p>
      </dgm:t>
    </dgm:pt>
    <dgm:pt modelId="{13110205-BB97-4501-B477-98A7C3BC831D}">
      <dgm:prSet phldrT="[Text]" custT="1"/>
      <dgm:spPr/>
      <dgm:t>
        <a:bodyPr/>
        <a:lstStyle/>
        <a:p>
          <a:r>
            <a:rPr lang="en-US" sz="1600" dirty="0"/>
            <a:t>Methods used for modeling</a:t>
          </a:r>
          <a:endParaRPr lang="th-TH" sz="1600" dirty="0"/>
        </a:p>
      </dgm:t>
    </dgm:pt>
    <dgm:pt modelId="{FA56A738-2390-4822-9E1D-3B3D482D3355}" type="parTrans" cxnId="{8431B290-19DA-44EA-964B-AE1FE72BB667}">
      <dgm:prSet/>
      <dgm:spPr/>
      <dgm:t>
        <a:bodyPr/>
        <a:lstStyle/>
        <a:p>
          <a:endParaRPr lang="th-TH" sz="2800"/>
        </a:p>
      </dgm:t>
    </dgm:pt>
    <dgm:pt modelId="{666F7206-573D-4052-AB0B-717B03BEB50F}" type="sibTrans" cxnId="{8431B290-19DA-44EA-964B-AE1FE72BB667}">
      <dgm:prSet/>
      <dgm:spPr/>
      <dgm:t>
        <a:bodyPr/>
        <a:lstStyle/>
        <a:p>
          <a:endParaRPr lang="th-TH" sz="2800"/>
        </a:p>
      </dgm:t>
    </dgm:pt>
    <dgm:pt modelId="{3B4A71D4-2620-49D1-8ACC-1B71E9DD268E}">
      <dgm:prSet phldrT="[Text]" custT="1"/>
      <dgm:spPr/>
      <dgm:t>
        <a:bodyPr/>
        <a:lstStyle/>
        <a:p>
          <a:r>
            <a:rPr lang="en-US" sz="1600" dirty="0"/>
            <a:t>Termite mush-room biology</a:t>
          </a:r>
          <a:endParaRPr lang="th-TH" sz="1600" dirty="0"/>
        </a:p>
      </dgm:t>
    </dgm:pt>
    <dgm:pt modelId="{E9AA0DD5-2172-475C-9277-0179A36CC571}" type="parTrans" cxnId="{363C0A04-66E0-41F3-9B05-2AF32D60FA37}">
      <dgm:prSet/>
      <dgm:spPr/>
      <dgm:t>
        <a:bodyPr/>
        <a:lstStyle/>
        <a:p>
          <a:endParaRPr lang="th-TH" sz="2800"/>
        </a:p>
      </dgm:t>
    </dgm:pt>
    <dgm:pt modelId="{0961A186-D21E-4C27-A31C-97D8F45B8FFF}" type="sibTrans" cxnId="{363C0A04-66E0-41F3-9B05-2AF32D60FA37}">
      <dgm:prSet/>
      <dgm:spPr/>
      <dgm:t>
        <a:bodyPr/>
        <a:lstStyle/>
        <a:p>
          <a:endParaRPr lang="th-TH" sz="2800"/>
        </a:p>
      </dgm:t>
    </dgm:pt>
    <dgm:pt modelId="{2ED9B5E8-2DD8-4412-B81E-05C963BB490C}">
      <dgm:prSet phldrT="[Text]"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n-US" sz="2000" dirty="0"/>
            <a:t>rts</a:t>
          </a:r>
          <a:endParaRPr lang="th-TH" sz="2000" dirty="0"/>
        </a:p>
      </dgm:t>
    </dgm:pt>
    <dgm:pt modelId="{A42CA04B-C826-4B15-AAF4-255A0400C99E}" type="parTrans" cxnId="{7EC751FD-230B-4C1C-BFCC-5AB5D6387788}">
      <dgm:prSet/>
      <dgm:spPr/>
      <dgm:t>
        <a:bodyPr/>
        <a:lstStyle/>
        <a:p>
          <a:endParaRPr lang="th-TH" sz="2800"/>
        </a:p>
      </dgm:t>
    </dgm:pt>
    <dgm:pt modelId="{D3F21ED7-521E-4893-91AF-CD08B3A92D00}" type="sibTrans" cxnId="{7EC751FD-230B-4C1C-BFCC-5AB5D6387788}">
      <dgm:prSet/>
      <dgm:spPr/>
      <dgm:t>
        <a:bodyPr/>
        <a:lstStyle/>
        <a:p>
          <a:endParaRPr lang="th-TH" sz="2800"/>
        </a:p>
      </dgm:t>
    </dgm:pt>
    <dgm:pt modelId="{02EE2083-3719-4692-BE28-78A384DFA6EC}">
      <dgm:prSet phldrT="[Text]"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-US" sz="2000" dirty="0"/>
            <a:t>athematics</a:t>
          </a:r>
          <a:endParaRPr lang="th-TH" sz="2000" dirty="0"/>
        </a:p>
      </dgm:t>
    </dgm:pt>
    <dgm:pt modelId="{22E6D744-C423-4777-AD90-DFF54BD5F5B0}" type="parTrans" cxnId="{56E7CD69-748B-4DD6-B7FA-385DE4542198}">
      <dgm:prSet/>
      <dgm:spPr/>
      <dgm:t>
        <a:bodyPr/>
        <a:lstStyle/>
        <a:p>
          <a:endParaRPr lang="th-TH" sz="2800"/>
        </a:p>
      </dgm:t>
    </dgm:pt>
    <dgm:pt modelId="{BB2BFABB-EE8E-404E-AF2C-415AEF5992C6}" type="sibTrans" cxnId="{56E7CD69-748B-4DD6-B7FA-385DE4542198}">
      <dgm:prSet/>
      <dgm:spPr/>
      <dgm:t>
        <a:bodyPr/>
        <a:lstStyle/>
        <a:p>
          <a:endParaRPr lang="th-TH" sz="2800"/>
        </a:p>
      </dgm:t>
    </dgm:pt>
    <dgm:pt modelId="{06DBB22A-ACCA-4A88-9DC1-1F88D0B97B46}">
      <dgm:prSet phldrT="[Text]" custT="1"/>
      <dgm:spPr/>
      <dgm:t>
        <a:bodyPr/>
        <a:lstStyle/>
        <a:p>
          <a:r>
            <a:rPr lang="en-US" sz="1600" dirty="0"/>
            <a:t>How to create  the model like a prototype</a:t>
          </a:r>
          <a:endParaRPr lang="th-TH" sz="1600" dirty="0"/>
        </a:p>
      </dgm:t>
    </dgm:pt>
    <dgm:pt modelId="{E746B22E-8717-49FF-93BE-4DE9EFFD9A13}" type="parTrans" cxnId="{DF0CE37B-CF9C-4BF3-942D-2BD13B4734BE}">
      <dgm:prSet/>
      <dgm:spPr/>
      <dgm:t>
        <a:bodyPr/>
        <a:lstStyle/>
        <a:p>
          <a:endParaRPr lang="th-TH" sz="2800"/>
        </a:p>
      </dgm:t>
    </dgm:pt>
    <dgm:pt modelId="{06E6E880-DA28-4E0A-8517-81B8F8E5FE10}" type="sibTrans" cxnId="{DF0CE37B-CF9C-4BF3-942D-2BD13B4734BE}">
      <dgm:prSet/>
      <dgm:spPr/>
      <dgm:t>
        <a:bodyPr/>
        <a:lstStyle/>
        <a:p>
          <a:endParaRPr lang="th-TH" sz="2800"/>
        </a:p>
      </dgm:t>
    </dgm:pt>
    <dgm:pt modelId="{B28FF979-EA78-47C5-BEEA-3BF41B3BF329}">
      <dgm:prSet phldrT="[Text]" custT="1"/>
      <dgm:spPr/>
      <dgm:t>
        <a:bodyPr/>
        <a:lstStyle/>
        <a:p>
          <a:r>
            <a:rPr lang="en-US" sz="1600" dirty="0"/>
            <a:t>Sculpting and mixing colors</a:t>
          </a:r>
          <a:endParaRPr lang="th-TH" sz="1600" dirty="0"/>
        </a:p>
      </dgm:t>
    </dgm:pt>
    <dgm:pt modelId="{FF637D5C-7628-4A96-85CD-339A52615BE0}" type="parTrans" cxnId="{FDECC254-F283-4461-BD98-377193DF102A}">
      <dgm:prSet/>
      <dgm:spPr/>
      <dgm:t>
        <a:bodyPr/>
        <a:lstStyle/>
        <a:p>
          <a:endParaRPr lang="th-TH" sz="2800"/>
        </a:p>
      </dgm:t>
    </dgm:pt>
    <dgm:pt modelId="{2B3A0D91-050C-4178-ADEF-4763A4EEC571}" type="sibTrans" cxnId="{FDECC254-F283-4461-BD98-377193DF102A}">
      <dgm:prSet/>
      <dgm:spPr/>
      <dgm:t>
        <a:bodyPr/>
        <a:lstStyle/>
        <a:p>
          <a:endParaRPr lang="th-TH" sz="2800"/>
        </a:p>
      </dgm:t>
    </dgm:pt>
    <dgm:pt modelId="{70247A6E-E202-4F34-A06A-2421820432DD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Euphemia"/>
              <a:ea typeface="+mn-ea"/>
              <a:cs typeface="+mn-cs"/>
            </a:rPr>
            <a:t>Shapes and measure-</a:t>
          </a:r>
          <a:r>
            <a:rPr lang="en-US" sz="1600" kern="1200" dirty="0" err="1">
              <a:latin typeface="Euphemia"/>
              <a:ea typeface="+mn-ea"/>
              <a:cs typeface="+mn-cs"/>
            </a:rPr>
            <a:t>ments</a:t>
          </a:r>
          <a:endParaRPr lang="th-TH" sz="1600" kern="1200" dirty="0">
            <a:latin typeface="Euphemia"/>
            <a:ea typeface="+mn-ea"/>
            <a:cs typeface="+mn-cs"/>
          </a:endParaRPr>
        </a:p>
      </dgm:t>
    </dgm:pt>
    <dgm:pt modelId="{42A37213-B9AE-43F8-BA63-4178B177ED1E}" type="parTrans" cxnId="{943BC002-B7A7-46BD-9A18-5BF8AE007071}">
      <dgm:prSet/>
      <dgm:spPr/>
      <dgm:t>
        <a:bodyPr/>
        <a:lstStyle/>
        <a:p>
          <a:endParaRPr lang="th-TH"/>
        </a:p>
      </dgm:t>
    </dgm:pt>
    <dgm:pt modelId="{BB9AEA1D-4636-4575-BBEA-6159DD9EA153}" type="sibTrans" cxnId="{943BC002-B7A7-46BD-9A18-5BF8AE007071}">
      <dgm:prSet/>
      <dgm:spPr/>
      <dgm:t>
        <a:bodyPr/>
        <a:lstStyle/>
        <a:p>
          <a:endParaRPr lang="th-TH"/>
        </a:p>
      </dgm:t>
    </dgm:pt>
    <dgm:pt modelId="{C8BBF8BF-76AC-4171-8D65-1D08C841B8E0}" type="pres">
      <dgm:prSet presAssocID="{9C8D31FA-12D5-4915-AC7C-9C86A7DD7DC7}" presName="linearFlow" presStyleCnt="0">
        <dgm:presLayoutVars>
          <dgm:dir/>
          <dgm:animLvl val="lvl"/>
          <dgm:resizeHandles/>
        </dgm:presLayoutVars>
      </dgm:prSet>
      <dgm:spPr/>
    </dgm:pt>
    <dgm:pt modelId="{77001104-233A-4539-BB34-B3EF2DE9846C}" type="pres">
      <dgm:prSet presAssocID="{D562604A-0951-4F65-B863-F0DB459DDAF7}" presName="compositeNode" presStyleCnt="0">
        <dgm:presLayoutVars>
          <dgm:bulletEnabled val="1"/>
        </dgm:presLayoutVars>
      </dgm:prSet>
      <dgm:spPr/>
    </dgm:pt>
    <dgm:pt modelId="{99F1264C-EE7A-4E16-AC0C-844061530F7C}" type="pres">
      <dgm:prSet presAssocID="{D562604A-0951-4F65-B863-F0DB459DDAF7}" presName="image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7CD0024E-DEE0-41F1-8DD2-D3C43965F860}" type="pres">
      <dgm:prSet presAssocID="{D562604A-0951-4F65-B863-F0DB459DDAF7}" presName="childNode" presStyleLbl="node1" presStyleIdx="0" presStyleCnt="5" custScaleX="92264">
        <dgm:presLayoutVars>
          <dgm:bulletEnabled val="1"/>
        </dgm:presLayoutVars>
      </dgm:prSet>
      <dgm:spPr/>
    </dgm:pt>
    <dgm:pt modelId="{1363C92C-0E06-45C1-9E02-0E15BDD6B316}" type="pres">
      <dgm:prSet presAssocID="{D562604A-0951-4F65-B863-F0DB459DDAF7}" presName="parentNode" presStyleLbl="revTx" presStyleIdx="0" presStyleCnt="5">
        <dgm:presLayoutVars>
          <dgm:chMax val="0"/>
          <dgm:bulletEnabled val="1"/>
        </dgm:presLayoutVars>
      </dgm:prSet>
      <dgm:spPr/>
    </dgm:pt>
    <dgm:pt modelId="{913872D3-4B96-419B-92F1-17144C58D943}" type="pres">
      <dgm:prSet presAssocID="{AA6E715D-E37F-4A6A-8341-559709602703}" presName="sibTrans" presStyleCnt="0"/>
      <dgm:spPr/>
    </dgm:pt>
    <dgm:pt modelId="{A071F959-12D5-4C57-A770-1BCE9CB0C840}" type="pres">
      <dgm:prSet presAssocID="{C3842C73-2D52-4C01-9B93-9E738516C188}" presName="compositeNode" presStyleCnt="0">
        <dgm:presLayoutVars>
          <dgm:bulletEnabled val="1"/>
        </dgm:presLayoutVars>
      </dgm:prSet>
      <dgm:spPr/>
    </dgm:pt>
    <dgm:pt modelId="{1378CECA-2F7A-4D79-86D0-E6EC43EF5D87}" type="pres">
      <dgm:prSet presAssocID="{C3842C73-2D52-4C01-9B93-9E738516C188}" presName="image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7000" r="-7000"/>
          </a:stretch>
        </a:blipFill>
      </dgm:spPr>
    </dgm:pt>
    <dgm:pt modelId="{9E8EC2DE-01DF-4510-B91B-2BDDE88B3B39}" type="pres">
      <dgm:prSet presAssocID="{C3842C73-2D52-4C01-9B93-9E738516C188}" presName="childNode" presStyleLbl="node1" presStyleIdx="1" presStyleCnt="5" custScaleX="92264">
        <dgm:presLayoutVars>
          <dgm:bulletEnabled val="1"/>
        </dgm:presLayoutVars>
      </dgm:prSet>
      <dgm:spPr/>
    </dgm:pt>
    <dgm:pt modelId="{6DAE33E3-11B4-495F-9FD6-46FEC119D524}" type="pres">
      <dgm:prSet presAssocID="{C3842C73-2D52-4C01-9B93-9E738516C188}" presName="parentNode" presStyleLbl="revTx" presStyleIdx="1" presStyleCnt="5">
        <dgm:presLayoutVars>
          <dgm:chMax val="0"/>
          <dgm:bulletEnabled val="1"/>
        </dgm:presLayoutVars>
      </dgm:prSet>
      <dgm:spPr/>
    </dgm:pt>
    <dgm:pt modelId="{9B4DFBF3-72C1-4AE0-8CA0-F0E7F1AB3E7D}" type="pres">
      <dgm:prSet presAssocID="{F2E8F255-47DC-419B-9E86-C7C9B4E52088}" presName="sibTrans" presStyleCnt="0"/>
      <dgm:spPr/>
    </dgm:pt>
    <dgm:pt modelId="{EC373AAB-5167-49C6-9068-FB47A58F6954}" type="pres">
      <dgm:prSet presAssocID="{EF72FB1D-BB4B-4090-8DB8-8358BB5F4546}" presName="compositeNode" presStyleCnt="0">
        <dgm:presLayoutVars>
          <dgm:bulletEnabled val="1"/>
        </dgm:presLayoutVars>
      </dgm:prSet>
      <dgm:spPr/>
    </dgm:pt>
    <dgm:pt modelId="{821AAA9A-977B-4E87-8EC6-486B08AD1737}" type="pres">
      <dgm:prSet presAssocID="{EF72FB1D-BB4B-4090-8DB8-8358BB5F4546}" presName="image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3073D0BD-BC6A-4008-ABB6-51D161F13E82}" type="pres">
      <dgm:prSet presAssocID="{EF72FB1D-BB4B-4090-8DB8-8358BB5F4546}" presName="childNode" presStyleLbl="node1" presStyleIdx="2" presStyleCnt="5" custScaleX="92264">
        <dgm:presLayoutVars>
          <dgm:bulletEnabled val="1"/>
        </dgm:presLayoutVars>
      </dgm:prSet>
      <dgm:spPr/>
    </dgm:pt>
    <dgm:pt modelId="{7E378944-C17E-4B29-B169-6C2357908B51}" type="pres">
      <dgm:prSet presAssocID="{EF72FB1D-BB4B-4090-8DB8-8358BB5F4546}" presName="parentNode" presStyleLbl="revTx" presStyleIdx="2" presStyleCnt="5">
        <dgm:presLayoutVars>
          <dgm:chMax val="0"/>
          <dgm:bulletEnabled val="1"/>
        </dgm:presLayoutVars>
      </dgm:prSet>
      <dgm:spPr/>
    </dgm:pt>
    <dgm:pt modelId="{30FFD0C9-2340-4DB4-ACA3-1CE54116CAA8}" type="pres">
      <dgm:prSet presAssocID="{1E3472F2-31C8-40C3-B60E-4167ACB5BCD0}" presName="sibTrans" presStyleCnt="0"/>
      <dgm:spPr/>
    </dgm:pt>
    <dgm:pt modelId="{602F9045-32CE-4875-9646-ABED8D69AEAD}" type="pres">
      <dgm:prSet presAssocID="{2ED9B5E8-2DD8-4412-B81E-05C963BB490C}" presName="compositeNode" presStyleCnt="0">
        <dgm:presLayoutVars>
          <dgm:bulletEnabled val="1"/>
        </dgm:presLayoutVars>
      </dgm:prSet>
      <dgm:spPr/>
    </dgm:pt>
    <dgm:pt modelId="{EDABA192-F492-4850-B615-80FDFFF85957}" type="pres">
      <dgm:prSet presAssocID="{2ED9B5E8-2DD8-4412-B81E-05C963BB490C}" presName="image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16000" r="-16000"/>
          </a:stretch>
        </a:blipFill>
      </dgm:spPr>
    </dgm:pt>
    <dgm:pt modelId="{54BEFE6E-77D5-43F4-95FE-91CFEF9FA511}" type="pres">
      <dgm:prSet presAssocID="{2ED9B5E8-2DD8-4412-B81E-05C963BB490C}" presName="childNode" presStyleLbl="node1" presStyleIdx="3" presStyleCnt="5" custScaleX="92264">
        <dgm:presLayoutVars>
          <dgm:bulletEnabled val="1"/>
        </dgm:presLayoutVars>
      </dgm:prSet>
      <dgm:spPr/>
    </dgm:pt>
    <dgm:pt modelId="{83B99227-9F0B-4576-8521-1B612DECBFA3}" type="pres">
      <dgm:prSet presAssocID="{2ED9B5E8-2DD8-4412-B81E-05C963BB490C}" presName="parentNode" presStyleLbl="revTx" presStyleIdx="3" presStyleCnt="5">
        <dgm:presLayoutVars>
          <dgm:chMax val="0"/>
          <dgm:bulletEnabled val="1"/>
        </dgm:presLayoutVars>
      </dgm:prSet>
      <dgm:spPr/>
    </dgm:pt>
    <dgm:pt modelId="{29F3FD34-9BA7-4C6D-9B8B-E4FC8F3C9A44}" type="pres">
      <dgm:prSet presAssocID="{D3F21ED7-521E-4893-91AF-CD08B3A92D00}" presName="sibTrans" presStyleCnt="0"/>
      <dgm:spPr/>
    </dgm:pt>
    <dgm:pt modelId="{B7576AFA-8B98-4727-9310-CCC68EFC6A75}" type="pres">
      <dgm:prSet presAssocID="{02EE2083-3719-4692-BE28-78A384DFA6EC}" presName="compositeNode" presStyleCnt="0">
        <dgm:presLayoutVars>
          <dgm:bulletEnabled val="1"/>
        </dgm:presLayoutVars>
      </dgm:prSet>
      <dgm:spPr/>
    </dgm:pt>
    <dgm:pt modelId="{F1C82964-5E8E-4745-AD28-46B50BA19AEF}" type="pres">
      <dgm:prSet presAssocID="{02EE2083-3719-4692-BE28-78A384DFA6EC}" presName="image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0332E7C5-E83B-4812-8737-1FA517F71F4B}" type="pres">
      <dgm:prSet presAssocID="{02EE2083-3719-4692-BE28-78A384DFA6EC}" presName="childNode" presStyleLbl="node1" presStyleIdx="4" presStyleCnt="5" custScaleX="92264">
        <dgm:presLayoutVars>
          <dgm:bulletEnabled val="1"/>
        </dgm:presLayoutVars>
      </dgm:prSet>
      <dgm:spPr/>
    </dgm:pt>
    <dgm:pt modelId="{52C5A350-C858-4424-AF01-7CF41CDBF464}" type="pres">
      <dgm:prSet presAssocID="{02EE2083-3719-4692-BE28-78A384DFA6EC}" presName="parentNode" presStyleLbl="revTx" presStyleIdx="4" presStyleCnt="5">
        <dgm:presLayoutVars>
          <dgm:chMax val="0"/>
          <dgm:bulletEnabled val="1"/>
        </dgm:presLayoutVars>
      </dgm:prSet>
      <dgm:spPr/>
    </dgm:pt>
  </dgm:ptLst>
  <dgm:cxnLst>
    <dgm:cxn modelId="{943BC002-B7A7-46BD-9A18-5BF8AE007071}" srcId="{02EE2083-3719-4692-BE28-78A384DFA6EC}" destId="{70247A6E-E202-4F34-A06A-2421820432DD}" srcOrd="0" destOrd="0" parTransId="{42A37213-B9AE-43F8-BA63-4178B177ED1E}" sibTransId="{BB9AEA1D-4636-4575-BBEA-6159DD9EA153}"/>
    <dgm:cxn modelId="{363C0A04-66E0-41F3-9B05-2AF32D60FA37}" srcId="{D562604A-0951-4F65-B863-F0DB459DDAF7}" destId="{3B4A71D4-2620-49D1-8ACC-1B71E9DD268E}" srcOrd="0" destOrd="0" parTransId="{E9AA0DD5-2172-475C-9277-0179A36CC571}" sibTransId="{0961A186-D21E-4C27-A31C-97D8F45B8FFF}"/>
    <dgm:cxn modelId="{508A5D06-613D-4634-9C9A-DECA0F67FE6B}" type="presOf" srcId="{02EE2083-3719-4692-BE28-78A384DFA6EC}" destId="{52C5A350-C858-4424-AF01-7CF41CDBF464}" srcOrd="0" destOrd="0" presId="urn:microsoft.com/office/officeart/2005/8/layout/hList2"/>
    <dgm:cxn modelId="{B4B7091D-EA56-47BD-BF9F-9DB94FA4FB6E}" srcId="{9C8D31FA-12D5-4915-AC7C-9C86A7DD7DC7}" destId="{C3842C73-2D52-4C01-9B93-9E738516C188}" srcOrd="1" destOrd="0" parTransId="{19AEA9E1-BDD6-4E77-B28E-81611F6C3E78}" sibTransId="{F2E8F255-47DC-419B-9E86-C7C9B4E52088}"/>
    <dgm:cxn modelId="{6BBC4D67-4211-46FA-9602-C79B2F8FBD18}" type="presOf" srcId="{13110205-BB97-4501-B477-98A7C3BC831D}" destId="{9E8EC2DE-01DF-4510-B91B-2BDDE88B3B39}" srcOrd="0" destOrd="0" presId="urn:microsoft.com/office/officeart/2005/8/layout/hList2"/>
    <dgm:cxn modelId="{06D44F49-411D-45D0-B7BA-27244A7D8B66}" type="presOf" srcId="{3B4A71D4-2620-49D1-8ACC-1B71E9DD268E}" destId="{7CD0024E-DEE0-41F1-8DD2-D3C43965F860}" srcOrd="0" destOrd="0" presId="urn:microsoft.com/office/officeart/2005/8/layout/hList2"/>
    <dgm:cxn modelId="{56E7CD69-748B-4DD6-B7FA-385DE4542198}" srcId="{9C8D31FA-12D5-4915-AC7C-9C86A7DD7DC7}" destId="{02EE2083-3719-4692-BE28-78A384DFA6EC}" srcOrd="4" destOrd="0" parTransId="{22E6D744-C423-4777-AD90-DFF54BD5F5B0}" sibTransId="{BB2BFABB-EE8E-404E-AF2C-415AEF5992C6}"/>
    <dgm:cxn modelId="{06991E4B-925E-423C-877B-8C210A08A81F}" type="presOf" srcId="{C3842C73-2D52-4C01-9B93-9E738516C188}" destId="{6DAE33E3-11B4-495F-9FD6-46FEC119D524}" srcOrd="0" destOrd="0" presId="urn:microsoft.com/office/officeart/2005/8/layout/hList2"/>
    <dgm:cxn modelId="{1E9EA34B-F899-417F-9422-A94F601A3A13}" srcId="{9C8D31FA-12D5-4915-AC7C-9C86A7DD7DC7}" destId="{D562604A-0951-4F65-B863-F0DB459DDAF7}" srcOrd="0" destOrd="0" parTransId="{F7673DC8-A6E2-42C2-8F85-84A65337E479}" sibTransId="{AA6E715D-E37F-4A6A-8341-559709602703}"/>
    <dgm:cxn modelId="{ED162D4E-6DF8-4D79-982B-DC2221D65914}" type="presOf" srcId="{06DBB22A-ACCA-4A88-9DC1-1F88D0B97B46}" destId="{3073D0BD-BC6A-4008-ABB6-51D161F13E82}" srcOrd="0" destOrd="0" presId="urn:microsoft.com/office/officeart/2005/8/layout/hList2"/>
    <dgm:cxn modelId="{7D3C7B4E-0995-4985-965E-0F0814B5939F}" srcId="{9C8D31FA-12D5-4915-AC7C-9C86A7DD7DC7}" destId="{EF72FB1D-BB4B-4090-8DB8-8358BB5F4546}" srcOrd="2" destOrd="0" parTransId="{314009C5-7957-4183-9F16-C182476317F2}" sibTransId="{1E3472F2-31C8-40C3-B60E-4167ACB5BCD0}"/>
    <dgm:cxn modelId="{FDECC254-F283-4461-BD98-377193DF102A}" srcId="{2ED9B5E8-2DD8-4412-B81E-05C963BB490C}" destId="{B28FF979-EA78-47C5-BEEA-3BF41B3BF329}" srcOrd="0" destOrd="0" parTransId="{FF637D5C-7628-4A96-85CD-339A52615BE0}" sibTransId="{2B3A0D91-050C-4178-ADEF-4763A4EEC571}"/>
    <dgm:cxn modelId="{DF0CE37B-CF9C-4BF3-942D-2BD13B4734BE}" srcId="{EF72FB1D-BB4B-4090-8DB8-8358BB5F4546}" destId="{06DBB22A-ACCA-4A88-9DC1-1F88D0B97B46}" srcOrd="0" destOrd="0" parTransId="{E746B22E-8717-49FF-93BE-4DE9EFFD9A13}" sibTransId="{06E6E880-DA28-4E0A-8517-81B8F8E5FE10}"/>
    <dgm:cxn modelId="{706FE87F-E7D9-4975-97FF-16D6341FC3C4}" type="presOf" srcId="{9C8D31FA-12D5-4915-AC7C-9C86A7DD7DC7}" destId="{C8BBF8BF-76AC-4171-8D65-1D08C841B8E0}" srcOrd="0" destOrd="0" presId="urn:microsoft.com/office/officeart/2005/8/layout/hList2"/>
    <dgm:cxn modelId="{8431B290-19DA-44EA-964B-AE1FE72BB667}" srcId="{C3842C73-2D52-4C01-9B93-9E738516C188}" destId="{13110205-BB97-4501-B477-98A7C3BC831D}" srcOrd="0" destOrd="0" parTransId="{FA56A738-2390-4822-9E1D-3B3D482D3355}" sibTransId="{666F7206-573D-4052-AB0B-717B03BEB50F}"/>
    <dgm:cxn modelId="{FCBC7495-1449-4158-B673-9FF7C2D7766D}" type="presOf" srcId="{70247A6E-E202-4F34-A06A-2421820432DD}" destId="{0332E7C5-E83B-4812-8737-1FA517F71F4B}" srcOrd="0" destOrd="0" presId="urn:microsoft.com/office/officeart/2005/8/layout/hList2"/>
    <dgm:cxn modelId="{2DE40BA8-094A-4832-88D8-9123EF40D630}" type="presOf" srcId="{EF72FB1D-BB4B-4090-8DB8-8358BB5F4546}" destId="{7E378944-C17E-4B29-B169-6C2357908B51}" srcOrd="0" destOrd="0" presId="urn:microsoft.com/office/officeart/2005/8/layout/hList2"/>
    <dgm:cxn modelId="{C06ED5AE-1723-4B51-A0F0-571801B0989B}" type="presOf" srcId="{2ED9B5E8-2DD8-4412-B81E-05C963BB490C}" destId="{83B99227-9F0B-4576-8521-1B612DECBFA3}" srcOrd="0" destOrd="0" presId="urn:microsoft.com/office/officeart/2005/8/layout/hList2"/>
    <dgm:cxn modelId="{B05F8FEC-08F3-48AF-B966-98AF7F7CFF77}" type="presOf" srcId="{B28FF979-EA78-47C5-BEEA-3BF41B3BF329}" destId="{54BEFE6E-77D5-43F4-95FE-91CFEF9FA511}" srcOrd="0" destOrd="0" presId="urn:microsoft.com/office/officeart/2005/8/layout/hList2"/>
    <dgm:cxn modelId="{7EC751FD-230B-4C1C-BFCC-5AB5D6387788}" srcId="{9C8D31FA-12D5-4915-AC7C-9C86A7DD7DC7}" destId="{2ED9B5E8-2DD8-4412-B81E-05C963BB490C}" srcOrd="3" destOrd="0" parTransId="{A42CA04B-C826-4B15-AAF4-255A0400C99E}" sibTransId="{D3F21ED7-521E-4893-91AF-CD08B3A92D00}"/>
    <dgm:cxn modelId="{BAA79DFF-0E88-4CEC-9CFE-D1FD1A5300B8}" type="presOf" srcId="{D562604A-0951-4F65-B863-F0DB459DDAF7}" destId="{1363C92C-0E06-45C1-9E02-0E15BDD6B316}" srcOrd="0" destOrd="0" presId="urn:microsoft.com/office/officeart/2005/8/layout/hList2"/>
    <dgm:cxn modelId="{76E608FA-93B6-450C-9970-8ACA10CB9C6D}" type="presParOf" srcId="{C8BBF8BF-76AC-4171-8D65-1D08C841B8E0}" destId="{77001104-233A-4539-BB34-B3EF2DE9846C}" srcOrd="0" destOrd="0" presId="urn:microsoft.com/office/officeart/2005/8/layout/hList2"/>
    <dgm:cxn modelId="{E4619D8C-D05A-435B-BB75-05649FCEAD05}" type="presParOf" srcId="{77001104-233A-4539-BB34-B3EF2DE9846C}" destId="{99F1264C-EE7A-4E16-AC0C-844061530F7C}" srcOrd="0" destOrd="0" presId="urn:microsoft.com/office/officeart/2005/8/layout/hList2"/>
    <dgm:cxn modelId="{E7745304-D6B6-4423-A1FF-EC3675F4BEA3}" type="presParOf" srcId="{77001104-233A-4539-BB34-B3EF2DE9846C}" destId="{7CD0024E-DEE0-41F1-8DD2-D3C43965F860}" srcOrd="1" destOrd="0" presId="urn:microsoft.com/office/officeart/2005/8/layout/hList2"/>
    <dgm:cxn modelId="{B62BA266-84C1-4EFF-8545-C66DE862A527}" type="presParOf" srcId="{77001104-233A-4539-BB34-B3EF2DE9846C}" destId="{1363C92C-0E06-45C1-9E02-0E15BDD6B316}" srcOrd="2" destOrd="0" presId="urn:microsoft.com/office/officeart/2005/8/layout/hList2"/>
    <dgm:cxn modelId="{38A7EF74-FA1B-4CD1-8EE6-6503A1DC068B}" type="presParOf" srcId="{C8BBF8BF-76AC-4171-8D65-1D08C841B8E0}" destId="{913872D3-4B96-419B-92F1-17144C58D943}" srcOrd="1" destOrd="0" presId="urn:microsoft.com/office/officeart/2005/8/layout/hList2"/>
    <dgm:cxn modelId="{01FAC971-1B84-44F0-A1E1-D22B90DA8D15}" type="presParOf" srcId="{C8BBF8BF-76AC-4171-8D65-1D08C841B8E0}" destId="{A071F959-12D5-4C57-A770-1BCE9CB0C840}" srcOrd="2" destOrd="0" presId="urn:microsoft.com/office/officeart/2005/8/layout/hList2"/>
    <dgm:cxn modelId="{EB72102D-2DD4-4DF9-8D4A-4CF5B214E5EA}" type="presParOf" srcId="{A071F959-12D5-4C57-A770-1BCE9CB0C840}" destId="{1378CECA-2F7A-4D79-86D0-E6EC43EF5D87}" srcOrd="0" destOrd="0" presId="urn:microsoft.com/office/officeart/2005/8/layout/hList2"/>
    <dgm:cxn modelId="{538F4AB7-A62A-4A06-9B9B-37EA3EE59ED6}" type="presParOf" srcId="{A071F959-12D5-4C57-A770-1BCE9CB0C840}" destId="{9E8EC2DE-01DF-4510-B91B-2BDDE88B3B39}" srcOrd="1" destOrd="0" presId="urn:microsoft.com/office/officeart/2005/8/layout/hList2"/>
    <dgm:cxn modelId="{7197422D-7E4A-4822-8C36-CA5A46140C79}" type="presParOf" srcId="{A071F959-12D5-4C57-A770-1BCE9CB0C840}" destId="{6DAE33E3-11B4-495F-9FD6-46FEC119D524}" srcOrd="2" destOrd="0" presId="urn:microsoft.com/office/officeart/2005/8/layout/hList2"/>
    <dgm:cxn modelId="{8A7F19DE-2AB8-480D-9A1A-0AE521FF7C94}" type="presParOf" srcId="{C8BBF8BF-76AC-4171-8D65-1D08C841B8E0}" destId="{9B4DFBF3-72C1-4AE0-8CA0-F0E7F1AB3E7D}" srcOrd="3" destOrd="0" presId="urn:microsoft.com/office/officeart/2005/8/layout/hList2"/>
    <dgm:cxn modelId="{E1889425-BBA1-44D6-A2C0-4A5803238EAA}" type="presParOf" srcId="{C8BBF8BF-76AC-4171-8D65-1D08C841B8E0}" destId="{EC373AAB-5167-49C6-9068-FB47A58F6954}" srcOrd="4" destOrd="0" presId="urn:microsoft.com/office/officeart/2005/8/layout/hList2"/>
    <dgm:cxn modelId="{7563CE33-F631-4A08-9757-CACDFA2BA206}" type="presParOf" srcId="{EC373AAB-5167-49C6-9068-FB47A58F6954}" destId="{821AAA9A-977B-4E87-8EC6-486B08AD1737}" srcOrd="0" destOrd="0" presId="urn:microsoft.com/office/officeart/2005/8/layout/hList2"/>
    <dgm:cxn modelId="{3375B2BE-0C62-40D9-8E9D-A3C753F4DC77}" type="presParOf" srcId="{EC373AAB-5167-49C6-9068-FB47A58F6954}" destId="{3073D0BD-BC6A-4008-ABB6-51D161F13E82}" srcOrd="1" destOrd="0" presId="urn:microsoft.com/office/officeart/2005/8/layout/hList2"/>
    <dgm:cxn modelId="{E2B70F06-F2F9-4584-AED5-25AB828982F3}" type="presParOf" srcId="{EC373AAB-5167-49C6-9068-FB47A58F6954}" destId="{7E378944-C17E-4B29-B169-6C2357908B51}" srcOrd="2" destOrd="0" presId="urn:microsoft.com/office/officeart/2005/8/layout/hList2"/>
    <dgm:cxn modelId="{A71E4763-04CC-46E3-93E7-85D56BECF1AF}" type="presParOf" srcId="{C8BBF8BF-76AC-4171-8D65-1D08C841B8E0}" destId="{30FFD0C9-2340-4DB4-ACA3-1CE54116CAA8}" srcOrd="5" destOrd="0" presId="urn:microsoft.com/office/officeart/2005/8/layout/hList2"/>
    <dgm:cxn modelId="{2FCF16D6-CA1B-4267-9B89-09A03511D85F}" type="presParOf" srcId="{C8BBF8BF-76AC-4171-8D65-1D08C841B8E0}" destId="{602F9045-32CE-4875-9646-ABED8D69AEAD}" srcOrd="6" destOrd="0" presId="urn:microsoft.com/office/officeart/2005/8/layout/hList2"/>
    <dgm:cxn modelId="{D25BA1C1-FE0E-44EC-A08F-8343A99C82DB}" type="presParOf" srcId="{602F9045-32CE-4875-9646-ABED8D69AEAD}" destId="{EDABA192-F492-4850-B615-80FDFFF85957}" srcOrd="0" destOrd="0" presId="urn:microsoft.com/office/officeart/2005/8/layout/hList2"/>
    <dgm:cxn modelId="{B1761452-B017-4344-B514-6123DFC40700}" type="presParOf" srcId="{602F9045-32CE-4875-9646-ABED8D69AEAD}" destId="{54BEFE6E-77D5-43F4-95FE-91CFEF9FA511}" srcOrd="1" destOrd="0" presId="urn:microsoft.com/office/officeart/2005/8/layout/hList2"/>
    <dgm:cxn modelId="{1E7207FB-64AD-4399-825B-73ED713CA710}" type="presParOf" srcId="{602F9045-32CE-4875-9646-ABED8D69AEAD}" destId="{83B99227-9F0B-4576-8521-1B612DECBFA3}" srcOrd="2" destOrd="0" presId="urn:microsoft.com/office/officeart/2005/8/layout/hList2"/>
    <dgm:cxn modelId="{AB18B1D7-5C96-43F5-90A4-F42CC5F0CF39}" type="presParOf" srcId="{C8BBF8BF-76AC-4171-8D65-1D08C841B8E0}" destId="{29F3FD34-9BA7-4C6D-9B8B-E4FC8F3C9A44}" srcOrd="7" destOrd="0" presId="urn:microsoft.com/office/officeart/2005/8/layout/hList2"/>
    <dgm:cxn modelId="{8BAEF366-5736-48C5-9B0C-9F6D954CB065}" type="presParOf" srcId="{C8BBF8BF-76AC-4171-8D65-1D08C841B8E0}" destId="{B7576AFA-8B98-4727-9310-CCC68EFC6A75}" srcOrd="8" destOrd="0" presId="urn:microsoft.com/office/officeart/2005/8/layout/hList2"/>
    <dgm:cxn modelId="{98E3BD5F-1824-4490-ACF1-56732AA1E083}" type="presParOf" srcId="{B7576AFA-8B98-4727-9310-CCC68EFC6A75}" destId="{F1C82964-5E8E-4745-AD28-46B50BA19AEF}" srcOrd="0" destOrd="0" presId="urn:microsoft.com/office/officeart/2005/8/layout/hList2"/>
    <dgm:cxn modelId="{0E08F67F-B95D-49AE-BCE2-1CDF4A219562}" type="presParOf" srcId="{B7576AFA-8B98-4727-9310-CCC68EFC6A75}" destId="{0332E7C5-E83B-4812-8737-1FA517F71F4B}" srcOrd="1" destOrd="0" presId="urn:microsoft.com/office/officeart/2005/8/layout/hList2"/>
    <dgm:cxn modelId="{A15C1FD8-A61F-45B2-9063-DDA090F9A8D2}" type="presParOf" srcId="{B7576AFA-8B98-4727-9310-CCC68EFC6A75}" destId="{52C5A350-C858-4424-AF01-7CF41CDBF464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15E148-9835-443B-AF84-4DB1227AD5F3}">
      <dsp:nvSpPr>
        <dsp:cNvPr id="0" name=""/>
        <dsp:cNvSpPr/>
      </dsp:nvSpPr>
      <dsp:spPr>
        <a:xfrm>
          <a:off x="6648544" y="983437"/>
          <a:ext cx="2605100" cy="26055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9CC2CA-4A6B-46E8-A858-AD3AB7BFF6DA}">
      <dsp:nvSpPr>
        <dsp:cNvPr id="0" name=""/>
        <dsp:cNvSpPr/>
      </dsp:nvSpPr>
      <dsp:spPr>
        <a:xfrm>
          <a:off x="6735041" y="1070305"/>
          <a:ext cx="2432105" cy="24318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Lesson learned</a:t>
          </a:r>
          <a:endParaRPr lang="th-TH" sz="2000" kern="1200" dirty="0"/>
        </a:p>
      </dsp:txBody>
      <dsp:txXfrm>
        <a:off x="7082727" y="1417777"/>
        <a:ext cx="1736733" cy="1736902"/>
      </dsp:txXfrm>
    </dsp:sp>
    <dsp:sp modelId="{01B67DC1-A6A3-412C-A9BA-F8C8981D7849}">
      <dsp:nvSpPr>
        <dsp:cNvPr id="0" name=""/>
        <dsp:cNvSpPr/>
      </dsp:nvSpPr>
      <dsp:spPr>
        <a:xfrm rot="2700000">
          <a:off x="3959235" y="986586"/>
          <a:ext cx="2598826" cy="2598826"/>
        </a:xfrm>
        <a:prstGeom prst="teardrop">
          <a:avLst>
            <a:gd name="adj" fmla="val 100000"/>
          </a:avLst>
        </a:prstGeom>
        <a:solidFill>
          <a:schemeClr val="accent2">
            <a:hueOff val="3548044"/>
            <a:satOff val="1316"/>
            <a:lumOff val="-382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C2421-5797-42F8-8B77-29392BBD4E85}">
      <dsp:nvSpPr>
        <dsp:cNvPr id="0" name=""/>
        <dsp:cNvSpPr/>
      </dsp:nvSpPr>
      <dsp:spPr>
        <a:xfrm>
          <a:off x="4042595" y="1070305"/>
          <a:ext cx="2432105" cy="24318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3548044"/>
              <a:satOff val="1316"/>
              <a:lumOff val="-3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Teacher training</a:t>
          </a:r>
          <a:endParaRPr lang="th-TH" sz="2000" kern="1200" dirty="0"/>
        </a:p>
      </dsp:txBody>
      <dsp:txXfrm>
        <a:off x="4390281" y="1417777"/>
        <a:ext cx="1736733" cy="1736902"/>
      </dsp:txXfrm>
    </dsp:sp>
    <dsp:sp modelId="{B045DC95-3326-4E0C-B1F3-080E1D02B358}">
      <dsp:nvSpPr>
        <dsp:cNvPr id="0" name=""/>
        <dsp:cNvSpPr/>
      </dsp:nvSpPr>
      <dsp:spPr>
        <a:xfrm rot="2700000">
          <a:off x="1266789" y="986586"/>
          <a:ext cx="2598826" cy="2598826"/>
        </a:xfrm>
        <a:prstGeom prst="teardrop">
          <a:avLst>
            <a:gd name="adj" fmla="val 100000"/>
          </a:avLst>
        </a:prstGeom>
        <a:solidFill>
          <a:schemeClr val="accent2">
            <a:hueOff val="7096088"/>
            <a:satOff val="2633"/>
            <a:lumOff val="-764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B5973-2266-4977-ADFA-C18818F18A8F}">
      <dsp:nvSpPr>
        <dsp:cNvPr id="0" name=""/>
        <dsp:cNvSpPr/>
      </dsp:nvSpPr>
      <dsp:spPr>
        <a:xfrm>
          <a:off x="1350149" y="1070305"/>
          <a:ext cx="2432105" cy="24318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7096088"/>
              <a:satOff val="2633"/>
              <a:lumOff val="-7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Background &amp; objectives</a:t>
          </a:r>
          <a:endParaRPr lang="th-TH" sz="2000" kern="1200" dirty="0"/>
        </a:p>
      </dsp:txBody>
      <dsp:txXfrm>
        <a:off x="1697835" y="1417777"/>
        <a:ext cx="1736733" cy="17369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35356-5AC0-41C3-A0AC-8D8381284E5D}">
      <dsp:nvSpPr>
        <dsp:cNvPr id="0" name=""/>
        <dsp:cNvSpPr/>
      </dsp:nvSpPr>
      <dsp:spPr>
        <a:xfrm>
          <a:off x="408384" y="0"/>
          <a:ext cx="4628356" cy="45720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9B7C6B-B5D7-4C61-85F3-36CEF85D2EF4}">
      <dsp:nvSpPr>
        <dsp:cNvPr id="0" name=""/>
        <dsp:cNvSpPr/>
      </dsp:nvSpPr>
      <dsp:spPr>
        <a:xfrm>
          <a:off x="5849" y="1371599"/>
          <a:ext cx="1752649" cy="1828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STEAM lesson</a:t>
          </a:r>
          <a:endParaRPr lang="th-TH" sz="2400" kern="1200" dirty="0"/>
        </a:p>
      </dsp:txBody>
      <dsp:txXfrm>
        <a:off x="91406" y="1457156"/>
        <a:ext cx="1581535" cy="1657686"/>
      </dsp:txXfrm>
    </dsp:sp>
    <dsp:sp modelId="{5AF36C43-6EE3-4255-BBF8-16ED9E97D238}">
      <dsp:nvSpPr>
        <dsp:cNvPr id="0" name=""/>
        <dsp:cNvSpPr/>
      </dsp:nvSpPr>
      <dsp:spPr>
        <a:xfrm>
          <a:off x="1846237" y="1371599"/>
          <a:ext cx="1752649" cy="1828800"/>
        </a:xfrm>
        <a:prstGeom prst="roundRect">
          <a:avLst/>
        </a:prstGeom>
        <a:solidFill>
          <a:schemeClr val="accent2">
            <a:hueOff val="3548044"/>
            <a:satOff val="1316"/>
            <a:lumOff val="-382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Student’s life and profession skills</a:t>
          </a:r>
          <a:endParaRPr lang="th-TH" sz="2400" kern="1200" dirty="0"/>
        </a:p>
      </dsp:txBody>
      <dsp:txXfrm>
        <a:off x="1931794" y="1457156"/>
        <a:ext cx="1581535" cy="1657686"/>
      </dsp:txXfrm>
    </dsp:sp>
    <dsp:sp modelId="{DCB35ED8-1AA3-4201-8DFB-4DBDC32B1AC5}">
      <dsp:nvSpPr>
        <dsp:cNvPr id="0" name=""/>
        <dsp:cNvSpPr/>
      </dsp:nvSpPr>
      <dsp:spPr>
        <a:xfrm>
          <a:off x="3686626" y="1371599"/>
          <a:ext cx="1752649" cy="1828800"/>
        </a:xfrm>
        <a:prstGeom prst="roundRect">
          <a:avLst/>
        </a:prstGeom>
        <a:solidFill>
          <a:schemeClr val="accent2">
            <a:hueOff val="7096088"/>
            <a:satOff val="2633"/>
            <a:lumOff val="-764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Local natural resources </a:t>
          </a:r>
          <a:endParaRPr lang="th-TH" sz="2400" kern="1200" dirty="0"/>
        </a:p>
      </dsp:txBody>
      <dsp:txXfrm>
        <a:off x="3772183" y="1457156"/>
        <a:ext cx="1581535" cy="16576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C8F88-5513-4446-8B7C-3B6BA432A5E3}">
      <dsp:nvSpPr>
        <dsp:cNvPr id="0" name=""/>
        <dsp:cNvSpPr/>
      </dsp:nvSpPr>
      <dsp:spPr>
        <a:xfrm>
          <a:off x="1999" y="1107860"/>
          <a:ext cx="3436143" cy="291142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8004B6-100B-4798-A2B7-A2FC25A90793}">
      <dsp:nvSpPr>
        <dsp:cNvPr id="0" name=""/>
        <dsp:cNvSpPr/>
      </dsp:nvSpPr>
      <dsp:spPr>
        <a:xfrm>
          <a:off x="2980574" y="1986836"/>
          <a:ext cx="1629369" cy="752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15 teachers</a:t>
          </a:r>
          <a:endParaRPr lang="th-TH" sz="1800" kern="1200" dirty="0"/>
        </a:p>
      </dsp:txBody>
      <dsp:txXfrm>
        <a:off x="3002621" y="2008883"/>
        <a:ext cx="1585275" cy="708643"/>
      </dsp:txXfrm>
    </dsp:sp>
    <dsp:sp modelId="{6A3D3567-21DD-4E4B-9FEC-B3041513D160}">
      <dsp:nvSpPr>
        <dsp:cNvPr id="0" name=""/>
        <dsp:cNvSpPr/>
      </dsp:nvSpPr>
      <dsp:spPr>
        <a:xfrm>
          <a:off x="1999" y="552715"/>
          <a:ext cx="3436143" cy="5013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Wat </a:t>
          </a:r>
          <a:r>
            <a:rPr lang="en-US" sz="1600" kern="1200" dirty="0" err="1"/>
            <a:t>Triratanaram</a:t>
          </a:r>
          <a:r>
            <a:rPr lang="en-US" sz="1600" kern="1200" dirty="0"/>
            <a:t> Charity School </a:t>
          </a:r>
          <a:endParaRPr lang="th-TH" sz="1600" kern="1200" dirty="0"/>
        </a:p>
      </dsp:txBody>
      <dsp:txXfrm>
        <a:off x="1999" y="552715"/>
        <a:ext cx="3436143" cy="501335"/>
      </dsp:txXfrm>
    </dsp:sp>
    <dsp:sp modelId="{FED7CCF3-4BCC-4414-B68C-227D3C6F0345}">
      <dsp:nvSpPr>
        <dsp:cNvPr id="0" name=""/>
        <dsp:cNvSpPr/>
      </dsp:nvSpPr>
      <dsp:spPr>
        <a:xfrm>
          <a:off x="5372256" y="1107860"/>
          <a:ext cx="3436143" cy="291142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A489E9-C6AC-4F5F-8A44-9B6787E3BE6C}">
      <dsp:nvSpPr>
        <dsp:cNvPr id="0" name=""/>
        <dsp:cNvSpPr/>
      </dsp:nvSpPr>
      <dsp:spPr>
        <a:xfrm>
          <a:off x="8350831" y="1986836"/>
          <a:ext cx="1629369" cy="752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7096088"/>
              <a:satOff val="2633"/>
              <a:lumOff val="-7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 teachers</a:t>
          </a:r>
          <a:endParaRPr lang="th-TH" sz="1800" kern="1200" dirty="0"/>
        </a:p>
      </dsp:txBody>
      <dsp:txXfrm>
        <a:off x="8372878" y="2008883"/>
        <a:ext cx="1585275" cy="708643"/>
      </dsp:txXfrm>
    </dsp:sp>
    <dsp:sp modelId="{FB4271AF-CE5C-47DE-8B3B-B2127742FF64}">
      <dsp:nvSpPr>
        <dsp:cNvPr id="0" name=""/>
        <dsp:cNvSpPr/>
      </dsp:nvSpPr>
      <dsp:spPr>
        <a:xfrm>
          <a:off x="5372256" y="552715"/>
          <a:ext cx="3436143" cy="501335"/>
        </a:xfrm>
        <a:prstGeom prst="rect">
          <a:avLst/>
        </a:prstGeom>
        <a:solidFill>
          <a:schemeClr val="accent2">
            <a:hueOff val="7096088"/>
            <a:satOff val="2633"/>
            <a:lumOff val="-764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Ban Wang Sing School</a:t>
          </a:r>
          <a:endParaRPr lang="th-TH" sz="1600" kern="1200" dirty="0"/>
        </a:p>
      </dsp:txBody>
      <dsp:txXfrm>
        <a:off x="5372256" y="552715"/>
        <a:ext cx="3436143" cy="5013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F5C1F-271C-4EF1-A9A2-DF7559264290}">
      <dsp:nvSpPr>
        <dsp:cNvPr id="0" name=""/>
        <dsp:cNvSpPr/>
      </dsp:nvSpPr>
      <dsp:spPr>
        <a:xfrm>
          <a:off x="-5169077" y="-791784"/>
          <a:ext cx="6155568" cy="6155568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21F149-9C76-4FDB-B8C4-C65596B8F962}">
      <dsp:nvSpPr>
        <dsp:cNvPr id="0" name=""/>
        <dsp:cNvSpPr/>
      </dsp:nvSpPr>
      <dsp:spPr>
        <a:xfrm>
          <a:off x="431480" y="285658"/>
          <a:ext cx="4420209" cy="5716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Pre-test</a:t>
          </a:r>
          <a:endParaRPr lang="th-TH" sz="2800" kern="1200" dirty="0"/>
        </a:p>
      </dsp:txBody>
      <dsp:txXfrm>
        <a:off x="431480" y="285658"/>
        <a:ext cx="4420209" cy="571682"/>
      </dsp:txXfrm>
    </dsp:sp>
    <dsp:sp modelId="{03CD0636-8320-41BC-BE95-92C469277B54}">
      <dsp:nvSpPr>
        <dsp:cNvPr id="0" name=""/>
        <dsp:cNvSpPr/>
      </dsp:nvSpPr>
      <dsp:spPr>
        <a:xfrm>
          <a:off x="74178" y="21419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10850-555F-4C04-92BB-B004361B060E}">
      <dsp:nvSpPr>
        <dsp:cNvPr id="0" name=""/>
        <dsp:cNvSpPr/>
      </dsp:nvSpPr>
      <dsp:spPr>
        <a:xfrm>
          <a:off x="841131" y="1142908"/>
          <a:ext cx="4010558" cy="571682"/>
        </a:xfrm>
        <a:prstGeom prst="rect">
          <a:avLst/>
        </a:prstGeom>
        <a:solidFill>
          <a:schemeClr val="accent2">
            <a:hueOff val="1774022"/>
            <a:satOff val="658"/>
            <a:lumOff val="-1912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Active reading</a:t>
          </a:r>
          <a:endParaRPr lang="th-TH" sz="2800" kern="1200" dirty="0"/>
        </a:p>
      </dsp:txBody>
      <dsp:txXfrm>
        <a:off x="841131" y="1142908"/>
        <a:ext cx="4010558" cy="571682"/>
      </dsp:txXfrm>
    </dsp:sp>
    <dsp:sp modelId="{3F537CB0-8D07-4C19-9373-23B905A4D54A}">
      <dsp:nvSpPr>
        <dsp:cNvPr id="0" name=""/>
        <dsp:cNvSpPr/>
      </dsp:nvSpPr>
      <dsp:spPr>
        <a:xfrm>
          <a:off x="483829" y="107144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1774022"/>
              <a:satOff val="658"/>
              <a:lumOff val="-19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AED1B9-E04D-4989-9989-6731E9373CCE}">
      <dsp:nvSpPr>
        <dsp:cNvPr id="0" name=""/>
        <dsp:cNvSpPr/>
      </dsp:nvSpPr>
      <dsp:spPr>
        <a:xfrm>
          <a:off x="966861" y="2000158"/>
          <a:ext cx="3884828" cy="571682"/>
        </a:xfrm>
        <a:prstGeom prst="rect">
          <a:avLst/>
        </a:prstGeom>
        <a:solidFill>
          <a:schemeClr val="accent2">
            <a:hueOff val="3548044"/>
            <a:satOff val="1316"/>
            <a:lumOff val="-382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Sculpting</a:t>
          </a:r>
          <a:endParaRPr lang="th-TH" sz="2800" kern="1200" dirty="0"/>
        </a:p>
      </dsp:txBody>
      <dsp:txXfrm>
        <a:off x="966861" y="2000158"/>
        <a:ext cx="3884828" cy="571682"/>
      </dsp:txXfrm>
    </dsp:sp>
    <dsp:sp modelId="{39CD88DE-29A4-46CB-A880-D567D1341581}">
      <dsp:nvSpPr>
        <dsp:cNvPr id="0" name=""/>
        <dsp:cNvSpPr/>
      </dsp:nvSpPr>
      <dsp:spPr>
        <a:xfrm>
          <a:off x="609559" y="192869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3548044"/>
              <a:satOff val="1316"/>
              <a:lumOff val="-3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2A639-FB97-4FE7-9422-86047B181DAE}">
      <dsp:nvSpPr>
        <dsp:cNvPr id="0" name=""/>
        <dsp:cNvSpPr/>
      </dsp:nvSpPr>
      <dsp:spPr>
        <a:xfrm>
          <a:off x="841131" y="2857408"/>
          <a:ext cx="4010558" cy="571682"/>
        </a:xfrm>
        <a:prstGeom prst="rect">
          <a:avLst/>
        </a:prstGeom>
        <a:solidFill>
          <a:schemeClr val="accent2">
            <a:hueOff val="5322066"/>
            <a:satOff val="1975"/>
            <a:lumOff val="-5735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Sharing</a:t>
          </a:r>
          <a:endParaRPr lang="th-TH" sz="2800" kern="1200" dirty="0"/>
        </a:p>
      </dsp:txBody>
      <dsp:txXfrm>
        <a:off x="841131" y="2857408"/>
        <a:ext cx="4010558" cy="571682"/>
      </dsp:txXfrm>
    </dsp:sp>
    <dsp:sp modelId="{375F9E1D-0149-4417-902A-B4D8F88CCAEA}">
      <dsp:nvSpPr>
        <dsp:cNvPr id="0" name=""/>
        <dsp:cNvSpPr/>
      </dsp:nvSpPr>
      <dsp:spPr>
        <a:xfrm>
          <a:off x="483829" y="278594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5322066"/>
              <a:satOff val="1975"/>
              <a:lumOff val="-57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7E73FD-6387-486C-B366-382730A75790}">
      <dsp:nvSpPr>
        <dsp:cNvPr id="0" name=""/>
        <dsp:cNvSpPr/>
      </dsp:nvSpPr>
      <dsp:spPr>
        <a:xfrm>
          <a:off x="431480" y="3714658"/>
          <a:ext cx="4420209" cy="571682"/>
        </a:xfrm>
        <a:prstGeom prst="rect">
          <a:avLst/>
        </a:prstGeom>
        <a:solidFill>
          <a:schemeClr val="accent2">
            <a:hueOff val="7096088"/>
            <a:satOff val="2633"/>
            <a:lumOff val="-764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Appreciation</a:t>
          </a:r>
          <a:endParaRPr lang="th-TH" sz="2800" kern="1200" dirty="0"/>
        </a:p>
      </dsp:txBody>
      <dsp:txXfrm>
        <a:off x="431480" y="3714658"/>
        <a:ext cx="4420209" cy="571682"/>
      </dsp:txXfrm>
    </dsp:sp>
    <dsp:sp modelId="{76F02B6B-204E-46C0-AD15-DABDD5F8A4AA}">
      <dsp:nvSpPr>
        <dsp:cNvPr id="0" name=""/>
        <dsp:cNvSpPr/>
      </dsp:nvSpPr>
      <dsp:spPr>
        <a:xfrm>
          <a:off x="74178" y="364319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7096088"/>
              <a:satOff val="2633"/>
              <a:lumOff val="-7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3C92C-0E06-45C1-9E02-0E15BDD6B316}">
      <dsp:nvSpPr>
        <dsp:cNvPr id="0" name=""/>
        <dsp:cNvSpPr/>
      </dsp:nvSpPr>
      <dsp:spPr>
        <a:xfrm rot="16200000">
          <a:off x="-821818" y="1332908"/>
          <a:ext cx="2007403" cy="288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176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-US" sz="2000" kern="1200" dirty="0"/>
            <a:t>cience</a:t>
          </a:r>
          <a:endParaRPr lang="th-TH" sz="2000" kern="1200" dirty="0"/>
        </a:p>
      </dsp:txBody>
      <dsp:txXfrm>
        <a:off x="-821818" y="1332908"/>
        <a:ext cx="2007403" cy="288199"/>
      </dsp:txXfrm>
    </dsp:sp>
    <dsp:sp modelId="{7CD0024E-DEE0-41F1-8DD2-D3C43965F860}">
      <dsp:nvSpPr>
        <dsp:cNvPr id="0" name=""/>
        <dsp:cNvSpPr/>
      </dsp:nvSpPr>
      <dsp:spPr>
        <a:xfrm>
          <a:off x="381509" y="473307"/>
          <a:ext cx="1324486" cy="20074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54176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Termite mush-room biology</a:t>
          </a:r>
          <a:endParaRPr lang="th-TH" sz="1600" kern="1200" dirty="0"/>
        </a:p>
      </dsp:txBody>
      <dsp:txXfrm>
        <a:off x="381509" y="473307"/>
        <a:ext cx="1324486" cy="2007403"/>
      </dsp:txXfrm>
    </dsp:sp>
    <dsp:sp modelId="{99F1264C-EE7A-4E16-AC0C-844061530F7C}">
      <dsp:nvSpPr>
        <dsp:cNvPr id="0" name=""/>
        <dsp:cNvSpPr/>
      </dsp:nvSpPr>
      <dsp:spPr>
        <a:xfrm>
          <a:off x="37783" y="92883"/>
          <a:ext cx="576399" cy="57639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E33E3-11B4-495F-9FD6-46FEC119D524}">
      <dsp:nvSpPr>
        <dsp:cNvPr id="0" name=""/>
        <dsp:cNvSpPr/>
      </dsp:nvSpPr>
      <dsp:spPr>
        <a:xfrm rot="16200000">
          <a:off x="1237786" y="1332908"/>
          <a:ext cx="2007403" cy="288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176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kern="1200" dirty="0"/>
            <a:t>echnology</a:t>
          </a:r>
          <a:endParaRPr lang="th-TH" sz="2000" kern="1200" dirty="0"/>
        </a:p>
      </dsp:txBody>
      <dsp:txXfrm>
        <a:off x="1237786" y="1332908"/>
        <a:ext cx="2007403" cy="288199"/>
      </dsp:txXfrm>
    </dsp:sp>
    <dsp:sp modelId="{9E8EC2DE-01DF-4510-B91B-2BDDE88B3B39}">
      <dsp:nvSpPr>
        <dsp:cNvPr id="0" name=""/>
        <dsp:cNvSpPr/>
      </dsp:nvSpPr>
      <dsp:spPr>
        <a:xfrm>
          <a:off x="2441114" y="473307"/>
          <a:ext cx="1324486" cy="2007403"/>
        </a:xfrm>
        <a:prstGeom prst="rect">
          <a:avLst/>
        </a:prstGeom>
        <a:solidFill>
          <a:schemeClr val="accent2">
            <a:hueOff val="1774022"/>
            <a:satOff val="658"/>
            <a:lumOff val="-1912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54176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Methods used for modeling</a:t>
          </a:r>
          <a:endParaRPr lang="th-TH" sz="1600" kern="1200" dirty="0"/>
        </a:p>
      </dsp:txBody>
      <dsp:txXfrm>
        <a:off x="2441114" y="473307"/>
        <a:ext cx="1324486" cy="2007403"/>
      </dsp:txXfrm>
    </dsp:sp>
    <dsp:sp modelId="{1378CECA-2F7A-4D79-86D0-E6EC43EF5D87}">
      <dsp:nvSpPr>
        <dsp:cNvPr id="0" name=""/>
        <dsp:cNvSpPr/>
      </dsp:nvSpPr>
      <dsp:spPr>
        <a:xfrm>
          <a:off x="2097388" y="92883"/>
          <a:ext cx="576399" cy="576399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7000" r="-7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378944-C17E-4B29-B169-6C2357908B51}">
      <dsp:nvSpPr>
        <dsp:cNvPr id="0" name=""/>
        <dsp:cNvSpPr/>
      </dsp:nvSpPr>
      <dsp:spPr>
        <a:xfrm rot="16200000">
          <a:off x="3297391" y="1332908"/>
          <a:ext cx="2007403" cy="288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176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000" kern="1200" dirty="0"/>
            <a:t>ngineering</a:t>
          </a:r>
          <a:endParaRPr lang="th-TH" sz="2000" kern="1200" dirty="0"/>
        </a:p>
      </dsp:txBody>
      <dsp:txXfrm>
        <a:off x="3297391" y="1332908"/>
        <a:ext cx="2007403" cy="288199"/>
      </dsp:txXfrm>
    </dsp:sp>
    <dsp:sp modelId="{3073D0BD-BC6A-4008-ABB6-51D161F13E82}">
      <dsp:nvSpPr>
        <dsp:cNvPr id="0" name=""/>
        <dsp:cNvSpPr/>
      </dsp:nvSpPr>
      <dsp:spPr>
        <a:xfrm>
          <a:off x="4500719" y="473307"/>
          <a:ext cx="1324486" cy="2007403"/>
        </a:xfrm>
        <a:prstGeom prst="rect">
          <a:avLst/>
        </a:prstGeom>
        <a:solidFill>
          <a:schemeClr val="accent2">
            <a:hueOff val="3548044"/>
            <a:satOff val="1316"/>
            <a:lumOff val="-382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54176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How to create  the model like a prototype</a:t>
          </a:r>
          <a:endParaRPr lang="th-TH" sz="1600" kern="1200" dirty="0"/>
        </a:p>
      </dsp:txBody>
      <dsp:txXfrm>
        <a:off x="4500719" y="473307"/>
        <a:ext cx="1324486" cy="2007403"/>
      </dsp:txXfrm>
    </dsp:sp>
    <dsp:sp modelId="{821AAA9A-977B-4E87-8EC6-486B08AD1737}">
      <dsp:nvSpPr>
        <dsp:cNvPr id="0" name=""/>
        <dsp:cNvSpPr/>
      </dsp:nvSpPr>
      <dsp:spPr>
        <a:xfrm>
          <a:off x="4156993" y="92883"/>
          <a:ext cx="576399" cy="57639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99227-9F0B-4576-8521-1B612DECBFA3}">
      <dsp:nvSpPr>
        <dsp:cNvPr id="0" name=""/>
        <dsp:cNvSpPr/>
      </dsp:nvSpPr>
      <dsp:spPr>
        <a:xfrm rot="16200000">
          <a:off x="5356996" y="1332908"/>
          <a:ext cx="2007403" cy="288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176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n-US" sz="2000" kern="1200" dirty="0"/>
            <a:t>rts</a:t>
          </a:r>
          <a:endParaRPr lang="th-TH" sz="2000" kern="1200" dirty="0"/>
        </a:p>
      </dsp:txBody>
      <dsp:txXfrm>
        <a:off x="5356996" y="1332908"/>
        <a:ext cx="2007403" cy="288199"/>
      </dsp:txXfrm>
    </dsp:sp>
    <dsp:sp modelId="{54BEFE6E-77D5-43F4-95FE-91CFEF9FA511}">
      <dsp:nvSpPr>
        <dsp:cNvPr id="0" name=""/>
        <dsp:cNvSpPr/>
      </dsp:nvSpPr>
      <dsp:spPr>
        <a:xfrm>
          <a:off x="6560324" y="473307"/>
          <a:ext cx="1324486" cy="2007403"/>
        </a:xfrm>
        <a:prstGeom prst="rect">
          <a:avLst/>
        </a:prstGeom>
        <a:solidFill>
          <a:schemeClr val="accent2">
            <a:hueOff val="5322066"/>
            <a:satOff val="1975"/>
            <a:lumOff val="-5735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54176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Sculpting and mixing colors</a:t>
          </a:r>
          <a:endParaRPr lang="th-TH" sz="1600" kern="1200" dirty="0"/>
        </a:p>
      </dsp:txBody>
      <dsp:txXfrm>
        <a:off x="6560324" y="473307"/>
        <a:ext cx="1324486" cy="2007403"/>
      </dsp:txXfrm>
    </dsp:sp>
    <dsp:sp modelId="{EDABA192-F492-4850-B615-80FDFFF85957}">
      <dsp:nvSpPr>
        <dsp:cNvPr id="0" name=""/>
        <dsp:cNvSpPr/>
      </dsp:nvSpPr>
      <dsp:spPr>
        <a:xfrm>
          <a:off x="6216598" y="92883"/>
          <a:ext cx="576399" cy="576399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16000" r="-16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5A350-C858-4424-AF01-7CF41CDBF464}">
      <dsp:nvSpPr>
        <dsp:cNvPr id="0" name=""/>
        <dsp:cNvSpPr/>
      </dsp:nvSpPr>
      <dsp:spPr>
        <a:xfrm rot="16200000">
          <a:off x="7416601" y="1332908"/>
          <a:ext cx="2007403" cy="288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176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-US" sz="2000" kern="1200" dirty="0"/>
            <a:t>athematics</a:t>
          </a:r>
          <a:endParaRPr lang="th-TH" sz="2000" kern="1200" dirty="0"/>
        </a:p>
      </dsp:txBody>
      <dsp:txXfrm>
        <a:off x="7416601" y="1332908"/>
        <a:ext cx="2007403" cy="288199"/>
      </dsp:txXfrm>
    </dsp:sp>
    <dsp:sp modelId="{0332E7C5-E83B-4812-8737-1FA517F71F4B}">
      <dsp:nvSpPr>
        <dsp:cNvPr id="0" name=""/>
        <dsp:cNvSpPr/>
      </dsp:nvSpPr>
      <dsp:spPr>
        <a:xfrm>
          <a:off x="8619929" y="473307"/>
          <a:ext cx="1324486" cy="2007403"/>
        </a:xfrm>
        <a:prstGeom prst="rect">
          <a:avLst/>
        </a:prstGeom>
        <a:solidFill>
          <a:schemeClr val="accent2">
            <a:hueOff val="7096088"/>
            <a:satOff val="2633"/>
            <a:lumOff val="-764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54176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Euphemia"/>
              <a:ea typeface="+mn-ea"/>
              <a:cs typeface="+mn-cs"/>
            </a:rPr>
            <a:t>Shapes and measure-</a:t>
          </a:r>
          <a:r>
            <a:rPr lang="en-US" sz="1600" kern="1200" dirty="0" err="1">
              <a:latin typeface="Euphemia"/>
              <a:ea typeface="+mn-ea"/>
              <a:cs typeface="+mn-cs"/>
            </a:rPr>
            <a:t>ments</a:t>
          </a:r>
          <a:endParaRPr lang="th-TH" sz="1600" kern="1200" dirty="0">
            <a:latin typeface="Euphemia"/>
            <a:ea typeface="+mn-ea"/>
            <a:cs typeface="+mn-cs"/>
          </a:endParaRPr>
        </a:p>
      </dsp:txBody>
      <dsp:txXfrm>
        <a:off x="8619929" y="473307"/>
        <a:ext cx="1324486" cy="2007403"/>
      </dsp:txXfrm>
    </dsp:sp>
    <dsp:sp modelId="{F1C82964-5E8E-4745-AD28-46B50BA19AEF}">
      <dsp:nvSpPr>
        <dsp:cNvPr id="0" name=""/>
        <dsp:cNvSpPr/>
      </dsp:nvSpPr>
      <dsp:spPr>
        <a:xfrm>
          <a:off x="8276203" y="92883"/>
          <a:ext cx="576399" cy="576399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8/10/2022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8/10/2022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26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0260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7792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7629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5438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0451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406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2337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1990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5420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2540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136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8250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515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6489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5318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200" dirty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41364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0362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3949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0926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6056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7239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4111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3152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121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8/10/2022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8/10/2022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8/10/2022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8/10/2022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8/10/2022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8/10/2022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8/10/2022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8/10/2022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8/10/2022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8/10/2022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8/10/2022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2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1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Termite Mushroom Lesson for Learning Local Natural Resources through STEAM Education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1200" b="1" dirty="0"/>
              <a:t>Chutamas Sukhontapatipak</a:t>
            </a:r>
            <a:r>
              <a:rPr lang="en-US" sz="1200" dirty="0"/>
              <a:t>, </a:t>
            </a:r>
            <a:r>
              <a:rPr lang="en-US" sz="1200" dirty="0" err="1"/>
              <a:t>Nitima</a:t>
            </a:r>
            <a:r>
              <a:rPr lang="en-US" sz="1200" dirty="0"/>
              <a:t> </a:t>
            </a:r>
            <a:r>
              <a:rPr lang="en-US" sz="1200" dirty="0" err="1"/>
              <a:t>Sutapin</a:t>
            </a:r>
            <a:r>
              <a:rPr lang="en-US" sz="1200" dirty="0"/>
              <a:t>, </a:t>
            </a:r>
            <a:r>
              <a:rPr lang="en-US" sz="1200" dirty="0" err="1"/>
              <a:t>Wimonmas</a:t>
            </a:r>
            <a:r>
              <a:rPr lang="en-US" sz="1200" dirty="0"/>
              <a:t> </a:t>
            </a:r>
            <a:r>
              <a:rPr lang="en-US" sz="1200" dirty="0" err="1"/>
              <a:t>Boonyungyuen</a:t>
            </a:r>
            <a:r>
              <a:rPr lang="en-US" sz="1200" dirty="0"/>
              <a:t>, 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Nongnuch </a:t>
            </a:r>
            <a:r>
              <a:rPr lang="en-US" sz="1200" dirty="0" err="1"/>
              <a:t>Sungayuth</a:t>
            </a:r>
            <a:r>
              <a:rPr lang="en-US" sz="1200" dirty="0"/>
              <a:t>, Suriya </a:t>
            </a:r>
            <a:r>
              <a:rPr lang="en-US" sz="1200" dirty="0" err="1"/>
              <a:t>Butrapun</a:t>
            </a:r>
            <a:r>
              <a:rPr lang="en-US" sz="1200" dirty="0"/>
              <a:t>, Pimsiri Subsombut, Nipha Boonsao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and </a:t>
            </a:r>
            <a:r>
              <a:rPr lang="en-US" sz="1200" dirty="0" err="1"/>
              <a:t>Nutcha</a:t>
            </a:r>
            <a:r>
              <a:rPr lang="en-US" sz="1200" dirty="0"/>
              <a:t> </a:t>
            </a:r>
            <a:r>
              <a:rPr lang="en-US" sz="1200" dirty="0" err="1"/>
              <a:t>Trakarnphat</a:t>
            </a:r>
            <a:endParaRPr lang="en-US" sz="1200" dirty="0"/>
          </a:p>
          <a:p>
            <a:pPr>
              <a:lnSpc>
                <a:spcPct val="120000"/>
              </a:lnSpc>
            </a:pPr>
            <a:endParaRPr lang="en-US" sz="1200" dirty="0"/>
          </a:p>
          <a:p>
            <a:pPr>
              <a:lnSpc>
                <a:spcPct val="120000"/>
              </a:lnSpc>
            </a:pPr>
            <a:r>
              <a:rPr lang="en-US" sz="1200" dirty="0"/>
              <a:t>Mahidol University, Kanchanaburi Campus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11A5EF-D0FA-4FE3-A9E8-4413C865D05A}"/>
              </a:ext>
            </a:extLst>
          </p:cNvPr>
          <p:cNvGrpSpPr/>
          <p:nvPr/>
        </p:nvGrpSpPr>
        <p:grpSpPr>
          <a:xfrm>
            <a:off x="9766589" y="133754"/>
            <a:ext cx="2313158" cy="808356"/>
            <a:chOff x="166806" y="203025"/>
            <a:chExt cx="2313158" cy="8083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7E51AC-3BD4-4815-9EFA-DC212E1AC702}"/>
                </a:ext>
              </a:extLst>
            </p:cNvPr>
            <p:cNvSpPr/>
            <p:nvPr/>
          </p:nvSpPr>
          <p:spPr>
            <a:xfrm>
              <a:off x="166806" y="203025"/>
              <a:ext cx="2313158" cy="8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8F1301A-20C4-4A74-95FF-CC1FDA580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007" y="272299"/>
              <a:ext cx="2126121" cy="646893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B2FB06A-476D-4835-8583-A90C8128F0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3" b="96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57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557">
        <p:fade/>
      </p:transition>
    </mc:Choice>
    <mc:Fallback xmlns="">
      <p:transition spd="med" advTm="18557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E28CE9-E231-4148-8D3D-95DB2B3D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Termite mushroom in </a:t>
            </a:r>
            <a:r>
              <a:rPr lang="en-US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endParaRPr lang="th-TH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8E88B-1E20-4057-96E7-08836F13D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0" tIns="45720" rIns="0" bIns="45720" rtlCol="0">
            <a:normAutofit/>
          </a:bodyPr>
          <a:lstStyle/>
          <a:p>
            <a:pPr marL="228600" indent="-2286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Local wisdom</a:t>
            </a:r>
          </a:p>
          <a:p>
            <a:pPr marL="685800" lvl="1" indent="-2286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Harvesting</a:t>
            </a:r>
          </a:p>
          <a:p>
            <a:pPr marL="685800" lvl="1" indent="-2286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Cooking</a:t>
            </a:r>
          </a:p>
          <a:p>
            <a:pPr marL="228600" indent="-2286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Food preservation &amp; processing</a:t>
            </a:r>
          </a:p>
          <a:p>
            <a:pPr marL="685800" lvl="1" indent="-2286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Brined </a:t>
            </a:r>
          </a:p>
          <a:p>
            <a:pPr marL="685800" lvl="1" indent="-2286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Sour </a:t>
            </a:r>
          </a:p>
          <a:p>
            <a:pPr marL="685800" lvl="1" indent="-2286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Frozen</a:t>
            </a:r>
          </a:p>
          <a:p>
            <a:pPr marL="685800" lvl="1" indent="-2286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Canned</a:t>
            </a:r>
            <a:endParaRPr lang="th-TH" sz="1800" dirty="0"/>
          </a:p>
          <a:p>
            <a:pPr marL="228600" indent="-228600">
              <a:spcBef>
                <a:spcPts val="1800"/>
              </a:spcBef>
              <a:buChar char="§"/>
            </a:pPr>
            <a:endParaRPr lang="th-TH" sz="2000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61085FE-5E53-406B-B95A-DD29F4561A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376" b="637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8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25">
        <p:fade/>
      </p:transition>
    </mc:Choice>
    <mc:Fallback xmlns="">
      <p:transition spd="med" advTm="15025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E28CE9-E231-4148-8D3D-95DB2B3D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Termite mushroom in </a:t>
            </a:r>
            <a:r>
              <a:rPr lang="en-US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endParaRPr lang="th-TH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0C3B9-9458-462D-9B07-BC69DC72C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0" tIns="45720" rIns="0" bIns="45720" rtlCol="0">
            <a:normAutofit/>
          </a:bodyPr>
          <a:lstStyle/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Harvest planning</a:t>
            </a:r>
          </a:p>
          <a:p>
            <a:pPr marL="685800" lvl="1" indent="-2286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Suitable dress</a:t>
            </a:r>
          </a:p>
          <a:p>
            <a:pPr marL="685800" lvl="1" indent="-2286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Location mapping</a:t>
            </a:r>
          </a:p>
          <a:p>
            <a:pPr marL="685800" lvl="1" indent="-2286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Harvesting methods</a:t>
            </a:r>
          </a:p>
          <a:p>
            <a:pPr marL="685800" lvl="1" indent="-2286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Harvesting materials</a:t>
            </a:r>
          </a:p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Product design</a:t>
            </a:r>
          </a:p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Logistics</a:t>
            </a:r>
            <a:endParaRPr lang="th-TH" sz="2000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EAB4FD5-3F5C-4ED8-8487-C3CF838C8D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604" b="260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9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33">
        <p:fade/>
      </p:transition>
    </mc:Choice>
    <mc:Fallback xmlns="">
      <p:transition spd="med" advTm="10833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E28CE9-E231-4148-8D3D-95DB2B3D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Termite mushroom in </a:t>
            </a:r>
            <a:r>
              <a:rPr lang="en-US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Arts</a:t>
            </a:r>
            <a:endParaRPr lang="th-TH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519B6-22D6-4209-BFC6-32443657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0" tIns="45720" rIns="0" bIns="45720" rtlCol="0">
            <a:normAutofit/>
          </a:bodyPr>
          <a:lstStyle/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Languages</a:t>
            </a:r>
          </a:p>
          <a:p>
            <a:pPr marL="685800" lvl="1" indent="-228600">
              <a:spcBef>
                <a:spcPts val="1800"/>
              </a:spcBef>
              <a:buChar char="§"/>
            </a:pPr>
            <a:r>
              <a:rPr lang="en-US" sz="1800" dirty="0"/>
              <a:t>Dialects</a:t>
            </a:r>
          </a:p>
          <a:p>
            <a:pPr marL="685800" lvl="1" indent="-228600">
              <a:spcBef>
                <a:spcPts val="1800"/>
              </a:spcBef>
              <a:buChar char="§"/>
            </a:pPr>
            <a:r>
              <a:rPr lang="en-US" sz="1800" dirty="0"/>
              <a:t>English</a:t>
            </a:r>
          </a:p>
          <a:p>
            <a:pPr marL="685800" lvl="1" indent="-228600">
              <a:spcBef>
                <a:spcPts val="1800"/>
              </a:spcBef>
              <a:buChar char="§"/>
            </a:pPr>
            <a:r>
              <a:rPr lang="en-US" sz="1800" dirty="0"/>
              <a:t>Chinese</a:t>
            </a:r>
          </a:p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Visual arts</a:t>
            </a:r>
          </a:p>
          <a:p>
            <a:pPr marL="685800" lvl="1" indent="-228600">
              <a:spcBef>
                <a:spcPts val="1800"/>
              </a:spcBef>
              <a:buChar char="§"/>
            </a:pPr>
            <a:r>
              <a:rPr lang="en-US" sz="1800" dirty="0"/>
              <a:t>Drawing &amp; painting</a:t>
            </a:r>
          </a:p>
          <a:p>
            <a:pPr marL="685800" lvl="1" indent="-2286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Life cycle</a:t>
            </a:r>
          </a:p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Music and dance</a:t>
            </a:r>
          </a:p>
          <a:p>
            <a:pPr marL="685800" lvl="1" indent="-228600">
              <a:spcBef>
                <a:spcPts val="1800"/>
              </a:spcBef>
              <a:buChar char="§"/>
            </a:pPr>
            <a:r>
              <a:rPr lang="en-US" sz="1800"/>
              <a:t>Termite Mushroom Harvesting Dance</a:t>
            </a:r>
            <a:endParaRPr lang="th-TH" sz="18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1A81D93-A2B9-4B71-8688-6BBC3A9CD2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0663" t="17857" r="2682"/>
          <a:stretch/>
        </p:blipFill>
        <p:spPr>
          <a:xfrm>
            <a:off x="4654671" y="1600199"/>
            <a:ext cx="643091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375">
        <p:fade/>
      </p:transition>
    </mc:Choice>
    <mc:Fallback xmlns="">
      <p:transition spd="med" advTm="23375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E28CE9-E231-4148-8D3D-95DB2B3D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Termite mushroom in </a:t>
            </a:r>
            <a:r>
              <a:rPr lang="en-US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Mathematics</a:t>
            </a:r>
            <a:endParaRPr lang="th-TH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253D3-E4DF-4D50-9D7D-935D8BCF6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0" tIns="45720" rIns="0" bIns="45720" rtlCol="0">
            <a:normAutofit/>
          </a:bodyPr>
          <a:lstStyle/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Shape</a:t>
            </a:r>
          </a:p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Measurements</a:t>
            </a:r>
          </a:p>
          <a:p>
            <a:pPr marL="685800" lvl="1" indent="-228600">
              <a:spcBef>
                <a:spcPts val="1800"/>
              </a:spcBef>
              <a:buChar char="§"/>
            </a:pPr>
            <a:r>
              <a:rPr lang="en-US" sz="1800" dirty="0"/>
              <a:t>Weight, Length, Volume</a:t>
            </a:r>
            <a:endParaRPr lang="en-US" sz="1600" dirty="0"/>
          </a:p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Money</a:t>
            </a:r>
            <a:endParaRPr lang="th-TH" sz="2000" dirty="0"/>
          </a:p>
          <a:p>
            <a:pPr marL="685800" lvl="1" indent="-228600">
              <a:spcBef>
                <a:spcPts val="1800"/>
              </a:spcBef>
              <a:buChar char="§"/>
            </a:pPr>
            <a:r>
              <a:rPr lang="en-US" sz="1800" dirty="0"/>
              <a:t>Buying and selling</a:t>
            </a:r>
          </a:p>
          <a:p>
            <a:pPr marL="685800" lvl="1" indent="-228600">
              <a:spcBef>
                <a:spcPts val="1800"/>
              </a:spcBef>
              <a:buChar char="§"/>
            </a:pPr>
            <a:r>
              <a:rPr lang="en-US" sz="1800" dirty="0"/>
              <a:t>Cost, Prices, Profit</a:t>
            </a:r>
          </a:p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Time</a:t>
            </a:r>
          </a:p>
          <a:p>
            <a:pPr marL="685800" lvl="1" indent="-2286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Life cycle</a:t>
            </a:r>
          </a:p>
          <a:p>
            <a:pPr marL="685800" lvl="1" indent="-2286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Harvesting season</a:t>
            </a:r>
            <a:endParaRPr lang="th-TH" sz="1800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010F840-514D-4276-804F-FDE4100ACE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9135" t="17932" r="4288"/>
          <a:stretch/>
        </p:blipFill>
        <p:spPr>
          <a:xfrm>
            <a:off x="4654671" y="1600199"/>
            <a:ext cx="643091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4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528">
        <p:fade/>
      </p:transition>
    </mc:Choice>
    <mc:Fallback xmlns="">
      <p:transition spd="med" advTm="20528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15EE0-1DEC-46DC-9E3F-3B1E4262D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Lesson demonstration: </a:t>
            </a:r>
            <a:r>
              <a:rPr lang="en-US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Termite Mushroom Model</a:t>
            </a:r>
            <a:endParaRPr lang="th-TH" sz="32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8DD7EFA-CBC3-40DD-A336-ED6C167A6F8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02312047"/>
              </p:ext>
            </p:extLst>
          </p:nvPr>
        </p:nvGraphicFramePr>
        <p:xfrm>
          <a:off x="6172200" y="1600200"/>
          <a:ext cx="49149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AD5AFE43-FC76-491D-9540-1D7E945D33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947" y="1947615"/>
            <a:ext cx="504639" cy="504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AB221D-9B56-4F3F-ADDF-7D860164A67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2185" y="2618510"/>
            <a:ext cx="824345" cy="8243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7342AD-49C5-4CE9-A3C5-C39E247008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7296" y="3642386"/>
            <a:ext cx="511524" cy="511524"/>
          </a:xfrm>
          <a:prstGeom prst="rect">
            <a:avLst/>
          </a:prstGeom>
        </p:spPr>
      </p:pic>
      <p:pic>
        <p:nvPicPr>
          <p:cNvPr id="3076" name="Picture 4" descr="Sharing, share Icon in Essential">
            <a:extLst>
              <a:ext uri="{FF2B5EF4-FFF2-40B4-BE49-F238E27FC236}">
                <a16:creationId xmlns:a16="http://schemas.microsoft.com/office/drawing/2014/main" id="{87CCDF3E-11C9-45B2-90AE-539ECE34C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030" y="4486421"/>
            <a:ext cx="511524" cy="51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D1A9B8-1760-4C40-95FF-706ED992D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3714" y="5330456"/>
            <a:ext cx="559416" cy="559416"/>
          </a:xfrm>
          <a:prstGeom prst="rect">
            <a:avLst/>
          </a:prstGeom>
        </p:spPr>
      </p:pic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896898FD-FB83-4C9D-AE05-B153594212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13"/>
          <a:srcRect t="727" b="6548"/>
          <a:stretch/>
        </p:blipFill>
        <p:spPr>
          <a:xfrm>
            <a:off x="1104900" y="1607529"/>
            <a:ext cx="4914900" cy="45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8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230">
        <p:fade/>
      </p:transition>
    </mc:Choice>
    <mc:Fallback xmlns="">
      <p:transition spd="med" advTm="5423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B26F9-F404-493F-A068-EBB77F76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Pre-test: Termite Mushroom Quiz </a:t>
            </a:r>
            <a:endParaRPr lang="th-TH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8C6099-21F4-4D86-8499-1BCF86E385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59583" y="1419007"/>
            <a:ext cx="3502217" cy="2626663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0A98D7C-9304-4448-A9ED-ED73C17702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36806" y="4122943"/>
            <a:ext cx="3509466" cy="2632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F790FC-22A9-4A0B-BC91-A9236F521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583" y="4122943"/>
            <a:ext cx="3509465" cy="26320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C25A87-E1E9-4A27-A89C-A249681861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08" t="17408" r="6965" b="6965"/>
          <a:stretch/>
        </p:blipFill>
        <p:spPr>
          <a:xfrm>
            <a:off x="6122951" y="1419007"/>
            <a:ext cx="3502217" cy="262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147">
        <p:fade/>
      </p:transition>
    </mc:Choice>
    <mc:Fallback xmlns="">
      <p:transition spd="med" advTm="50147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B26F9-F404-493F-A068-EBB77F76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Active reading: </a:t>
            </a:r>
            <a:r>
              <a:rPr lang="en-US" dirty="0"/>
              <a:t>Why the termite mushrooms were found on the termite mound?</a:t>
            </a:r>
            <a:endParaRPr lang="th-TH" sz="32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B803B1-9361-4F68-9553-D2BFDE478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0" tIns="45720" rIns="0" bIns="45720" rtlCol="0"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1800"/>
              </a:spcBef>
              <a:buChar char="§"/>
            </a:pPr>
            <a:r>
              <a:rPr lang="en-US" sz="2000" dirty="0"/>
              <a:t>Worksheet</a:t>
            </a:r>
          </a:p>
          <a:p>
            <a:pPr marL="685800" lvl="1" indent="-22860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Why is this mushroom named termite mushroom?</a:t>
            </a:r>
            <a:endParaRPr lang="th-TH" sz="1800" dirty="0"/>
          </a:p>
          <a:p>
            <a:pPr marL="685800" lvl="1" indent="-22860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What do termites eat?</a:t>
            </a:r>
          </a:p>
          <a:p>
            <a:pPr marL="685800" lvl="1" indent="-22860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Why do mushrooms grow in termite nests?</a:t>
            </a:r>
          </a:p>
          <a:p>
            <a:pPr marL="685800" lvl="1" indent="-22860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What benefits do mushrooms and termites get from each other?</a:t>
            </a:r>
          </a:p>
          <a:p>
            <a:pPr marL="685800" lvl="1" indent="-22860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What is the interaction between mushrooms and termites called?</a:t>
            </a:r>
            <a:endParaRPr lang="th-TH" sz="1800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428E7E7-15A7-4C30-B72A-C1BA5F38E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41975" y="1844278"/>
            <a:ext cx="5445125" cy="408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7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275">
        <p:fade/>
      </p:transition>
    </mc:Choice>
    <mc:Fallback xmlns="">
      <p:transition spd="med" advTm="27275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B26F9-F404-493F-A068-EBB77F76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Sculpting</a:t>
            </a:r>
            <a:endParaRPr lang="th-TH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5BF92C-27FC-4713-96BD-9D54C50A18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02"/>
          <a:stretch/>
        </p:blipFill>
        <p:spPr>
          <a:xfrm>
            <a:off x="2580685" y="1412080"/>
            <a:ext cx="3488363" cy="2626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D1F283-9D37-4917-AE40-9E70015BE2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155"/>
          <a:stretch/>
        </p:blipFill>
        <p:spPr>
          <a:xfrm>
            <a:off x="6122954" y="1423072"/>
            <a:ext cx="3509465" cy="2626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36EF45-FC9F-4CB0-9CAC-87131FA216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52" b="13283"/>
          <a:stretch/>
        </p:blipFill>
        <p:spPr>
          <a:xfrm>
            <a:off x="6133194" y="4128380"/>
            <a:ext cx="3499225" cy="2626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4CECA5-272F-480B-A4C0-339C0F7CB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0685" y="4128380"/>
            <a:ext cx="3478122" cy="26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4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522">
        <p:fade/>
      </p:transition>
    </mc:Choice>
    <mc:Fallback xmlns="">
      <p:transition spd="med" advTm="14522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B26F9-F404-493F-A068-EBB77F76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Sculpting: Flipped classroom</a:t>
            </a:r>
            <a:endParaRPr lang="th-TH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EEEABB-DE8E-409E-A00B-2FC208ADDD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04900" y="2043944"/>
            <a:ext cx="4914900" cy="3684512"/>
          </a:xfrm>
          <a:prstGeom prst="rect">
            <a:avLst/>
          </a:prstGeo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3A951394-1D6A-424D-9F5C-77ACC29AD4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239" y="2042852"/>
            <a:ext cx="4912822" cy="368669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418653-8C1E-412C-8AD1-3607068783B4}"/>
              </a:ext>
            </a:extLst>
          </p:cNvPr>
          <p:cNvSpPr txBox="1"/>
          <p:nvPr/>
        </p:nvSpPr>
        <p:spPr>
          <a:xfrm>
            <a:off x="7959024" y="4364182"/>
            <a:ext cx="120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Prototype</a:t>
            </a:r>
            <a:endParaRPr lang="th-T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56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847">
        <p:fade/>
      </p:transition>
    </mc:Choice>
    <mc:Fallback xmlns="">
      <p:transition spd="med" advTm="27847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C508B-BCF6-44FF-BFF2-5C8DF4A4C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Sharing</a:t>
            </a:r>
            <a:endParaRPr lang="th-TH" sz="32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65B1D-C953-4E39-8EE4-10E25BE4E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9980682" cy="1096962"/>
          </a:xfrm>
        </p:spPr>
        <p:txBody>
          <a:bodyPr vert="horz" lIns="0" tIns="45720" rIns="0" bIns="45720" rtlCol="0"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1800"/>
              </a:spcBef>
              <a:buChar char="§"/>
            </a:pPr>
            <a:r>
              <a:rPr lang="en-US" sz="2000" dirty="0"/>
              <a:t>Using the termite mushroom model to tell the story of this mushroom to your classmates based on your own knowledge and understanding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D9EEF0A-78F9-467B-A3B4-0793074FBA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604" b="2604"/>
          <a:stretch>
            <a:fillRect/>
          </a:stretch>
        </p:blipFill>
        <p:spPr>
          <a:xfrm>
            <a:off x="5367448" y="2697162"/>
            <a:ext cx="5348459" cy="3802441"/>
          </a:xfrm>
          <a:prstGeom prst="rect">
            <a:avLst/>
          </a:prstGeom>
        </p:spPr>
      </p:pic>
      <p:pic>
        <p:nvPicPr>
          <p:cNvPr id="8" name="Content Placeholder 16">
            <a:extLst>
              <a:ext uri="{FF2B5EF4-FFF2-40B4-BE49-F238E27FC236}">
                <a16:creationId xmlns:a16="http://schemas.microsoft.com/office/drawing/2014/main" id="{049DFFB4-E3A8-4973-8913-0E55FE9478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43" y="2697164"/>
            <a:ext cx="3802439" cy="380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35">
        <p:fade/>
      </p:transition>
    </mc:Choice>
    <mc:Fallback xmlns="">
      <p:transition spd="med" advTm="13035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Contents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C97B2E-B0BB-435A-A945-BE5887EF525F}"/>
              </a:ext>
            </a:extLst>
          </p:cNvPr>
          <p:cNvGrpSpPr/>
          <p:nvPr/>
        </p:nvGrpSpPr>
        <p:grpSpPr>
          <a:xfrm>
            <a:off x="9766589" y="133754"/>
            <a:ext cx="2313158" cy="808356"/>
            <a:chOff x="166806" y="203025"/>
            <a:chExt cx="2313158" cy="8083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608BF13-0BB3-4891-BD17-EEC1AFEBD4CD}"/>
                </a:ext>
              </a:extLst>
            </p:cNvPr>
            <p:cNvSpPr/>
            <p:nvPr/>
          </p:nvSpPr>
          <p:spPr>
            <a:xfrm>
              <a:off x="166806" y="203025"/>
              <a:ext cx="2313158" cy="8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CA9220-3C1A-44F8-AF5F-CE619A80E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007" y="272299"/>
              <a:ext cx="2126121" cy="646893"/>
            </a:xfrm>
            <a:prstGeom prst="rect">
              <a:avLst/>
            </a:prstGeom>
            <a:solidFill>
              <a:schemeClr val="bg1"/>
            </a:solidFill>
          </p:spPr>
        </p:pic>
      </p:grp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A4B8EA2-ED7C-41CF-9AC0-6D7441EE32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1814917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051">
        <p:fade/>
      </p:transition>
    </mc:Choice>
    <mc:Fallback xmlns="">
      <p:transition spd="med" advTm="16051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C508B-BCF6-44FF-BFF2-5C8DF4A4C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/>
              <a:t>Appreciation</a:t>
            </a:r>
            <a:endParaRPr lang="th-TH" sz="32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5824CD2-484D-42CF-BD35-BC39120245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43944"/>
            <a:ext cx="4914900" cy="3684512"/>
          </a:xfrm>
          <a:prstGeom prst="rect">
            <a:avLst/>
          </a:prstGeom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F0BE6B47-1651-4BF6-9763-548E350EB6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104900" y="2043112"/>
            <a:ext cx="49149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123">
        <p:fade/>
      </p:transition>
    </mc:Choice>
    <mc:Fallback xmlns="">
      <p:transition spd="med" advTm="30123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B5C60B-1467-4999-9043-97AFF48A7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learned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806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15">
        <p:fade/>
      </p:transition>
    </mc:Choice>
    <mc:Fallback xmlns="">
      <p:transition spd="med" advTm="9015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81780C-AEEB-4241-A74D-F2B8F4397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STEAM &amp; Termite mushroom</a:t>
            </a:r>
            <a:endParaRPr lang="th-TH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25D7B-09D2-4120-B3C7-173745287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lnSpc>
                <a:spcPct val="100000"/>
              </a:lnSpc>
              <a:spcBef>
                <a:spcPts val="1800"/>
              </a:spcBef>
            </a:pPr>
            <a:r>
              <a:rPr lang="en-US" sz="2000" dirty="0"/>
              <a:t>Expanded perspectives on STEAM education</a:t>
            </a:r>
          </a:p>
          <a:p>
            <a:pPr marL="228600" lvl="1">
              <a:lnSpc>
                <a:spcPct val="100000"/>
              </a:lnSpc>
              <a:spcBef>
                <a:spcPts val="1800"/>
              </a:spcBef>
            </a:pPr>
            <a:r>
              <a:rPr lang="en-US" sz="2000" dirty="0"/>
              <a:t>Integrating community-based learning with STEAM education</a:t>
            </a:r>
          </a:p>
          <a:p>
            <a:pPr marL="228600" lvl="1">
              <a:lnSpc>
                <a:spcPct val="100000"/>
              </a:lnSpc>
              <a:spcBef>
                <a:spcPts val="1800"/>
              </a:spcBef>
            </a:pPr>
            <a:r>
              <a:rPr lang="en-US" sz="2000" dirty="0"/>
              <a:t>Team teaching is important to do STEAM education based on Parallel, Multidisciplinary, or Transdisciplinary Instruction.</a:t>
            </a:r>
          </a:p>
          <a:p>
            <a:pPr marL="228600" lvl="1">
              <a:spcBef>
                <a:spcPts val="1800"/>
              </a:spcBef>
            </a:pPr>
            <a:endParaRPr lang="en-US" sz="2000" dirty="0"/>
          </a:p>
          <a:p>
            <a:pPr marL="228600" lvl="1">
              <a:spcBef>
                <a:spcPts val="1800"/>
              </a:spcBef>
            </a:pPr>
            <a:endParaRPr lang="en-US" sz="2000" dirty="0"/>
          </a:p>
          <a:p>
            <a:pPr marL="228600" lvl="1">
              <a:spcBef>
                <a:spcPts val="1800"/>
              </a:spcBef>
            </a:pPr>
            <a:endParaRPr lang="en-US" sz="2000" dirty="0"/>
          </a:p>
          <a:p>
            <a:pPr marL="228600" lvl="1">
              <a:spcBef>
                <a:spcPts val="1800"/>
              </a:spcBef>
            </a:pPr>
            <a:endParaRPr lang="en-US" sz="2000" dirty="0"/>
          </a:p>
          <a:p>
            <a:pPr marL="228600" lvl="1">
              <a:spcBef>
                <a:spcPts val="1800"/>
              </a:spcBef>
            </a:pPr>
            <a:endParaRPr lang="en-US" sz="2000" dirty="0"/>
          </a:p>
          <a:p>
            <a:pPr marL="228600" lvl="1">
              <a:spcBef>
                <a:spcPts val="1800"/>
              </a:spcBef>
            </a:pPr>
            <a:endParaRPr lang="en-US" sz="2000" dirty="0"/>
          </a:p>
          <a:p>
            <a:pPr marL="228600" lvl="1">
              <a:spcBef>
                <a:spcPts val="18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39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710">
        <p:fade/>
      </p:transition>
    </mc:Choice>
    <mc:Fallback xmlns="">
      <p:transition spd="med" advTm="3471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81780C-AEEB-4241-A74D-F2B8F4397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Pre-test</a:t>
            </a:r>
            <a:endParaRPr lang="th-TH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25D7B-09D2-4120-B3C7-173745287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800"/>
              </a:spcBef>
            </a:pPr>
            <a:r>
              <a:rPr lang="en-US" sz="2000" dirty="0"/>
              <a:t>Most teachers recognized termite mushrooms, but not able to describe the interaction between the termite mushrooms and the termites</a:t>
            </a:r>
          </a:p>
          <a:p>
            <a:pPr marL="228600" lvl="1">
              <a:spcBef>
                <a:spcPts val="1800"/>
              </a:spcBef>
            </a:pPr>
            <a:r>
              <a:rPr lang="en-US" sz="2000" dirty="0"/>
              <a:t>Some misconceptions about forest types, and species interactions (mutualism vs. commensalism)</a:t>
            </a:r>
          </a:p>
          <a:p>
            <a:pPr marL="228600" lvl="1">
              <a:spcBef>
                <a:spcPts val="1800"/>
              </a:spcBef>
            </a:pPr>
            <a:r>
              <a:rPr lang="en-US" sz="2000" dirty="0"/>
              <a:t>Informal pre-test, like playing a game, </a:t>
            </a:r>
          </a:p>
          <a:p>
            <a:pPr marL="685800" lvl="2">
              <a:spcBef>
                <a:spcPts val="1800"/>
              </a:spcBef>
            </a:pPr>
            <a:r>
              <a:rPr lang="en-US" sz="1800" dirty="0"/>
              <a:t>Learners were enthusiastic, fun ,and not afraid to make wrong answers.</a:t>
            </a:r>
          </a:p>
          <a:p>
            <a:pPr marL="685800" lvl="2">
              <a:spcBef>
                <a:spcPts val="1800"/>
              </a:spcBef>
            </a:pPr>
            <a:r>
              <a:rPr lang="en-US" sz="1800" dirty="0"/>
              <a:t>Encouraged critical thinking, knowledge sharing, and learnings among learners. </a:t>
            </a:r>
          </a:p>
          <a:p>
            <a:pPr marL="228600" lvl="1">
              <a:spcBef>
                <a:spcPts val="1800"/>
              </a:spcBef>
            </a:pPr>
            <a:r>
              <a:rPr lang="en-US" sz="2000" dirty="0"/>
              <a:t>Explaining answers helps learners gaining more knowledge and correcting misconceptions.</a:t>
            </a:r>
          </a:p>
        </p:txBody>
      </p:sp>
    </p:spTree>
    <p:extLst>
      <p:ext uri="{BB962C8B-B14F-4D97-AF65-F5344CB8AC3E}">
        <p14:creationId xmlns:p14="http://schemas.microsoft.com/office/powerpoint/2010/main" val="2863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850">
        <p:fade/>
      </p:transition>
    </mc:Choice>
    <mc:Fallback xmlns="">
      <p:transition spd="med" advTm="6685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81780C-AEEB-4241-A74D-F2B8F4397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Making termite mushroom model</a:t>
            </a:r>
            <a:endParaRPr lang="th-TH" sz="3200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24C9BAB-1B49-4157-8D0D-4A75676260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9680729"/>
              </p:ext>
            </p:extLst>
          </p:nvPr>
        </p:nvGraphicFramePr>
        <p:xfrm>
          <a:off x="1104900" y="1600201"/>
          <a:ext cx="9982200" cy="2573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4E6C86D-371C-426D-A8B9-5B7C7D6D093E}"/>
              </a:ext>
            </a:extLst>
          </p:cNvPr>
          <p:cNvSpPr txBox="1">
            <a:spLocks/>
          </p:cNvSpPr>
          <p:nvPr/>
        </p:nvSpPr>
        <p:spPr>
          <a:xfrm>
            <a:off x="1104900" y="4476134"/>
            <a:ext cx="9980682" cy="18509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Infusion instruction</a:t>
            </a:r>
          </a:p>
          <a:p>
            <a:pPr>
              <a:lnSpc>
                <a:spcPct val="100000"/>
              </a:lnSpc>
            </a:pPr>
            <a:r>
              <a:rPr lang="en-US" dirty="0"/>
              <a:t>Sharing the termite mushroom story helps to recap knowledge they have learned</a:t>
            </a:r>
          </a:p>
          <a:p>
            <a:pPr>
              <a:lnSpc>
                <a:spcPct val="100000"/>
              </a:lnSpc>
            </a:pPr>
            <a:r>
              <a:rPr lang="en-US" dirty="0"/>
              <a:t>Awarding self certificate promotes self-esteem of learners.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5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517">
        <p:fade/>
      </p:transition>
    </mc:Choice>
    <mc:Fallback xmlns="">
      <p:transition spd="med" advTm="62517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464B6D-DFAF-454A-A988-E551F5A14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1434779"/>
          </a:xfrm>
        </p:spPr>
        <p:txBody>
          <a:bodyPr/>
          <a:lstStyle/>
          <a:p>
            <a:r>
              <a:rPr lang="en-US" dirty="0"/>
              <a:t>Thank you</a:t>
            </a:r>
            <a:endParaRPr lang="th-T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F1D9B5-77EF-4659-9B7D-728DF0953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898" y="3726873"/>
            <a:ext cx="10096501" cy="1740478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U-School Mentoring Program, Ministry of Higher Education, Science, Research and Innovation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Mahidol University, Kanchanaburi Campus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Wat </a:t>
            </a:r>
            <a:r>
              <a:rPr lang="en-US" sz="1600" dirty="0" err="1"/>
              <a:t>Triratanaram</a:t>
            </a:r>
            <a:r>
              <a:rPr lang="en-US" sz="1600" dirty="0"/>
              <a:t> Charity School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Ban Wang Sing School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600" dirty="0"/>
              <a:t>   Chutamas Sukhontapatipak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   (66)87-495-0560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   chutamas.suk@mahidol.ac.th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th-TH" sz="1600" dirty="0"/>
          </a:p>
        </p:txBody>
      </p:sp>
      <p:pic>
        <p:nvPicPr>
          <p:cNvPr id="12" name="Graphic 11" descr="Envelope" title="Icon Presenter Email">
            <a:extLst>
              <a:ext uri="{FF2B5EF4-FFF2-40B4-BE49-F238E27FC236}">
                <a16:creationId xmlns:a16="http://schemas.microsoft.com/office/drawing/2014/main" id="{19FBD7E7-4970-4DB4-A43D-0EB3EB4546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897" y="5161652"/>
            <a:ext cx="218900" cy="218900"/>
          </a:xfrm>
          <a:prstGeom prst="rect">
            <a:avLst/>
          </a:prstGeom>
        </p:spPr>
      </p:pic>
      <p:pic>
        <p:nvPicPr>
          <p:cNvPr id="13" name="Graphic 12" descr="Smart Phone" title="Icon - Presenter Phone Number">
            <a:extLst>
              <a:ext uri="{FF2B5EF4-FFF2-40B4-BE49-F238E27FC236}">
                <a16:creationId xmlns:a16="http://schemas.microsoft.com/office/drawing/2014/main" id="{3EF1D162-3D82-45AF-A9F9-7985393E6E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4897" y="4942752"/>
            <a:ext cx="218900" cy="218900"/>
          </a:xfrm>
          <a:prstGeom prst="rect">
            <a:avLst/>
          </a:prstGeom>
        </p:spPr>
      </p:pic>
      <p:pic>
        <p:nvPicPr>
          <p:cNvPr id="14" name="Graphic 13" descr="User" title="Icon - Presenter Name">
            <a:extLst>
              <a:ext uri="{FF2B5EF4-FFF2-40B4-BE49-F238E27FC236}">
                <a16:creationId xmlns:a16="http://schemas.microsoft.com/office/drawing/2014/main" id="{F550C82B-B517-4243-A32C-E05BC0C067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4897" y="4716633"/>
            <a:ext cx="218900" cy="2189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F758FBD-53DA-481B-B45F-506E935BCC5C}"/>
              </a:ext>
            </a:extLst>
          </p:cNvPr>
          <p:cNvGrpSpPr/>
          <p:nvPr/>
        </p:nvGrpSpPr>
        <p:grpSpPr>
          <a:xfrm>
            <a:off x="9766589" y="133754"/>
            <a:ext cx="2313158" cy="808356"/>
            <a:chOff x="166806" y="203025"/>
            <a:chExt cx="2313158" cy="80835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3D5FDEA-70AE-41C2-996E-F8B4103DC61F}"/>
                </a:ext>
              </a:extLst>
            </p:cNvPr>
            <p:cNvSpPr/>
            <p:nvPr/>
          </p:nvSpPr>
          <p:spPr>
            <a:xfrm>
              <a:off x="166806" y="203025"/>
              <a:ext cx="2313158" cy="8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EB6EC71-6F72-4601-9743-C8CC6A76C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007" y="272299"/>
              <a:ext cx="2126121" cy="646893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43085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402">
        <p:fade/>
      </p:transition>
    </mc:Choice>
    <mc:Fallback xmlns="">
      <p:transition spd="med" advTm="2640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FC6AD09-C328-4D4F-B942-25D800796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Termite mushroom of Kanchanaburi</a:t>
            </a:r>
            <a:endParaRPr lang="th-TH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C5EE0C4-619D-4054-94E6-FA0BCD5D3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5754816" cy="4572000"/>
          </a:xfrm>
        </p:spPr>
        <p:txBody>
          <a:bodyPr vert="horz" lIns="0" tIns="45720" rIns="0" bIns="45720" rtlCol="0">
            <a:normAutofit/>
          </a:bodyPr>
          <a:lstStyle/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Seasonal harvested non-timber forest product, April to October</a:t>
            </a:r>
          </a:p>
          <a:p>
            <a:pPr marL="228600" indent="-2286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Recommended menu of Kanchanaburi</a:t>
            </a:r>
            <a:endParaRPr lang="th-TH" sz="2000" dirty="0"/>
          </a:p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300-600 Baht per kg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5965E9-C76A-404F-93E1-054934B71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728" y="1462135"/>
            <a:ext cx="3880854" cy="48416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E9B337-E0FF-4427-BA1B-53566CDFA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3429000"/>
            <a:ext cx="5754817" cy="287474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2953E78-64F0-479A-B89C-73212C8A4943}"/>
              </a:ext>
            </a:extLst>
          </p:cNvPr>
          <p:cNvGrpSpPr/>
          <p:nvPr/>
        </p:nvGrpSpPr>
        <p:grpSpPr>
          <a:xfrm>
            <a:off x="9766589" y="133754"/>
            <a:ext cx="2313158" cy="808356"/>
            <a:chOff x="166806" y="203025"/>
            <a:chExt cx="2313158" cy="80835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D6BECF9-4192-42E2-8272-FA9A4ECDA281}"/>
                </a:ext>
              </a:extLst>
            </p:cNvPr>
            <p:cNvSpPr/>
            <p:nvPr/>
          </p:nvSpPr>
          <p:spPr>
            <a:xfrm>
              <a:off x="166806" y="203025"/>
              <a:ext cx="2313158" cy="8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EB35458-E9AE-43BC-B533-CA36BA227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007" y="272299"/>
              <a:ext cx="2126121" cy="646893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0581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402">
        <p:fade/>
      </p:transition>
    </mc:Choice>
    <mc:Fallback xmlns="">
      <p:transition spd="med" advTm="4140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F2F7C5-0E73-4D95-AA79-112D79887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432" y="4144600"/>
            <a:ext cx="2836150" cy="212998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98993CF-78C2-4A57-9153-19BF9A3E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Termite mushroom (</a:t>
            </a:r>
            <a:r>
              <a:rPr lang="en-US" sz="3200" dirty="0" err="1"/>
              <a:t>Termitomyces</a:t>
            </a:r>
            <a:r>
              <a:rPr lang="en-US" sz="3200" dirty="0"/>
              <a:t> spp.)</a:t>
            </a:r>
            <a:endParaRPr lang="th-TH" sz="32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88C79-B7CD-4E81-8FF7-0F286EA08479}"/>
              </a:ext>
            </a:extLst>
          </p:cNvPr>
          <p:cNvGrpSpPr/>
          <p:nvPr/>
        </p:nvGrpSpPr>
        <p:grpSpPr>
          <a:xfrm>
            <a:off x="773795" y="1380672"/>
            <a:ext cx="5217563" cy="5389418"/>
            <a:chOff x="2974598" y="1468582"/>
            <a:chExt cx="5217563" cy="538941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9DA130-B23E-4732-83C0-FE0D0C2E4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1616"/>
            <a:stretch/>
          </p:blipFill>
          <p:spPr>
            <a:xfrm>
              <a:off x="2974598" y="1482436"/>
              <a:ext cx="5217563" cy="53755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587564-A306-471D-A368-3A6DEECC5FC7}"/>
                </a:ext>
              </a:extLst>
            </p:cNvPr>
            <p:cNvSpPr/>
            <p:nvPr/>
          </p:nvSpPr>
          <p:spPr>
            <a:xfrm>
              <a:off x="6192982" y="1468582"/>
              <a:ext cx="1468582" cy="1096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188293F-12AC-464A-8D21-A3AFDBC5E1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42" b="61111"/>
          <a:stretch/>
        </p:blipFill>
        <p:spPr>
          <a:xfrm>
            <a:off x="5276964" y="1477600"/>
            <a:ext cx="2836150" cy="266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3B0D75-4FA2-4C0D-8AF5-34658D7E6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123" y="4158454"/>
            <a:ext cx="28361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CB0D45-DAAE-49A9-B3A7-0D371EB3F0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36"/>
          <a:stretch/>
        </p:blipFill>
        <p:spPr>
          <a:xfrm>
            <a:off x="8208005" y="1899994"/>
            <a:ext cx="2877577" cy="21753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63570B-BEAF-49EC-AD7B-697E10FC75C1}"/>
              </a:ext>
            </a:extLst>
          </p:cNvPr>
          <p:cNvSpPr txBox="1"/>
          <p:nvPr/>
        </p:nvSpPr>
        <p:spPr>
          <a:xfrm>
            <a:off x="7510308" y="6406860"/>
            <a:ext cx="357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(Forest Research and Development Office, 2009)</a:t>
            </a:r>
            <a:endParaRPr lang="th-TH" sz="1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9F4FC7-DDE5-4558-B1F0-70CE2409EBA8}"/>
              </a:ext>
            </a:extLst>
          </p:cNvPr>
          <p:cNvSpPr/>
          <p:nvPr/>
        </p:nvSpPr>
        <p:spPr>
          <a:xfrm>
            <a:off x="5345123" y="2782072"/>
            <a:ext cx="2836150" cy="129015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0305E6-8709-4C04-BF40-F5A1F4A50995}"/>
              </a:ext>
            </a:extLst>
          </p:cNvPr>
          <p:cNvSpPr/>
          <p:nvPr/>
        </p:nvSpPr>
        <p:spPr>
          <a:xfrm>
            <a:off x="1" y="4978400"/>
            <a:ext cx="5276964" cy="1874763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D02F574-2D42-4E2D-8104-01C1AA390F3F}"/>
              </a:ext>
            </a:extLst>
          </p:cNvPr>
          <p:cNvGrpSpPr/>
          <p:nvPr/>
        </p:nvGrpSpPr>
        <p:grpSpPr>
          <a:xfrm>
            <a:off x="9766589" y="133754"/>
            <a:ext cx="2313158" cy="808356"/>
            <a:chOff x="166806" y="203025"/>
            <a:chExt cx="2313158" cy="80835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77C5DF9-4E1E-40EC-B90B-810EAF66C7D7}"/>
                </a:ext>
              </a:extLst>
            </p:cNvPr>
            <p:cNvSpPr/>
            <p:nvPr/>
          </p:nvSpPr>
          <p:spPr>
            <a:xfrm>
              <a:off x="166806" y="203025"/>
              <a:ext cx="2313158" cy="8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C6AEA32-F954-4BBB-9405-56E8B3CE4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007" y="272299"/>
              <a:ext cx="2126121" cy="646893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08700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346">
        <p:fade/>
      </p:transition>
    </mc:Choice>
    <mc:Fallback xmlns="">
      <p:transition spd="med" advTm="52346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41818-3838-4CF2-864B-028CA5169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  <a:endParaRPr lang="th-TH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1DDA5D2-CEBC-4E5F-B276-A77FFD4FB4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926141"/>
              </p:ext>
            </p:extLst>
          </p:nvPr>
        </p:nvGraphicFramePr>
        <p:xfrm>
          <a:off x="1104900" y="1687286"/>
          <a:ext cx="544512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0AE63695-B4B2-45C3-B479-42AB66D66DC3}"/>
              </a:ext>
            </a:extLst>
          </p:cNvPr>
          <p:cNvGrpSpPr/>
          <p:nvPr/>
        </p:nvGrpSpPr>
        <p:grpSpPr>
          <a:xfrm>
            <a:off x="9766589" y="133754"/>
            <a:ext cx="2313158" cy="808356"/>
            <a:chOff x="166806" y="203025"/>
            <a:chExt cx="2313158" cy="808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1A6C1E-C349-4BDC-A3AF-CD13DD876769}"/>
                </a:ext>
              </a:extLst>
            </p:cNvPr>
            <p:cNvSpPr/>
            <p:nvPr/>
          </p:nvSpPr>
          <p:spPr>
            <a:xfrm>
              <a:off x="166806" y="203025"/>
              <a:ext cx="2313158" cy="80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33A93EB-DECB-4C4F-874F-3CA7C4228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007" y="272299"/>
              <a:ext cx="2126121" cy="646893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978AB76-276A-408D-97D6-F31AE96DA9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82" y="2373086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473">
        <p:fade/>
      </p:transition>
    </mc:Choice>
    <mc:Fallback xmlns="">
      <p:transition spd="med" advTm="3547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176151-125F-4549-898B-8C487114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b">
            <a:normAutofit/>
          </a:bodyPr>
          <a:lstStyle/>
          <a:p>
            <a:r>
              <a:rPr lang="en-US" sz="3200" dirty="0"/>
              <a:t>Target group: Primary school teachers</a:t>
            </a:r>
            <a:endParaRPr lang="th-TH" sz="3200" dirty="0"/>
          </a:p>
        </p:txBody>
      </p:sp>
      <p:graphicFrame>
        <p:nvGraphicFramePr>
          <p:cNvPr id="14" name="Content Placeholder 10">
            <a:extLst>
              <a:ext uri="{FF2B5EF4-FFF2-40B4-BE49-F238E27FC236}">
                <a16:creationId xmlns:a16="http://schemas.microsoft.com/office/drawing/2014/main" id="{A8C47E67-0573-41A7-877A-C4F4A97182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934812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61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760">
        <p:fade/>
      </p:transition>
    </mc:Choice>
    <mc:Fallback xmlns="">
      <p:transition spd="med" advTm="2076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Teacher training</a:t>
            </a:r>
          </a:p>
        </p:txBody>
      </p:sp>
    </p:spTree>
    <p:extLst>
      <p:ext uri="{BB962C8B-B14F-4D97-AF65-F5344CB8AC3E}">
        <p14:creationId xmlns:p14="http://schemas.microsoft.com/office/powerpoint/2010/main" val="132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49">
        <p:fade/>
      </p:transition>
    </mc:Choice>
    <mc:Fallback xmlns="">
      <p:transition spd="med" advTm="3349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0BBB-11B3-4AB9-8CFB-6B7B327EF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b">
            <a:normAutofit/>
          </a:bodyPr>
          <a:lstStyle/>
          <a:p>
            <a:r>
              <a:rPr lang="en-US" dirty="0"/>
              <a:t>How to teach students about termite mushroom?</a:t>
            </a:r>
            <a:endParaRPr lang="th-T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CEE26-F148-4051-9AD2-013401595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0" tIns="45720" rIns="0" bIns="45720" rtlCol="0">
            <a:normAutofit/>
          </a:bodyPr>
          <a:lstStyle/>
          <a:p>
            <a:pPr marL="228600" indent="-228600">
              <a:spcBef>
                <a:spcPts val="1800"/>
              </a:spcBef>
              <a:buChar char="§"/>
            </a:pPr>
            <a:r>
              <a:rPr lang="en-US" sz="2400" dirty="0"/>
              <a:t>S – Science</a:t>
            </a:r>
          </a:p>
          <a:p>
            <a:pPr marL="228600" indent="-228600">
              <a:spcBef>
                <a:spcPts val="1800"/>
              </a:spcBef>
              <a:buChar char="§"/>
            </a:pPr>
            <a:r>
              <a:rPr lang="en-US" sz="2400" dirty="0"/>
              <a:t>T – Technology</a:t>
            </a:r>
          </a:p>
          <a:p>
            <a:pPr marL="228600" indent="-228600">
              <a:spcBef>
                <a:spcPts val="1800"/>
              </a:spcBef>
              <a:buChar char="§"/>
            </a:pPr>
            <a:r>
              <a:rPr lang="en-US" sz="2400" dirty="0"/>
              <a:t>E – Engineering</a:t>
            </a:r>
          </a:p>
          <a:p>
            <a:pPr marL="228600" indent="-228600">
              <a:spcBef>
                <a:spcPts val="1800"/>
              </a:spcBef>
              <a:buChar char="§"/>
            </a:pPr>
            <a:r>
              <a:rPr lang="en-US" sz="2400" dirty="0"/>
              <a:t>A – Arts</a:t>
            </a:r>
          </a:p>
          <a:p>
            <a:pPr marL="228600" indent="-228600">
              <a:spcBef>
                <a:spcPts val="1800"/>
              </a:spcBef>
              <a:buChar char="§"/>
            </a:pPr>
            <a:r>
              <a:rPr lang="en-US" sz="2400" dirty="0"/>
              <a:t>M - Mathematics</a:t>
            </a:r>
            <a:endParaRPr lang="th-TH" sz="24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CEC7B05-7955-40E7-BB46-E077E86F6B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604" b="260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575">
        <p:fade/>
      </p:transition>
    </mc:Choice>
    <mc:Fallback xmlns="">
      <p:transition spd="med" advTm="22575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E28CE9-E231-4148-8D3D-95DB2B3D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Termite mushroom in </a:t>
            </a:r>
            <a:r>
              <a:rPr lang="en-US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</a:t>
            </a:r>
            <a:endParaRPr lang="th-TH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C277E5-DE6D-4FA1-AA7A-DAD56CE03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0" tIns="45720" rIns="0" bIns="45720" rtlCol="0">
            <a:normAutofit/>
          </a:bodyPr>
          <a:lstStyle/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Living vs. non-living things</a:t>
            </a:r>
          </a:p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Organism classification</a:t>
            </a:r>
          </a:p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Habitats</a:t>
            </a:r>
          </a:p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Environmental factors</a:t>
            </a:r>
          </a:p>
          <a:p>
            <a:pPr marL="228600" indent="-228600">
              <a:spcBef>
                <a:spcPts val="1800"/>
              </a:spcBef>
              <a:buChar char="§"/>
            </a:pPr>
            <a:r>
              <a:rPr lang="en-US" sz="2000" dirty="0"/>
              <a:t>Life cycle &amp; harvest season</a:t>
            </a:r>
            <a:endParaRPr lang="th-TH" sz="2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A5F890-31C8-407E-9624-BC7E46B401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604" b="260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959">
        <p:fade/>
      </p:transition>
    </mc:Choice>
    <mc:Fallback xmlns="">
      <p:transition spd="med" advTm="23959">
        <p:fade/>
      </p:transition>
    </mc:Fallback>
  </mc:AlternateContent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DDBB83-77C1-4099-A0AA-289882E745E2}">
  <ds:schemaRefs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presentation, pinstripe and ribbon design (widescreen)</Template>
  <TotalTime>2966</TotalTime>
  <Words>580</Words>
  <Application>Microsoft Office PowerPoint</Application>
  <PresentationFormat>Widescreen</PresentationFormat>
  <Paragraphs>163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Euphemia</vt:lpstr>
      <vt:lpstr>Plantagenet Cherokee</vt:lpstr>
      <vt:lpstr>Wingdings</vt:lpstr>
      <vt:lpstr>Academic Literature 16x9</vt:lpstr>
      <vt:lpstr>Termite Mushroom Lesson for Learning Local Natural Resources through STEAM Education</vt:lpstr>
      <vt:lpstr>Contents</vt:lpstr>
      <vt:lpstr>Termite mushroom of Kanchanaburi</vt:lpstr>
      <vt:lpstr>Termite mushroom (Termitomyces spp.)</vt:lpstr>
      <vt:lpstr>Objectives</vt:lpstr>
      <vt:lpstr>Target group: Primary school teachers</vt:lpstr>
      <vt:lpstr>Teacher training</vt:lpstr>
      <vt:lpstr>How to teach students about termite mushroom?</vt:lpstr>
      <vt:lpstr>Termite mushroom in Science</vt:lpstr>
      <vt:lpstr>Termite mushroom in Technology</vt:lpstr>
      <vt:lpstr>Termite mushroom in Engineering</vt:lpstr>
      <vt:lpstr>Termite mushroom in Arts</vt:lpstr>
      <vt:lpstr>Termite mushroom in Mathematics</vt:lpstr>
      <vt:lpstr>Lesson demonstration: Termite Mushroom Model</vt:lpstr>
      <vt:lpstr>Pre-test: Termite Mushroom Quiz </vt:lpstr>
      <vt:lpstr>Active reading: Why the termite mushrooms were found on the termite mound?</vt:lpstr>
      <vt:lpstr>Sculpting</vt:lpstr>
      <vt:lpstr>Sculpting: Flipped classroom</vt:lpstr>
      <vt:lpstr>Sharing</vt:lpstr>
      <vt:lpstr>Appreciation</vt:lpstr>
      <vt:lpstr>Lesson learned</vt:lpstr>
      <vt:lpstr>STEAM &amp; Termite mushroom</vt:lpstr>
      <vt:lpstr>Pre-test</vt:lpstr>
      <vt:lpstr>Making termite mushroom model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Termite Mushroom Lesson for Learning Local Natural Resources through STEAM Education</dc:title>
  <dc:creator>Sony</dc:creator>
  <cp:lastModifiedBy>Sony</cp:lastModifiedBy>
  <cp:revision>129</cp:revision>
  <dcterms:created xsi:type="dcterms:W3CDTF">2022-08-06T23:20:39Z</dcterms:created>
  <dcterms:modified xsi:type="dcterms:W3CDTF">2022-08-10T11:44:20Z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