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0" r:id="rId3"/>
    <p:sldId id="266" r:id="rId4"/>
    <p:sldId id="258" r:id="rId5"/>
    <p:sldId id="259" r:id="rId6"/>
    <p:sldId id="260" r:id="rId7"/>
    <p:sldId id="268" r:id="rId8"/>
    <p:sldId id="267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844" autoAdjust="0"/>
  </p:normalViewPr>
  <p:slideViewPr>
    <p:cSldViewPr snapToGrid="0">
      <p:cViewPr varScale="1">
        <p:scale>
          <a:sx n="83" d="100"/>
          <a:sy n="83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68D098-8BE2-44EA-961C-E8F4C01C203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02A32E-B997-435D-9BA8-533379DD7A52}">
      <dgm:prSet/>
      <dgm:spPr/>
      <dgm:t>
        <a:bodyPr/>
        <a:lstStyle/>
        <a:p>
          <a:r>
            <a:rPr lang="th-TH" dirty="0" err="1" smtClean="0"/>
            <a:t>how</a:t>
          </a:r>
          <a:r>
            <a:rPr lang="th-TH" dirty="0" smtClean="0"/>
            <a:t> </a:t>
          </a:r>
          <a:r>
            <a:rPr lang="th-TH" dirty="0" err="1" smtClean="0"/>
            <a:t>to</a:t>
          </a:r>
          <a:r>
            <a:rPr lang="th-TH" dirty="0" smtClean="0"/>
            <a:t> </a:t>
          </a:r>
          <a:r>
            <a:rPr lang="th-TH" dirty="0" err="1" smtClean="0"/>
            <a:t>set</a:t>
          </a:r>
          <a:r>
            <a:rPr lang="th-TH" dirty="0" smtClean="0"/>
            <a:t> </a:t>
          </a:r>
          <a:r>
            <a:rPr lang="en-US" dirty="0"/>
            <a:t>rubric </a:t>
          </a:r>
          <a:r>
            <a:rPr lang="th-TH" dirty="0" smtClean="0"/>
            <a:t>....</a:t>
          </a:r>
          <a:endParaRPr lang="en-US" dirty="0"/>
        </a:p>
      </dgm:t>
    </dgm:pt>
    <dgm:pt modelId="{D2D1AFA1-3750-4C6F-82AE-9773D461B7AB}" type="parTrans" cxnId="{68534C00-94BD-4FD7-AC94-5AE5270D8D47}">
      <dgm:prSet/>
      <dgm:spPr/>
      <dgm:t>
        <a:bodyPr/>
        <a:lstStyle/>
        <a:p>
          <a:endParaRPr lang="en-US"/>
        </a:p>
      </dgm:t>
    </dgm:pt>
    <dgm:pt modelId="{D18DE182-96A5-433F-AD99-7FAD9741BFFD}" type="sibTrans" cxnId="{68534C00-94BD-4FD7-AC94-5AE5270D8D47}">
      <dgm:prSet/>
      <dgm:spPr/>
      <dgm:t>
        <a:bodyPr/>
        <a:lstStyle/>
        <a:p>
          <a:endParaRPr lang="en-US"/>
        </a:p>
      </dgm:t>
    </dgm:pt>
    <dgm:pt modelId="{2DF1602D-7A6D-4D51-9C66-170A7A12027D}">
      <dgm:prSet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Understand objective and competency to develop</a:t>
          </a:r>
          <a:endParaRPr lang="en-US" dirty="0"/>
        </a:p>
      </dgm:t>
    </dgm:pt>
    <dgm:pt modelId="{200F11B4-7417-4DD4-B456-0B852BA5FBE8}" type="parTrans" cxnId="{92C46917-4F2A-40F3-812F-E2075680E516}">
      <dgm:prSet/>
      <dgm:spPr/>
      <dgm:t>
        <a:bodyPr/>
        <a:lstStyle/>
        <a:p>
          <a:endParaRPr lang="en-US"/>
        </a:p>
      </dgm:t>
    </dgm:pt>
    <dgm:pt modelId="{A6565ADE-954C-45A1-8A92-8363F7DB17EC}" type="sibTrans" cxnId="{92C46917-4F2A-40F3-812F-E2075680E516}">
      <dgm:prSet/>
      <dgm:spPr/>
      <dgm:t>
        <a:bodyPr/>
        <a:lstStyle/>
        <a:p>
          <a:endParaRPr lang="en-US"/>
        </a:p>
      </dgm:t>
    </dgm:pt>
    <dgm:pt modelId="{0E2B59AA-A730-46FE-9109-306B90653654}">
      <dgm:prSet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Set up goal of</a:t>
          </a:r>
          <a:r>
            <a:rPr kumimoji="0" lang="th-TH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</a:t>
          </a:r>
          <a:r>
            <a:rPr kumimoji="0" lang="th-TH" b="0" i="0" u="none" strike="noStrike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learning</a:t>
          </a:r>
          <a:endParaRPr lang="en-US" dirty="0"/>
        </a:p>
      </dgm:t>
    </dgm:pt>
    <dgm:pt modelId="{DB9C1D1C-5262-4104-A807-1E1D12256933}" type="parTrans" cxnId="{5478FA35-0C42-48D5-A64F-3330B951D6C4}">
      <dgm:prSet/>
      <dgm:spPr/>
      <dgm:t>
        <a:bodyPr/>
        <a:lstStyle/>
        <a:p>
          <a:endParaRPr lang="en-US"/>
        </a:p>
      </dgm:t>
    </dgm:pt>
    <dgm:pt modelId="{FE45D57B-CB29-449D-905B-8F1049821543}" type="sibTrans" cxnId="{5478FA35-0C42-48D5-A64F-3330B951D6C4}">
      <dgm:prSet/>
      <dgm:spPr/>
      <dgm:t>
        <a:bodyPr/>
        <a:lstStyle/>
        <a:p>
          <a:endParaRPr lang="en-US"/>
        </a:p>
      </dgm:t>
    </dgm:pt>
    <dgm:pt modelId="{F5093263-469C-4B4C-BD12-389EC835ED97}" type="pres">
      <dgm:prSet presAssocID="{8968D098-8BE2-44EA-961C-E8F4C01C20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840628F-E4A5-4564-917C-053DFEED9061}" type="pres">
      <dgm:prSet presAssocID="{EE02A32E-B997-435D-9BA8-533379DD7A52}" presName="parentText" presStyleLbl="node1" presStyleIdx="0" presStyleCnt="1" custScaleY="8326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6554CD-62F0-4271-BED7-5227DA56A798}" type="pres">
      <dgm:prSet presAssocID="{EE02A32E-B997-435D-9BA8-533379DD7A5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8534C00-94BD-4FD7-AC94-5AE5270D8D47}" srcId="{8968D098-8BE2-44EA-961C-E8F4C01C2033}" destId="{EE02A32E-B997-435D-9BA8-533379DD7A52}" srcOrd="0" destOrd="0" parTransId="{D2D1AFA1-3750-4C6F-82AE-9773D461B7AB}" sibTransId="{D18DE182-96A5-433F-AD99-7FAD9741BFFD}"/>
    <dgm:cxn modelId="{AD45DBA4-C6CC-4693-96E9-10FC479E1B16}" type="presOf" srcId="{EE02A32E-B997-435D-9BA8-533379DD7A52}" destId="{8840628F-E4A5-4564-917C-053DFEED9061}" srcOrd="0" destOrd="0" presId="urn:microsoft.com/office/officeart/2005/8/layout/vList2"/>
    <dgm:cxn modelId="{92C46917-4F2A-40F3-812F-E2075680E516}" srcId="{EE02A32E-B997-435D-9BA8-533379DD7A52}" destId="{2DF1602D-7A6D-4D51-9C66-170A7A12027D}" srcOrd="0" destOrd="0" parTransId="{200F11B4-7417-4DD4-B456-0B852BA5FBE8}" sibTransId="{A6565ADE-954C-45A1-8A92-8363F7DB17EC}"/>
    <dgm:cxn modelId="{985E15DD-FF9D-480D-B1D6-3C028557EA5A}" type="presOf" srcId="{8968D098-8BE2-44EA-961C-E8F4C01C2033}" destId="{F5093263-469C-4B4C-BD12-389EC835ED97}" srcOrd="0" destOrd="0" presId="urn:microsoft.com/office/officeart/2005/8/layout/vList2"/>
    <dgm:cxn modelId="{43452F1C-C983-4A3B-AF8C-6FB8A192EA14}" type="presOf" srcId="{2DF1602D-7A6D-4D51-9C66-170A7A12027D}" destId="{796554CD-62F0-4271-BED7-5227DA56A798}" srcOrd="0" destOrd="0" presId="urn:microsoft.com/office/officeart/2005/8/layout/vList2"/>
    <dgm:cxn modelId="{72C342FB-0979-4797-807C-957CF1BB0697}" type="presOf" srcId="{0E2B59AA-A730-46FE-9109-306B90653654}" destId="{796554CD-62F0-4271-BED7-5227DA56A798}" srcOrd="0" destOrd="1" presId="urn:microsoft.com/office/officeart/2005/8/layout/vList2"/>
    <dgm:cxn modelId="{5478FA35-0C42-48D5-A64F-3330B951D6C4}" srcId="{EE02A32E-B997-435D-9BA8-533379DD7A52}" destId="{0E2B59AA-A730-46FE-9109-306B90653654}" srcOrd="1" destOrd="0" parTransId="{DB9C1D1C-5262-4104-A807-1E1D12256933}" sibTransId="{FE45D57B-CB29-449D-905B-8F1049821543}"/>
    <dgm:cxn modelId="{F7D0595A-3D73-449B-B966-B3E22E2F5FAC}" type="presParOf" srcId="{F5093263-469C-4B4C-BD12-389EC835ED97}" destId="{8840628F-E4A5-4564-917C-053DFEED9061}" srcOrd="0" destOrd="0" presId="urn:microsoft.com/office/officeart/2005/8/layout/vList2"/>
    <dgm:cxn modelId="{11F56924-CDD4-43FD-AE53-B1C7C2FDB318}" type="presParOf" srcId="{F5093263-469C-4B4C-BD12-389EC835ED97}" destId="{796554CD-62F0-4271-BED7-5227DA56A79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8D098-8BE2-44EA-961C-E8F4C01C203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02A32E-B997-435D-9BA8-533379DD7A52}">
      <dgm:prSet/>
      <dgm:spPr/>
      <dgm:t>
        <a:bodyPr/>
        <a:lstStyle/>
        <a:p>
          <a:r>
            <a:rPr lang="th-TH" dirty="0" err="1" smtClean="0"/>
            <a:t>difficulty</a:t>
          </a:r>
          <a:r>
            <a:rPr lang="th-TH" dirty="0" smtClean="0"/>
            <a:t> </a:t>
          </a:r>
          <a:r>
            <a:rPr lang="th-TH" dirty="0" err="1" smtClean="0"/>
            <a:t>of</a:t>
          </a:r>
          <a:r>
            <a:rPr lang="th-TH" dirty="0" smtClean="0"/>
            <a:t> </a:t>
          </a:r>
          <a:r>
            <a:rPr lang="en-US" dirty="0"/>
            <a:t>rubric </a:t>
          </a:r>
        </a:p>
      </dgm:t>
    </dgm:pt>
    <dgm:pt modelId="{D2D1AFA1-3750-4C6F-82AE-9773D461B7AB}" type="parTrans" cxnId="{68534C00-94BD-4FD7-AC94-5AE5270D8D47}">
      <dgm:prSet/>
      <dgm:spPr/>
      <dgm:t>
        <a:bodyPr/>
        <a:lstStyle/>
        <a:p>
          <a:endParaRPr lang="en-US"/>
        </a:p>
      </dgm:t>
    </dgm:pt>
    <dgm:pt modelId="{D18DE182-96A5-433F-AD99-7FAD9741BFFD}" type="sibTrans" cxnId="{68534C00-94BD-4FD7-AC94-5AE5270D8D47}">
      <dgm:prSet/>
      <dgm:spPr/>
      <dgm:t>
        <a:bodyPr/>
        <a:lstStyle/>
        <a:p>
          <a:endParaRPr lang="en-US"/>
        </a:p>
      </dgm:t>
    </dgm:pt>
    <dgm:pt modelId="{2DF1602D-7A6D-4D51-9C66-170A7A12027D}">
      <dgm:prSet/>
      <dgm:spPr/>
      <dgm:t>
        <a:bodyPr/>
        <a:lstStyle/>
        <a:p>
          <a:r>
            <a:rPr lang="th-TH" dirty="0" err="1" smtClean="0"/>
            <a:t>changing</a:t>
          </a:r>
          <a:r>
            <a:rPr lang="th-TH" dirty="0" smtClean="0"/>
            <a:t> </a:t>
          </a:r>
          <a:r>
            <a:rPr lang="th-TH" dirty="0" err="1" smtClean="0"/>
            <a:t>number</a:t>
          </a:r>
          <a:r>
            <a:rPr lang="th-TH" dirty="0" smtClean="0"/>
            <a:t> </a:t>
          </a:r>
          <a:r>
            <a:rPr lang="th-TH" dirty="0" err="1" smtClean="0"/>
            <a:t>to</a:t>
          </a:r>
          <a:r>
            <a:rPr lang="th-TH" dirty="0" smtClean="0"/>
            <a:t> </a:t>
          </a:r>
          <a:r>
            <a:rPr lang="th-TH" dirty="0" err="1" smtClean="0"/>
            <a:t>meaningful</a:t>
          </a:r>
          <a:r>
            <a:rPr lang="th-TH" dirty="0" smtClean="0"/>
            <a:t> </a:t>
          </a:r>
          <a:r>
            <a:rPr lang="th-TH" dirty="0" err="1" smtClean="0"/>
            <a:t>wording</a:t>
          </a:r>
          <a:r>
            <a:rPr lang="th-TH" dirty="0" smtClean="0"/>
            <a:t> </a:t>
          </a:r>
          <a:endParaRPr lang="en-US" dirty="0"/>
        </a:p>
      </dgm:t>
    </dgm:pt>
    <dgm:pt modelId="{200F11B4-7417-4DD4-B456-0B852BA5FBE8}" type="parTrans" cxnId="{92C46917-4F2A-40F3-812F-E2075680E516}">
      <dgm:prSet/>
      <dgm:spPr/>
      <dgm:t>
        <a:bodyPr/>
        <a:lstStyle/>
        <a:p>
          <a:endParaRPr lang="en-US"/>
        </a:p>
      </dgm:t>
    </dgm:pt>
    <dgm:pt modelId="{A6565ADE-954C-45A1-8A92-8363F7DB17EC}" type="sibTrans" cxnId="{92C46917-4F2A-40F3-812F-E2075680E516}">
      <dgm:prSet/>
      <dgm:spPr/>
      <dgm:t>
        <a:bodyPr/>
        <a:lstStyle/>
        <a:p>
          <a:endParaRPr lang="en-US"/>
        </a:p>
      </dgm:t>
    </dgm:pt>
    <dgm:pt modelId="{0E2B59AA-A730-46FE-9109-306B90653654}">
      <dgm:prSet/>
      <dgm:spPr/>
      <dgm:t>
        <a:bodyPr/>
        <a:lstStyle/>
        <a:p>
          <a:r>
            <a:rPr lang="th-TH" dirty="0" smtClean="0"/>
            <a:t> </a:t>
          </a:r>
          <a:r>
            <a:rPr lang="th-TH" dirty="0" err="1" smtClean="0"/>
            <a:t>Team</a:t>
          </a:r>
          <a:r>
            <a:rPr lang="th-TH" dirty="0" smtClean="0"/>
            <a:t> </a:t>
          </a:r>
          <a:r>
            <a:rPr lang="th-TH" dirty="0" err="1" smtClean="0"/>
            <a:t>worker</a:t>
          </a:r>
          <a:r>
            <a:rPr lang="th-TH" dirty="0" smtClean="0"/>
            <a:t> </a:t>
          </a:r>
          <a:r>
            <a:rPr lang="th-TH" dirty="0" err="1" smtClean="0"/>
            <a:t>set</a:t>
          </a:r>
          <a:r>
            <a:rPr lang="th-TH" dirty="0" smtClean="0"/>
            <a:t> </a:t>
          </a:r>
          <a:r>
            <a:rPr lang="th-TH" dirty="0" err="1" smtClean="0"/>
            <a:t>up</a:t>
          </a:r>
          <a:r>
            <a:rPr lang="th-TH" dirty="0" smtClean="0"/>
            <a:t> </a:t>
          </a:r>
          <a:r>
            <a:rPr lang="th-TH" dirty="0" err="1" smtClean="0"/>
            <a:t>learning</a:t>
          </a:r>
          <a:r>
            <a:rPr lang="th-TH" dirty="0" smtClean="0"/>
            <a:t> </a:t>
          </a:r>
          <a:r>
            <a:rPr lang="th-TH" dirty="0" err="1" smtClean="0"/>
            <a:t>goal</a:t>
          </a:r>
          <a:r>
            <a:rPr lang="th-TH" dirty="0" smtClean="0"/>
            <a:t> </a:t>
          </a:r>
          <a:r>
            <a:rPr lang="th-TH" dirty="0" err="1" smtClean="0"/>
            <a:t>and</a:t>
          </a:r>
          <a:r>
            <a:rPr lang="th-TH" dirty="0" smtClean="0"/>
            <a:t> </a:t>
          </a:r>
          <a:r>
            <a:rPr lang="th-TH" dirty="0" err="1" smtClean="0"/>
            <a:t>predict</a:t>
          </a:r>
          <a:r>
            <a:rPr lang="th-TH" dirty="0" smtClean="0"/>
            <a:t> </a:t>
          </a:r>
          <a:r>
            <a:rPr lang="th-TH" dirty="0" err="1" smtClean="0"/>
            <a:t>the</a:t>
          </a:r>
          <a:r>
            <a:rPr lang="th-TH" dirty="0" smtClean="0"/>
            <a:t> </a:t>
          </a:r>
          <a:r>
            <a:rPr lang="th-TH" dirty="0" err="1" smtClean="0"/>
            <a:t>problem</a:t>
          </a:r>
          <a:r>
            <a:rPr lang="th-TH" dirty="0" smtClean="0"/>
            <a:t> </a:t>
          </a:r>
          <a:r>
            <a:rPr lang="th-TH" dirty="0" err="1" smtClean="0"/>
            <a:t>in</a:t>
          </a:r>
          <a:r>
            <a:rPr lang="th-TH" dirty="0" smtClean="0"/>
            <a:t> </a:t>
          </a:r>
          <a:r>
            <a:rPr lang="th-TH" dirty="0" err="1" smtClean="0"/>
            <a:t>lesson</a:t>
          </a:r>
          <a:r>
            <a:rPr lang="th-TH" dirty="0" smtClean="0"/>
            <a:t> </a:t>
          </a:r>
          <a:r>
            <a:rPr lang="th-TH" dirty="0" err="1" smtClean="0"/>
            <a:t>to</a:t>
          </a:r>
          <a:r>
            <a:rPr lang="th-TH" dirty="0" smtClean="0"/>
            <a:t> </a:t>
          </a:r>
          <a:r>
            <a:rPr lang="th-TH" dirty="0" err="1" smtClean="0"/>
            <a:t>create</a:t>
          </a:r>
          <a:r>
            <a:rPr lang="th-TH" dirty="0" smtClean="0"/>
            <a:t> </a:t>
          </a:r>
          <a:r>
            <a:rPr lang="th-TH" dirty="0" err="1" smtClean="0"/>
            <a:t>detail</a:t>
          </a:r>
          <a:r>
            <a:rPr lang="th-TH" dirty="0" smtClean="0"/>
            <a:t> </a:t>
          </a:r>
          <a:r>
            <a:rPr lang="th-TH" dirty="0" err="1" smtClean="0"/>
            <a:t>in</a:t>
          </a:r>
          <a:r>
            <a:rPr lang="th-TH" dirty="0" smtClean="0"/>
            <a:t> </a:t>
          </a:r>
          <a:r>
            <a:rPr lang="th-TH" dirty="0" err="1" smtClean="0"/>
            <a:t>each</a:t>
          </a:r>
          <a:r>
            <a:rPr lang="th-TH" dirty="0" smtClean="0"/>
            <a:t> </a:t>
          </a:r>
          <a:r>
            <a:rPr lang="th-TH" dirty="0" err="1" smtClean="0"/>
            <a:t>level</a:t>
          </a:r>
          <a:endParaRPr lang="en-US" dirty="0"/>
        </a:p>
      </dgm:t>
    </dgm:pt>
    <dgm:pt modelId="{DB9C1D1C-5262-4104-A807-1E1D12256933}" type="parTrans" cxnId="{5478FA35-0C42-48D5-A64F-3330B951D6C4}">
      <dgm:prSet/>
      <dgm:spPr/>
      <dgm:t>
        <a:bodyPr/>
        <a:lstStyle/>
        <a:p>
          <a:endParaRPr lang="en-US"/>
        </a:p>
      </dgm:t>
    </dgm:pt>
    <dgm:pt modelId="{FE45D57B-CB29-449D-905B-8F1049821543}" type="sibTrans" cxnId="{5478FA35-0C42-48D5-A64F-3330B951D6C4}">
      <dgm:prSet/>
      <dgm:spPr/>
      <dgm:t>
        <a:bodyPr/>
        <a:lstStyle/>
        <a:p>
          <a:endParaRPr lang="en-US"/>
        </a:p>
      </dgm:t>
    </dgm:pt>
    <dgm:pt modelId="{F5093263-469C-4B4C-BD12-389EC835ED97}" type="pres">
      <dgm:prSet presAssocID="{8968D098-8BE2-44EA-961C-E8F4C01C20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840628F-E4A5-4564-917C-053DFEED9061}" type="pres">
      <dgm:prSet presAssocID="{EE02A32E-B997-435D-9BA8-533379DD7A5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6554CD-62F0-4271-BED7-5227DA56A798}" type="pres">
      <dgm:prSet presAssocID="{EE02A32E-B997-435D-9BA8-533379DD7A5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8534C00-94BD-4FD7-AC94-5AE5270D8D47}" srcId="{8968D098-8BE2-44EA-961C-E8F4C01C2033}" destId="{EE02A32E-B997-435D-9BA8-533379DD7A52}" srcOrd="0" destOrd="0" parTransId="{D2D1AFA1-3750-4C6F-82AE-9773D461B7AB}" sibTransId="{D18DE182-96A5-433F-AD99-7FAD9741BFFD}"/>
    <dgm:cxn modelId="{AD45DBA4-C6CC-4693-96E9-10FC479E1B16}" type="presOf" srcId="{EE02A32E-B997-435D-9BA8-533379DD7A52}" destId="{8840628F-E4A5-4564-917C-053DFEED9061}" srcOrd="0" destOrd="0" presId="urn:microsoft.com/office/officeart/2005/8/layout/vList2"/>
    <dgm:cxn modelId="{92C46917-4F2A-40F3-812F-E2075680E516}" srcId="{EE02A32E-B997-435D-9BA8-533379DD7A52}" destId="{2DF1602D-7A6D-4D51-9C66-170A7A12027D}" srcOrd="0" destOrd="0" parTransId="{200F11B4-7417-4DD4-B456-0B852BA5FBE8}" sibTransId="{A6565ADE-954C-45A1-8A92-8363F7DB17EC}"/>
    <dgm:cxn modelId="{985E15DD-FF9D-480D-B1D6-3C028557EA5A}" type="presOf" srcId="{8968D098-8BE2-44EA-961C-E8F4C01C2033}" destId="{F5093263-469C-4B4C-BD12-389EC835ED97}" srcOrd="0" destOrd="0" presId="urn:microsoft.com/office/officeart/2005/8/layout/vList2"/>
    <dgm:cxn modelId="{43452F1C-C983-4A3B-AF8C-6FB8A192EA14}" type="presOf" srcId="{2DF1602D-7A6D-4D51-9C66-170A7A12027D}" destId="{796554CD-62F0-4271-BED7-5227DA56A798}" srcOrd="0" destOrd="0" presId="urn:microsoft.com/office/officeart/2005/8/layout/vList2"/>
    <dgm:cxn modelId="{72C342FB-0979-4797-807C-957CF1BB0697}" type="presOf" srcId="{0E2B59AA-A730-46FE-9109-306B90653654}" destId="{796554CD-62F0-4271-BED7-5227DA56A798}" srcOrd="0" destOrd="1" presId="urn:microsoft.com/office/officeart/2005/8/layout/vList2"/>
    <dgm:cxn modelId="{5478FA35-0C42-48D5-A64F-3330B951D6C4}" srcId="{EE02A32E-B997-435D-9BA8-533379DD7A52}" destId="{0E2B59AA-A730-46FE-9109-306B90653654}" srcOrd="1" destOrd="0" parTransId="{DB9C1D1C-5262-4104-A807-1E1D12256933}" sibTransId="{FE45D57B-CB29-449D-905B-8F1049821543}"/>
    <dgm:cxn modelId="{F7D0595A-3D73-449B-B966-B3E22E2F5FAC}" type="presParOf" srcId="{F5093263-469C-4B4C-BD12-389EC835ED97}" destId="{8840628F-E4A5-4564-917C-053DFEED9061}" srcOrd="0" destOrd="0" presId="urn:microsoft.com/office/officeart/2005/8/layout/vList2"/>
    <dgm:cxn modelId="{11F56924-CDD4-43FD-AE53-B1C7C2FDB318}" type="presParOf" srcId="{F5093263-469C-4B4C-BD12-389EC835ED97}" destId="{796554CD-62F0-4271-BED7-5227DA56A79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0628F-E4A5-4564-917C-053DFEED9061}">
      <dsp:nvSpPr>
        <dsp:cNvPr id="0" name=""/>
        <dsp:cNvSpPr/>
      </dsp:nvSpPr>
      <dsp:spPr>
        <a:xfrm>
          <a:off x="0" y="529919"/>
          <a:ext cx="6900512" cy="14116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100" kern="1200" dirty="0" err="1" smtClean="0"/>
            <a:t>how</a:t>
          </a:r>
          <a:r>
            <a:rPr lang="th-TH" sz="5100" kern="1200" dirty="0" smtClean="0"/>
            <a:t> </a:t>
          </a:r>
          <a:r>
            <a:rPr lang="th-TH" sz="5100" kern="1200" dirty="0" err="1" smtClean="0"/>
            <a:t>to</a:t>
          </a:r>
          <a:r>
            <a:rPr lang="th-TH" sz="5100" kern="1200" dirty="0" smtClean="0"/>
            <a:t> </a:t>
          </a:r>
          <a:r>
            <a:rPr lang="th-TH" sz="5100" kern="1200" dirty="0" err="1" smtClean="0"/>
            <a:t>set</a:t>
          </a:r>
          <a:r>
            <a:rPr lang="th-TH" sz="5100" kern="1200" dirty="0" smtClean="0"/>
            <a:t> </a:t>
          </a:r>
          <a:r>
            <a:rPr lang="en-US" sz="5100" kern="1200" dirty="0"/>
            <a:t>rubric </a:t>
          </a:r>
          <a:r>
            <a:rPr lang="th-TH" sz="5100" kern="1200" dirty="0" smtClean="0"/>
            <a:t>....</a:t>
          </a:r>
          <a:endParaRPr lang="en-US" sz="5100" kern="1200" dirty="0"/>
        </a:p>
      </dsp:txBody>
      <dsp:txXfrm>
        <a:off x="68912" y="598831"/>
        <a:ext cx="6762688" cy="1273843"/>
      </dsp:txXfrm>
    </dsp:sp>
    <dsp:sp modelId="{796554CD-62F0-4271-BED7-5227DA56A798}">
      <dsp:nvSpPr>
        <dsp:cNvPr id="0" name=""/>
        <dsp:cNvSpPr/>
      </dsp:nvSpPr>
      <dsp:spPr>
        <a:xfrm>
          <a:off x="0" y="1941586"/>
          <a:ext cx="6900512" cy="3064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Understand objective and competency to develop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Set up goal of</a:t>
          </a:r>
          <a:r>
            <a:rPr kumimoji="0" lang="th-TH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</a:t>
          </a:r>
          <a:r>
            <a:rPr kumimoji="0" lang="th-TH" sz="40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learning</a:t>
          </a:r>
          <a:endParaRPr lang="en-US" sz="4000" kern="1200" dirty="0"/>
        </a:p>
      </dsp:txBody>
      <dsp:txXfrm>
        <a:off x="0" y="1941586"/>
        <a:ext cx="6900512" cy="3064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0628F-E4A5-4564-917C-053DFEED9061}">
      <dsp:nvSpPr>
        <dsp:cNvPr id="0" name=""/>
        <dsp:cNvSpPr/>
      </dsp:nvSpPr>
      <dsp:spPr>
        <a:xfrm>
          <a:off x="0" y="77070"/>
          <a:ext cx="6900512" cy="1345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0" kern="1200" dirty="0" err="1" smtClean="0"/>
            <a:t>difficulty</a:t>
          </a:r>
          <a:r>
            <a:rPr lang="th-TH" sz="5000" kern="1200" dirty="0" smtClean="0"/>
            <a:t> </a:t>
          </a:r>
          <a:r>
            <a:rPr lang="th-TH" sz="5000" kern="1200" dirty="0" err="1" smtClean="0"/>
            <a:t>of</a:t>
          </a:r>
          <a:r>
            <a:rPr lang="th-TH" sz="5000" kern="1200" dirty="0" smtClean="0"/>
            <a:t> </a:t>
          </a:r>
          <a:r>
            <a:rPr lang="en-US" sz="5000" kern="1200" dirty="0"/>
            <a:t>rubric </a:t>
          </a:r>
        </a:p>
      </dsp:txBody>
      <dsp:txXfrm>
        <a:off x="65682" y="142752"/>
        <a:ext cx="6769148" cy="1214136"/>
      </dsp:txXfrm>
    </dsp:sp>
    <dsp:sp modelId="{796554CD-62F0-4271-BED7-5227DA56A798}">
      <dsp:nvSpPr>
        <dsp:cNvPr id="0" name=""/>
        <dsp:cNvSpPr/>
      </dsp:nvSpPr>
      <dsp:spPr>
        <a:xfrm>
          <a:off x="0" y="1422570"/>
          <a:ext cx="6900512" cy="403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h-TH" sz="3900" kern="1200" dirty="0" err="1" smtClean="0"/>
            <a:t>changing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number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to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meaningful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wording</a:t>
          </a:r>
          <a:r>
            <a:rPr lang="th-TH" sz="3900" kern="1200" dirty="0" smtClean="0"/>
            <a:t> </a:t>
          </a:r>
          <a:endParaRPr lang="en-US" sz="3900" kern="1200" dirty="0"/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h-TH" sz="3900" kern="1200" dirty="0" smtClean="0"/>
            <a:t> </a:t>
          </a:r>
          <a:r>
            <a:rPr lang="th-TH" sz="3900" kern="1200" dirty="0" err="1" smtClean="0"/>
            <a:t>Team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worker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set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up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learning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goal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and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predict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the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problem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in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lesson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to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create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detail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in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each</a:t>
          </a:r>
          <a:r>
            <a:rPr lang="th-TH" sz="3900" kern="1200" dirty="0" smtClean="0"/>
            <a:t> </a:t>
          </a:r>
          <a:r>
            <a:rPr lang="th-TH" sz="3900" kern="1200" dirty="0" err="1" smtClean="0"/>
            <a:t>level</a:t>
          </a:r>
          <a:endParaRPr lang="en-US" sz="3900" kern="1200" dirty="0"/>
        </a:p>
      </dsp:txBody>
      <dsp:txXfrm>
        <a:off x="0" y="1422570"/>
        <a:ext cx="6900512" cy="4036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172EF-2259-47D0-AD6A-719F57F2EEF0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29C7D-2877-4C11-B759-717F4146F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9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29C7D-2877-4C11-B759-717F4146FC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29C7D-2877-4C11-B759-717F4146FC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4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29C7D-2877-4C11-B759-717F4146FC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29C7D-2877-4C11-B759-717F4146FC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91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29C7D-2877-4C11-B759-717F4146FC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4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29C7D-2877-4C11-B759-717F4146FC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B2B54-234B-046A-C3CB-15DC0B585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D13A825-DD32-5B35-8095-B5CBC960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524195-B64D-9F51-BAD4-68FF7592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81E360-64CC-CB98-7E38-6A33F12C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37B31C-2413-8E7B-C0F0-538F2B7F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0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CA1FF-C4E7-521E-88A1-57796F75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871567-9F1B-B5C6-B41A-9309202B7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3C7180-8CD7-C2BC-88EE-26FD520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1B57A9-F771-BBDB-B3C9-360D7C81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E61AE1-705A-E777-3E35-C17D0D0C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1A1ABF-6252-5DC9-B754-3915623B0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9EBD28C-5E26-5759-9D63-8520C7A6D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2B448-F917-7F4D-5FEA-C4FEE437D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836952-CDAB-BD40-154A-53BB4C584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FCEDBF-3495-C989-F10E-48B4833F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F35DA-3A31-7D06-93EB-C9D91EA2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03D3F8-69E6-385E-9B61-72769A138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8FE08D-42F2-94BC-0DEA-099AE83A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5B9DA2-5044-6716-2011-32E57506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C94A7A-091C-E359-6192-7CD8CF29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2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50FD9A-82D0-99EB-D9FF-45DEB30A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A44014-D1F3-B63F-5A42-63744FE9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8A2227-9896-180A-C207-18944A7F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C8E0C-D02A-D951-A528-B69E46442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EC93CA-A34A-9B29-909C-88B65AC6C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3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B668CB-C270-6F73-EE6D-069D52C8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0E1852-36DD-90DC-12FD-673AE2621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17A660-0964-98B5-30CC-67A65B448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B9D34E-0467-A1D9-A7B7-49C28985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B5A651-B29B-B798-605E-1CE7F5EE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E3282B-9B0D-44E0-B7C7-90960072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F7F30D-09D4-70E8-87A9-0862894EC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59F274-994B-2E47-D9C2-4D649C677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562DAC-0537-6EFE-8D3E-60E31566D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86A32C-3EFC-47CC-3E6B-20ADF54AD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C91F3C-D968-CB34-D5BD-647995B5A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834C18-1195-946D-057D-19003A46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982E4E-6BDB-CBDB-B883-BE28E0BE2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0AB2BB7-71A1-525C-8CD8-4F18DD11E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8DCD5-AE18-35C6-FFC3-F3AE43127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F96705-71C7-6A21-95CB-45263196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71A3906-EA95-E3B0-4A8F-40316097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E28601-16E5-6A50-8A51-95ED069D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E20E86-2087-111E-8F18-D537F034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C995C6A-03D5-F642-683C-26506DAE1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1A7307-2781-634B-4B2E-6C8CFBB5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6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CE8B7-99AE-C3CE-90AD-37AE50F0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5DFF3-02CE-45D5-05B1-F4D771FAF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4DA862-052A-D308-7F26-FFD930B69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F66151-969B-DC02-63C2-245F2E33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3B14A4-3B44-E282-B996-F195C1C8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01FD11-0F96-42A4-825A-A2997C611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AAAB9-8F56-45E0-33D8-DAD571503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CD4BC82-C9A9-1C9C-E082-9E41C2D0F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96B19F-DB1F-FA31-FC3E-794918158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0A9CB7-E249-AAF2-978F-02078CFF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27B971-2288-5BD4-62C7-D87B189E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E645F3-AA37-2D4C-0F38-BEE6594E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8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5E562D-302F-CD4E-035A-E9337485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C8CD92-0CCF-CC6F-EF3C-BA7BD19DD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139340-CC8B-E028-59E3-304C3622B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B036C-4CF8-49D3-8062-5C191952ED54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12F60B-AEC1-7EA7-FF35-0ACB3FF5C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EBC555-0C20-2181-7EEC-DF3DD1B51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9409-4BD1-4A57-9DDF-C9BCA2C00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2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5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ibrant multicolour checkered floor design">
            <a:extLst>
              <a:ext uri="{FF2B5EF4-FFF2-40B4-BE49-F238E27FC236}">
                <a16:creationId xmlns:a16="http://schemas.microsoft.com/office/drawing/2014/main" xmlns="" id="{E8332FD3-4698-D931-F8E4-54CD79931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2243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8C93D8-DB25-1120-D182-544AB02C3EBC}"/>
              </a:ext>
            </a:extLst>
          </p:cNvPr>
          <p:cNvSpPr txBox="1"/>
          <p:nvPr/>
        </p:nvSpPr>
        <p:spPr>
          <a:xfrm>
            <a:off x="481029" y="771988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Using assessment results to improve classroom </a:t>
            </a:r>
            <a:r>
              <a:rPr lang="en-US" sz="4800" b="1" dirty="0" smtClean="0">
                <a:latin typeface="+mj-lt"/>
                <a:ea typeface="+mj-ea"/>
                <a:cs typeface="+mj-cs"/>
              </a:rPr>
              <a:t>activity</a:t>
            </a:r>
            <a:endParaRPr lang="en-US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0" y="5098473"/>
            <a:ext cx="3639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Asst.Prof</a:t>
            </a:r>
            <a:r>
              <a:rPr lang="en-US" sz="2800" dirty="0" smtClean="0"/>
              <a:t>. </a:t>
            </a:r>
            <a:r>
              <a:rPr lang="en-US" sz="2800" dirty="0" err="1" smtClean="0"/>
              <a:t>Dr.Phongthanat</a:t>
            </a:r>
            <a:r>
              <a:rPr lang="en-US" sz="2800" dirty="0" smtClean="0"/>
              <a:t> </a:t>
            </a:r>
            <a:r>
              <a:rPr lang="en-US" sz="2800" dirty="0" err="1" smtClean="0"/>
              <a:t>Saejoo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17859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34636F-9B9A-3FB5-44AA-DE9BD094B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99"/>
          <a:stretch/>
        </p:blipFill>
        <p:spPr>
          <a:xfrm rot="5400000">
            <a:off x="1901960" y="2316143"/>
            <a:ext cx="4348744" cy="299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F22BFC-E84F-1D3F-E101-F8167360358D}"/>
              </a:ext>
            </a:extLst>
          </p:cNvPr>
          <p:cNvSpPr txBox="1"/>
          <p:nvPr/>
        </p:nvSpPr>
        <p:spPr>
          <a:xfrm>
            <a:off x="100196" y="1504924"/>
            <a:ext cx="2618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Level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understand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in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classroom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know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solve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CC6600-CCF3-3344-BE6B-3E1C864AA947}"/>
              </a:ext>
            </a:extLst>
          </p:cNvPr>
          <p:cNvSpPr txBox="1"/>
          <p:nvPr/>
        </p:nvSpPr>
        <p:spPr>
          <a:xfrm>
            <a:off x="128149" y="3900708"/>
            <a:ext cx="2436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Level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understand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classroom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what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do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37742EF2-4779-4DF1-A3A4-7500E766A6FE}"/>
              </a:ext>
            </a:extLst>
          </p:cNvPr>
          <p:cNvSpPr/>
          <p:nvPr/>
        </p:nvSpPr>
        <p:spPr>
          <a:xfrm>
            <a:off x="587911" y="5099457"/>
            <a:ext cx="1327452" cy="816396"/>
          </a:xfrm>
          <a:prstGeom prst="wedgeRoundRectCallout">
            <a:avLst>
              <a:gd name="adj1" fmla="val 104925"/>
              <a:gd name="adj2" fmla="val 14978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0592C0-1833-738B-ABF5-781AAB1F7224}"/>
              </a:ext>
            </a:extLst>
          </p:cNvPr>
          <p:cNvSpPr txBox="1"/>
          <p:nvPr/>
        </p:nvSpPr>
        <p:spPr>
          <a:xfrm>
            <a:off x="680190" y="5097743"/>
            <a:ext cx="123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Today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learn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this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topic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is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F676A384-6BD9-03A7-C5F7-EA95ED21E587}"/>
              </a:ext>
            </a:extLst>
          </p:cNvPr>
          <p:cNvSpPr/>
          <p:nvPr/>
        </p:nvSpPr>
        <p:spPr>
          <a:xfrm>
            <a:off x="682450" y="2619036"/>
            <a:ext cx="1327452" cy="1100300"/>
          </a:xfrm>
          <a:prstGeom prst="wedgeRoundRectCallout">
            <a:avLst>
              <a:gd name="adj1" fmla="val 102124"/>
              <a:gd name="adj2" fmla="val -4959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536A8D-A625-60AB-0E2A-314062EECB87}"/>
              </a:ext>
            </a:extLst>
          </p:cNvPr>
          <p:cNvSpPr txBox="1"/>
          <p:nvPr/>
        </p:nvSpPr>
        <p:spPr>
          <a:xfrm>
            <a:off x="682450" y="2701959"/>
            <a:ext cx="132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from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need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explore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first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3032EA3-55C1-0A4A-836D-F941876D9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392355" y="2390377"/>
            <a:ext cx="4348745" cy="28479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C224E4B-932E-9720-4334-4F7C816B608B}"/>
              </a:ext>
            </a:extLst>
          </p:cNvPr>
          <p:cNvSpPr txBox="1"/>
          <p:nvPr/>
        </p:nvSpPr>
        <p:spPr>
          <a:xfrm>
            <a:off x="8990693" y="1409582"/>
            <a:ext cx="3080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Level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4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understand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classroom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daily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life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themself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try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solve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2D0145-7753-961C-9E85-5431FDAA3FAE}"/>
              </a:ext>
            </a:extLst>
          </p:cNvPr>
          <p:cNvSpPr txBox="1"/>
          <p:nvPr/>
        </p:nvSpPr>
        <p:spPr>
          <a:xfrm>
            <a:off x="8977143" y="3719336"/>
            <a:ext cx="3093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Level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3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realize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what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have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learned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apply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daily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life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or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apply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future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F882C2ED-2CE9-2375-7055-2872B52DFE8E}"/>
              </a:ext>
            </a:extLst>
          </p:cNvPr>
          <p:cNvSpPr/>
          <p:nvPr/>
        </p:nvSpPr>
        <p:spPr>
          <a:xfrm>
            <a:off x="9070370" y="4813520"/>
            <a:ext cx="1327452" cy="816396"/>
          </a:xfrm>
          <a:prstGeom prst="wedgeRoundRectCallout">
            <a:avLst>
              <a:gd name="adj1" fmla="val -73663"/>
              <a:gd name="adj2" fmla="val -4381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E0708EA-1980-A4DB-D13F-E815DF50A29F}"/>
              </a:ext>
            </a:extLst>
          </p:cNvPr>
          <p:cNvSpPr txBox="1"/>
          <p:nvPr/>
        </p:nvSpPr>
        <p:spPr>
          <a:xfrm>
            <a:off x="9070369" y="4875371"/>
            <a:ext cx="123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this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topic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apply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when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.....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305F2787-844E-64D6-3419-9B063BB0BAE0}"/>
              </a:ext>
            </a:extLst>
          </p:cNvPr>
          <p:cNvSpPr/>
          <p:nvPr/>
        </p:nvSpPr>
        <p:spPr>
          <a:xfrm>
            <a:off x="9070369" y="2619035"/>
            <a:ext cx="1891142" cy="1007967"/>
          </a:xfrm>
          <a:prstGeom prst="wedgeRoundRectCallout">
            <a:avLst>
              <a:gd name="adj1" fmla="val 102124"/>
              <a:gd name="adj2" fmla="val -4959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7C2923F-F8BF-3EED-95C2-60AC886BF96E}"/>
              </a:ext>
            </a:extLst>
          </p:cNvPr>
          <p:cNvSpPr txBox="1"/>
          <p:nvPr/>
        </p:nvSpPr>
        <p:spPr>
          <a:xfrm>
            <a:off x="9240385" y="2707521"/>
            <a:ext cx="1551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Shoes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in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font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of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toilet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not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tidy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what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should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do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7A84E1-FE45-3F97-A35F-D3B180493092}"/>
              </a:ext>
            </a:extLst>
          </p:cNvPr>
          <p:cNvSpPr txBox="1"/>
          <p:nvPr/>
        </p:nvSpPr>
        <p:spPr>
          <a:xfrm>
            <a:off x="1915363" y="176376"/>
            <a:ext cx="882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</a:t>
            </a:r>
            <a:r>
              <a:rPr lang="en-US" dirty="0" smtClean="0"/>
              <a:t>example </a:t>
            </a:r>
            <a:r>
              <a:rPr lang="th-TH" dirty="0" err="1"/>
              <a:t>competency</a:t>
            </a:r>
            <a:r>
              <a:rPr lang="th-TH" dirty="0"/>
              <a:t> </a:t>
            </a:r>
            <a:r>
              <a:rPr lang="en-US" dirty="0" smtClean="0"/>
              <a:t>rubric </a:t>
            </a:r>
            <a:r>
              <a:rPr lang="th-TH" dirty="0" err="1" smtClean="0"/>
              <a:t>from</a:t>
            </a:r>
            <a:r>
              <a:rPr lang="th-TH" dirty="0" smtClean="0"/>
              <a:t> </a:t>
            </a:r>
            <a:r>
              <a:rPr lang="en-US" dirty="0" err="1"/>
              <a:t>Ishiki</a:t>
            </a:r>
            <a:r>
              <a:rPr lang="en-US" dirty="0"/>
              <a:t> </a:t>
            </a:r>
            <a:r>
              <a:rPr lang="th-TH" dirty="0" err="1" smtClean="0"/>
              <a:t>secondary</a:t>
            </a:r>
            <a:r>
              <a:rPr lang="th-TH" dirty="0" smtClean="0"/>
              <a:t> </a:t>
            </a:r>
            <a:r>
              <a:rPr lang="th-TH" dirty="0" err="1" smtClean="0"/>
              <a:t>school</a:t>
            </a:r>
            <a:r>
              <a:rPr lang="th-TH" dirty="0"/>
              <a:t> </a:t>
            </a:r>
            <a:r>
              <a:rPr lang="th-TH" dirty="0" err="1" smtClean="0"/>
              <a:t>in</a:t>
            </a:r>
            <a:r>
              <a:rPr lang="th-TH" dirty="0" smtClean="0"/>
              <a:t> </a:t>
            </a:r>
            <a:r>
              <a:rPr lang="en-US" dirty="0" smtClean="0"/>
              <a:t>Kagoshima province Japan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8F0261-F4F5-388E-389C-7F7585758D15}"/>
              </a:ext>
            </a:extLst>
          </p:cNvPr>
          <p:cNvSpPr txBox="1"/>
          <p:nvPr/>
        </p:nvSpPr>
        <p:spPr>
          <a:xfrm>
            <a:off x="4661724" y="678410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identifying</a:t>
            </a:r>
            <a:r>
              <a:rPr lang="ja-JP" altLang="en-US" dirty="0"/>
              <a:t>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3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4C7C06-0FC9-0C06-4E6B-9D45D8940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173" y="1812277"/>
            <a:ext cx="2705100" cy="3905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184930-0D3D-FFAB-23FF-B62879B74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600" y="1812277"/>
            <a:ext cx="2618093" cy="38172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52F8A8-F649-A73B-A2DF-9777D1BBEF5B}"/>
              </a:ext>
            </a:extLst>
          </p:cNvPr>
          <p:cNvSpPr txBox="1"/>
          <p:nvPr/>
        </p:nvSpPr>
        <p:spPr>
          <a:xfrm>
            <a:off x="5271595" y="651248"/>
            <a:ext cx="342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Logical thinking </a:t>
            </a:r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36D180-5EEE-A89C-42EF-8750B9F40105}"/>
              </a:ext>
            </a:extLst>
          </p:cNvPr>
          <p:cNvSpPr txBox="1"/>
          <p:nvPr/>
        </p:nvSpPr>
        <p:spPr>
          <a:xfrm>
            <a:off x="527676" y="3956609"/>
            <a:ext cx="239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achieve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competition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plan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themself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843287D8-6BEF-0394-EB12-78C029EEB719}"/>
              </a:ext>
            </a:extLst>
          </p:cNvPr>
          <p:cNvSpPr/>
          <p:nvPr/>
        </p:nvSpPr>
        <p:spPr>
          <a:xfrm>
            <a:off x="1437487" y="4823756"/>
            <a:ext cx="1510019" cy="965287"/>
          </a:xfrm>
          <a:prstGeom prst="wedgeRoundRectCallout">
            <a:avLst>
              <a:gd name="adj1" fmla="val 77549"/>
              <a:gd name="adj2" fmla="val 774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8E1040-5468-FCE8-41B4-CA87FC6327BE}"/>
              </a:ext>
            </a:extLst>
          </p:cNvPr>
          <p:cNvSpPr txBox="1"/>
          <p:nvPr/>
        </p:nvSpPr>
        <p:spPr>
          <a:xfrm>
            <a:off x="1507686" y="4823756"/>
            <a:ext cx="1473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have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join relay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race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if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want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win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have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practice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send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lumber</a:t>
            </a:r>
            <a:endParaRPr 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2377A193-2E1D-C5E7-A62E-82ED565B1B8A}"/>
              </a:ext>
            </a:extLst>
          </p:cNvPr>
          <p:cNvSpPr/>
          <p:nvPr/>
        </p:nvSpPr>
        <p:spPr>
          <a:xfrm>
            <a:off x="2107209" y="2678514"/>
            <a:ext cx="840297" cy="965287"/>
          </a:xfrm>
          <a:prstGeom prst="wedgeRoundRectCallout">
            <a:avLst>
              <a:gd name="adj1" fmla="val 82540"/>
              <a:gd name="adj2" fmla="val 173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24E266A-AC43-9649-73A8-782C3E227EC3}"/>
              </a:ext>
            </a:extLst>
          </p:cNvPr>
          <p:cNvSpPr txBox="1"/>
          <p:nvPr/>
        </p:nvSpPr>
        <p:spPr>
          <a:xfrm>
            <a:off x="2134650" y="2609173"/>
            <a:ext cx="10234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 thin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most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important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is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sending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lumber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because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........</a:t>
            </a:r>
            <a:endParaRPr 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E0FDCA0F-54D7-36E6-0B28-A7625AC59810}"/>
              </a:ext>
            </a:extLst>
          </p:cNvPr>
          <p:cNvSpPr/>
          <p:nvPr/>
        </p:nvSpPr>
        <p:spPr>
          <a:xfrm>
            <a:off x="966306" y="2668820"/>
            <a:ext cx="840297" cy="965287"/>
          </a:xfrm>
          <a:prstGeom prst="wedgeRoundRectCallout">
            <a:avLst>
              <a:gd name="adj1" fmla="val 82540"/>
              <a:gd name="adj2" fmla="val 1730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F7C7FC7-608F-8548-9A72-FEE42D411393}"/>
              </a:ext>
            </a:extLst>
          </p:cNvPr>
          <p:cNvSpPr txBox="1"/>
          <p:nvPr/>
        </p:nvSpPr>
        <p:spPr>
          <a:xfrm>
            <a:off x="927156" y="2782736"/>
            <a:ext cx="1023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but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i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think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last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lumber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because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.......</a:t>
            </a:r>
            <a:endParaRPr 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345920-DCB8-3205-789F-4FCABD331301}"/>
              </a:ext>
            </a:extLst>
          </p:cNvPr>
          <p:cNvSpPr txBox="1"/>
          <p:nvPr/>
        </p:nvSpPr>
        <p:spPr>
          <a:xfrm>
            <a:off x="325074" y="1463959"/>
            <a:ext cx="2705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propose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achieve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give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reason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for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discussion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C1C8CB44-E839-7555-C6E1-553FE1DD2E10}"/>
              </a:ext>
            </a:extLst>
          </p:cNvPr>
          <p:cNvSpPr/>
          <p:nvPr/>
        </p:nvSpPr>
        <p:spPr>
          <a:xfrm>
            <a:off x="9021135" y="4551149"/>
            <a:ext cx="1643706" cy="965287"/>
          </a:xfrm>
          <a:prstGeom prst="wedgeRoundRectCallout">
            <a:avLst>
              <a:gd name="adj1" fmla="val -93280"/>
              <a:gd name="adj2" fmla="val -446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4F9E2CA-2BA7-02BC-851D-7AE2EFD33DC9}"/>
              </a:ext>
            </a:extLst>
          </p:cNvPr>
          <p:cNvSpPr txBox="1"/>
          <p:nvPr/>
        </p:nvSpPr>
        <p:spPr>
          <a:xfrm>
            <a:off x="9061500" y="4630085"/>
            <a:ext cx="1562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think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send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lumber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is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important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you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?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why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need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practice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more</a:t>
            </a:r>
            <a:endParaRPr 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7B0037C-ED13-406A-8D16-22BEE91D88E6}"/>
              </a:ext>
            </a:extLst>
          </p:cNvPr>
          <p:cNvSpPr txBox="1"/>
          <p:nvPr/>
        </p:nvSpPr>
        <p:spPr>
          <a:xfrm>
            <a:off x="8946826" y="3806991"/>
            <a:ext cx="2386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propose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achieve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give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reason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for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discussion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understand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easily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E6E4E91F-C499-DEC5-1B11-279D13B6E247}"/>
              </a:ext>
            </a:extLst>
          </p:cNvPr>
          <p:cNvSpPr/>
          <p:nvPr/>
        </p:nvSpPr>
        <p:spPr>
          <a:xfrm>
            <a:off x="8980770" y="2640919"/>
            <a:ext cx="1102806" cy="965287"/>
          </a:xfrm>
          <a:prstGeom prst="wedgeRoundRectCallout">
            <a:avLst>
              <a:gd name="adj1" fmla="val -88410"/>
              <a:gd name="adj2" fmla="val -49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8995FDE-3E7C-50AF-6FC9-250778C8B714}"/>
              </a:ext>
            </a:extLst>
          </p:cNvPr>
          <p:cNvSpPr txBox="1"/>
          <p:nvPr/>
        </p:nvSpPr>
        <p:spPr>
          <a:xfrm>
            <a:off x="9021135" y="2667914"/>
            <a:ext cx="1102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let’s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think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win</a:t>
            </a:r>
            <a:endParaRPr 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39B9065-202A-074D-3EA7-7B53531A02AC}"/>
              </a:ext>
            </a:extLst>
          </p:cNvPr>
          <p:cNvSpPr txBox="1"/>
          <p:nvPr/>
        </p:nvSpPr>
        <p:spPr>
          <a:xfrm>
            <a:off x="8886175" y="1495452"/>
            <a:ext cx="2978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make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decision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from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various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logic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reason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explain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achieve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competition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E18FA5B4-2484-7FFA-1CFB-37F67521EADA}"/>
              </a:ext>
            </a:extLst>
          </p:cNvPr>
          <p:cNvSpPr/>
          <p:nvPr/>
        </p:nvSpPr>
        <p:spPr>
          <a:xfrm>
            <a:off x="10504775" y="2625104"/>
            <a:ext cx="1102806" cy="523221"/>
          </a:xfrm>
          <a:prstGeom prst="wedgeRoundRectCallout">
            <a:avLst>
              <a:gd name="adj1" fmla="val -88410"/>
              <a:gd name="adj2" fmla="val -49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4AFAA43-352D-A3E1-50D8-154F63291A23}"/>
              </a:ext>
            </a:extLst>
          </p:cNvPr>
          <p:cNvSpPr txBox="1"/>
          <p:nvPr/>
        </p:nvSpPr>
        <p:spPr>
          <a:xfrm>
            <a:off x="10504775" y="2652099"/>
            <a:ext cx="128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runner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order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is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most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important</a:t>
            </a:r>
            <a:endParaRPr 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xmlns="" id="{B380FD92-8E0F-74A8-26A6-6FE7FD915C02}"/>
              </a:ext>
            </a:extLst>
          </p:cNvPr>
          <p:cNvSpPr/>
          <p:nvPr/>
        </p:nvSpPr>
        <p:spPr>
          <a:xfrm>
            <a:off x="10249799" y="3155115"/>
            <a:ext cx="1614824" cy="554561"/>
          </a:xfrm>
          <a:prstGeom prst="wedgeRoundRectCallout">
            <a:avLst>
              <a:gd name="adj1" fmla="val -64866"/>
              <a:gd name="adj2" fmla="val -491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C5D3C1-033A-B151-A9DA-4A3DA6C98638}"/>
              </a:ext>
            </a:extLst>
          </p:cNvPr>
          <p:cNvSpPr txBox="1"/>
          <p:nvPr/>
        </p:nvSpPr>
        <p:spPr>
          <a:xfrm>
            <a:off x="10249799" y="3212914"/>
            <a:ext cx="162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 err="1" smtClean="0"/>
              <a:t>so</a:t>
            </a:r>
            <a:r>
              <a:rPr lang="th-TH" sz="1100" dirty="0" smtClean="0"/>
              <a:t> </a:t>
            </a:r>
            <a:r>
              <a:rPr lang="th-TH" sz="1100" dirty="0" err="1" smtClean="0"/>
              <a:t>just</a:t>
            </a:r>
            <a:r>
              <a:rPr lang="th-TH" sz="1100" dirty="0" smtClean="0"/>
              <a:t> </a:t>
            </a:r>
            <a:r>
              <a:rPr lang="th-TH" sz="1100" dirty="0" err="1" smtClean="0"/>
              <a:t>pratice</a:t>
            </a:r>
            <a:r>
              <a:rPr lang="th-TH" sz="1100" dirty="0" smtClean="0"/>
              <a:t> </a:t>
            </a:r>
            <a:r>
              <a:rPr lang="th-TH" sz="1100" dirty="0" err="1" smtClean="0"/>
              <a:t>and</a:t>
            </a:r>
            <a:r>
              <a:rPr lang="th-TH" sz="1100" dirty="0" smtClean="0"/>
              <a:t> </a:t>
            </a:r>
            <a:r>
              <a:rPr lang="th-TH" sz="1100" dirty="0" err="1" smtClean="0"/>
              <a:t>adjust</a:t>
            </a:r>
            <a:r>
              <a:rPr lang="th-TH" sz="1100" dirty="0" smtClean="0"/>
              <a:t> </a:t>
            </a:r>
            <a:r>
              <a:rPr lang="th-TH" sz="1100" dirty="0" err="1" smtClean="0"/>
              <a:t>order</a:t>
            </a:r>
            <a:r>
              <a:rPr lang="th-TH" sz="1100" dirty="0" smtClean="0"/>
              <a:t> </a:t>
            </a:r>
            <a:r>
              <a:rPr lang="th-TH" sz="1100" dirty="0" err="1" smtClean="0"/>
              <a:t>as</a:t>
            </a:r>
            <a:r>
              <a:rPr lang="th-TH" sz="1100" dirty="0" smtClean="0"/>
              <a:t> </a:t>
            </a:r>
            <a:r>
              <a:rPr lang="th-TH" sz="1100" dirty="0" err="1" smtClean="0"/>
              <a:t>the</a:t>
            </a:r>
            <a:r>
              <a:rPr lang="th-TH" sz="1100" dirty="0" smtClean="0"/>
              <a:t> </a:t>
            </a:r>
            <a:r>
              <a:rPr lang="th-TH" sz="1100" dirty="0" err="1" smtClean="0"/>
              <a:t>best</a:t>
            </a:r>
            <a:r>
              <a:rPr lang="th-TH" sz="1100" dirty="0" smtClean="0"/>
              <a:t> </a:t>
            </a:r>
            <a:r>
              <a:rPr lang="th-TH" sz="1100" dirty="0" err="1" smtClean="0"/>
              <a:t>practice</a:t>
            </a:r>
            <a:endParaRPr lang="en-US" sz="1100" dirty="0"/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xmlns="" id="{617A84E1-FE45-3F97-A35F-D3B180493092}"/>
              </a:ext>
            </a:extLst>
          </p:cNvPr>
          <p:cNvSpPr txBox="1"/>
          <p:nvPr/>
        </p:nvSpPr>
        <p:spPr>
          <a:xfrm>
            <a:off x="1915363" y="176376"/>
            <a:ext cx="882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</a:t>
            </a:r>
            <a:r>
              <a:rPr lang="en-US" dirty="0" smtClean="0"/>
              <a:t>example </a:t>
            </a:r>
            <a:r>
              <a:rPr lang="th-TH" dirty="0" err="1"/>
              <a:t>competency</a:t>
            </a:r>
            <a:r>
              <a:rPr lang="th-TH" dirty="0"/>
              <a:t> </a:t>
            </a:r>
            <a:r>
              <a:rPr lang="en-US" dirty="0" smtClean="0"/>
              <a:t>rubric </a:t>
            </a:r>
            <a:r>
              <a:rPr lang="th-TH" dirty="0" err="1" smtClean="0"/>
              <a:t>from</a:t>
            </a:r>
            <a:r>
              <a:rPr lang="th-TH" dirty="0" smtClean="0"/>
              <a:t> </a:t>
            </a:r>
            <a:r>
              <a:rPr lang="en-US" dirty="0" err="1"/>
              <a:t>Ishiki</a:t>
            </a:r>
            <a:r>
              <a:rPr lang="en-US" dirty="0"/>
              <a:t> </a:t>
            </a:r>
            <a:r>
              <a:rPr lang="th-TH" dirty="0" err="1" smtClean="0"/>
              <a:t>secondary</a:t>
            </a:r>
            <a:r>
              <a:rPr lang="th-TH" dirty="0" smtClean="0"/>
              <a:t> </a:t>
            </a:r>
            <a:r>
              <a:rPr lang="th-TH" dirty="0" err="1" smtClean="0"/>
              <a:t>school</a:t>
            </a:r>
            <a:r>
              <a:rPr lang="th-TH" dirty="0"/>
              <a:t> </a:t>
            </a:r>
            <a:r>
              <a:rPr lang="th-TH" dirty="0" err="1" smtClean="0"/>
              <a:t>in</a:t>
            </a:r>
            <a:r>
              <a:rPr lang="th-TH" dirty="0" smtClean="0"/>
              <a:t> </a:t>
            </a:r>
            <a:r>
              <a:rPr lang="en-US" dirty="0" smtClean="0"/>
              <a:t>Kagoshima province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2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8639D8-BD5B-A7A5-F3BE-C8EF21AD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745" y="4049018"/>
            <a:ext cx="2080671" cy="1900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3B5761-F825-1D36-2760-8A89C29F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628" y="3200400"/>
            <a:ext cx="2314914" cy="1900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EFC2B1-26F5-A248-B43E-54AD009A6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754" y="2494073"/>
            <a:ext cx="2314914" cy="1824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C92943-037D-5722-A1DB-5100976D4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8880" y="1585415"/>
            <a:ext cx="2080671" cy="1991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45848F-29C1-1810-4B19-6B555A3E0233}"/>
              </a:ext>
            </a:extLst>
          </p:cNvPr>
          <p:cNvSpPr txBox="1"/>
          <p:nvPr/>
        </p:nvSpPr>
        <p:spPr>
          <a:xfrm>
            <a:off x="1251285" y="421105"/>
            <a:ext cx="2484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Rubric 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Bike riding SKILL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8095C7D-814A-3A9C-C921-B642CEF0F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806626" flipH="1">
            <a:off x="4864100" y="1302248"/>
            <a:ext cx="1097026" cy="107721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2652F9AB-8A5C-04A1-2F90-149942E011AF}"/>
              </a:ext>
            </a:extLst>
          </p:cNvPr>
          <p:cNvSpPr/>
          <p:nvPr/>
        </p:nvSpPr>
        <p:spPr>
          <a:xfrm rot="16200000">
            <a:off x="6906126" y="4518249"/>
            <a:ext cx="541421" cy="42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8C5854A-29AB-7DA4-F884-D92FE002FB09}"/>
              </a:ext>
            </a:extLst>
          </p:cNvPr>
          <p:cNvSpPr txBox="1"/>
          <p:nvPr/>
        </p:nvSpPr>
        <p:spPr>
          <a:xfrm>
            <a:off x="6374730" y="4999512"/>
            <a:ext cx="1604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350201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2F40CDA-AA2A-9ECC-D977-1AD4D5EAA865}"/>
              </a:ext>
            </a:extLst>
          </p:cNvPr>
          <p:cNvSpPr/>
          <p:nvPr/>
        </p:nvSpPr>
        <p:spPr>
          <a:xfrm>
            <a:off x="1097280" y="1463040"/>
            <a:ext cx="2885440" cy="1148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88A64AD-33F4-6C31-2BE8-14FE959F71F7}"/>
              </a:ext>
            </a:extLst>
          </p:cNvPr>
          <p:cNvSpPr/>
          <p:nvPr/>
        </p:nvSpPr>
        <p:spPr>
          <a:xfrm>
            <a:off x="1097280" y="3281680"/>
            <a:ext cx="2885440" cy="11480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645FEFB-8592-667A-09B4-F79DF2DC8F8D}"/>
              </a:ext>
            </a:extLst>
          </p:cNvPr>
          <p:cNvSpPr/>
          <p:nvPr/>
        </p:nvSpPr>
        <p:spPr>
          <a:xfrm>
            <a:off x="1097280" y="5100320"/>
            <a:ext cx="2885440" cy="1148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5D8441-F637-FE3F-6C17-01D5563FE88F}"/>
              </a:ext>
            </a:extLst>
          </p:cNvPr>
          <p:cNvSpPr txBox="1"/>
          <p:nvPr/>
        </p:nvSpPr>
        <p:spPr>
          <a:xfrm>
            <a:off x="1610360" y="3470999"/>
            <a:ext cx="18592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02B15F-93B9-4B7E-8EEE-6E3B13CC7432}"/>
              </a:ext>
            </a:extLst>
          </p:cNvPr>
          <p:cNvSpPr txBox="1"/>
          <p:nvPr/>
        </p:nvSpPr>
        <p:spPr>
          <a:xfrm>
            <a:off x="1353820" y="1652359"/>
            <a:ext cx="23723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0E63394-F659-6C9C-2C80-A143914BDF2B}"/>
              </a:ext>
            </a:extLst>
          </p:cNvPr>
          <p:cNvSpPr txBox="1"/>
          <p:nvPr/>
        </p:nvSpPr>
        <p:spPr>
          <a:xfrm>
            <a:off x="1610360" y="5289639"/>
            <a:ext cx="19862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CO-SEE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2D8744-5E64-6CEA-3C0E-E331D208ACA9}"/>
              </a:ext>
            </a:extLst>
          </p:cNvPr>
          <p:cNvSpPr txBox="1"/>
          <p:nvPr/>
        </p:nvSpPr>
        <p:spPr>
          <a:xfrm>
            <a:off x="1444106" y="371441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Competency </a:t>
            </a:r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Assessment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Performance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62CEA2-36CE-16E2-C1D7-9E41CF820DEF}"/>
              </a:ext>
            </a:extLst>
          </p:cNvPr>
          <p:cNvSpPr txBox="1"/>
          <p:nvPr/>
        </p:nvSpPr>
        <p:spPr>
          <a:xfrm>
            <a:off x="3982720" y="1775469"/>
            <a:ext cx="556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create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Competency 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Assessment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rubric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FD54D7-64E9-33B2-53D7-B434375CBC41}"/>
              </a:ext>
            </a:extLst>
          </p:cNvPr>
          <p:cNvSpPr txBox="1"/>
          <p:nvPr/>
        </p:nvSpPr>
        <p:spPr>
          <a:xfrm>
            <a:off x="3982720" y="3686741"/>
            <a:ext cx="6537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use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Competency Assessment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rubric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what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for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E86771-407C-630D-4B11-037873B64665}"/>
              </a:ext>
            </a:extLst>
          </p:cNvPr>
          <p:cNvSpPr txBox="1"/>
          <p:nvPr/>
        </p:nvSpPr>
        <p:spPr>
          <a:xfrm>
            <a:off x="3982720" y="5491648"/>
            <a:ext cx="5567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improve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from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result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833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B709C6-CDAE-E9A7-55A0-E27F43CE3D47}"/>
              </a:ext>
            </a:extLst>
          </p:cNvPr>
          <p:cNvSpPr txBox="1"/>
          <p:nvPr/>
        </p:nvSpPr>
        <p:spPr>
          <a:xfrm>
            <a:off x="3125458" y="311346"/>
            <a:ext cx="8274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Team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working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create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Competency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Assessment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rubric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so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that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all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member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understand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objectives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goal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of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learning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123A7F2-99B9-3E7B-BF54-456AB891FD2D}"/>
              </a:ext>
            </a:extLst>
          </p:cNvPr>
          <p:cNvSpPr/>
          <p:nvPr/>
        </p:nvSpPr>
        <p:spPr>
          <a:xfrm>
            <a:off x="1796530" y="2535208"/>
            <a:ext cx="1328928" cy="12010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Grand design</a:t>
            </a:r>
            <a:endParaRPr lang="th-TH" dirty="0"/>
          </a:p>
          <a:p>
            <a:pPr algn="ctr"/>
            <a:r>
              <a:rPr lang="th-TH" dirty="0" smtClean="0"/>
              <a:t>(</a:t>
            </a:r>
            <a:r>
              <a:rPr lang="th-TH" dirty="0" err="1" smtClean="0"/>
              <a:t>school</a:t>
            </a:r>
            <a:r>
              <a:rPr lang="th-TH" dirty="0" smtClean="0"/>
              <a:t>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C27B4D-1CE6-8AB3-09AD-242F32BD37A0}"/>
              </a:ext>
            </a:extLst>
          </p:cNvPr>
          <p:cNvSpPr txBox="1"/>
          <p:nvPr/>
        </p:nvSpPr>
        <p:spPr>
          <a:xfrm>
            <a:off x="851650" y="1769525"/>
            <a:ext cx="6132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u="sng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Example</a:t>
            </a:r>
            <a:r>
              <a:rPr lang="th-TH" sz="2000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en-US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Competency Assessment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rubric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ADEA96-EC60-3307-741C-F0394B3F832F}"/>
              </a:ext>
            </a:extLst>
          </p:cNvPr>
          <p:cNvSpPr/>
          <p:nvPr/>
        </p:nvSpPr>
        <p:spPr>
          <a:xfrm>
            <a:off x="3722866" y="2535208"/>
            <a:ext cx="1322832" cy="12010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 smtClean="0"/>
              <a:t>Lesson</a:t>
            </a:r>
            <a:r>
              <a:rPr lang="th-TH" b="1" dirty="0" smtClean="0"/>
              <a:t> </a:t>
            </a:r>
            <a:r>
              <a:rPr lang="th-TH" b="1" dirty="0" err="1" smtClean="0"/>
              <a:t>Plan</a:t>
            </a:r>
            <a:r>
              <a:rPr lang="th-TH" b="1" dirty="0" smtClean="0"/>
              <a:t> </a:t>
            </a:r>
            <a:r>
              <a:rPr lang="th-TH" b="1" dirty="0" err="1" smtClean="0"/>
              <a:t>for</a:t>
            </a:r>
            <a:r>
              <a:rPr lang="th-TH" b="1" dirty="0" smtClean="0"/>
              <a:t> </a:t>
            </a:r>
            <a:r>
              <a:rPr lang="th-TH" b="1" dirty="0" err="1" smtClean="0"/>
              <a:t>Class</a:t>
            </a:r>
            <a:r>
              <a:rPr lang="th-TH" b="1" dirty="0" smtClean="0"/>
              <a:t> 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73802D5-86A1-B700-BC88-1808944BA74E}"/>
              </a:ext>
            </a:extLst>
          </p:cNvPr>
          <p:cNvSpPr/>
          <p:nvPr/>
        </p:nvSpPr>
        <p:spPr>
          <a:xfrm>
            <a:off x="5661394" y="2535208"/>
            <a:ext cx="1322832" cy="12010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/>
              <a:t>Lesson</a:t>
            </a:r>
            <a:r>
              <a:rPr lang="th-TH" b="1" dirty="0"/>
              <a:t> </a:t>
            </a:r>
            <a:r>
              <a:rPr lang="th-TH" b="1" dirty="0" err="1"/>
              <a:t>Plan</a:t>
            </a:r>
            <a:r>
              <a:rPr lang="th-TH" b="1" dirty="0"/>
              <a:t> </a:t>
            </a:r>
            <a:r>
              <a:rPr lang="th-TH" b="1" dirty="0" err="1"/>
              <a:t>for</a:t>
            </a:r>
            <a:r>
              <a:rPr lang="th-TH" b="1" dirty="0"/>
              <a:t> </a:t>
            </a:r>
            <a:r>
              <a:rPr lang="th-TH" b="1" dirty="0" err="1" smtClean="0"/>
              <a:t>Subject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01398AD-8D5B-CD36-F362-A77EB0B7D8C0}"/>
              </a:ext>
            </a:extLst>
          </p:cNvPr>
          <p:cNvSpPr/>
          <p:nvPr/>
        </p:nvSpPr>
        <p:spPr>
          <a:xfrm>
            <a:off x="7599922" y="2589247"/>
            <a:ext cx="1322832" cy="120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/>
              <a:t>Lesson</a:t>
            </a:r>
            <a:r>
              <a:rPr lang="th-TH" b="1" dirty="0"/>
              <a:t> </a:t>
            </a:r>
            <a:r>
              <a:rPr lang="th-TH" b="1" dirty="0" err="1"/>
              <a:t>Plan</a:t>
            </a:r>
            <a:r>
              <a:rPr lang="th-TH" b="1" dirty="0"/>
              <a:t> </a:t>
            </a:r>
            <a:r>
              <a:rPr lang="th-TH" b="1" dirty="0" err="1"/>
              <a:t>for</a:t>
            </a:r>
            <a:r>
              <a:rPr lang="th-TH" b="1" dirty="0"/>
              <a:t> </a:t>
            </a:r>
            <a:r>
              <a:rPr lang="th-TH" b="1" dirty="0" err="1" smtClean="0"/>
              <a:t>Chapter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67185F4-C389-F75B-B610-B8151C18B46A}"/>
              </a:ext>
            </a:extLst>
          </p:cNvPr>
          <p:cNvSpPr/>
          <p:nvPr/>
        </p:nvSpPr>
        <p:spPr>
          <a:xfrm>
            <a:off x="9520162" y="2535208"/>
            <a:ext cx="1328928" cy="12010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err="1"/>
              <a:t>Lesson</a:t>
            </a:r>
            <a:r>
              <a:rPr lang="th-TH" b="1" dirty="0"/>
              <a:t> </a:t>
            </a:r>
            <a:r>
              <a:rPr lang="th-TH" b="1" dirty="0" err="1"/>
              <a:t>Plan</a:t>
            </a:r>
            <a:r>
              <a:rPr lang="th-TH" b="1" dirty="0"/>
              <a:t> </a:t>
            </a:r>
            <a:r>
              <a:rPr lang="th-TH" b="1" dirty="0" err="1"/>
              <a:t>for</a:t>
            </a:r>
            <a:r>
              <a:rPr lang="th-TH" b="1" dirty="0"/>
              <a:t> </a:t>
            </a:r>
            <a:endParaRPr lang="en-US" b="1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xmlns="" id="{12DE8432-DB31-BBA5-FA5F-BA2B9432430B}"/>
              </a:ext>
            </a:extLst>
          </p:cNvPr>
          <p:cNvCxnSpPr>
            <a:cxnSpLocks/>
            <a:stCxn id="3" idx="3"/>
            <a:endCxn id="16" idx="1"/>
          </p:cNvCxnSpPr>
          <p:nvPr/>
        </p:nvCxnSpPr>
        <p:spPr>
          <a:xfrm>
            <a:off x="3125458" y="3135750"/>
            <a:ext cx="1000024" cy="22175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A3F5AB0-5572-00DF-770B-8EF71E1A2CE3}"/>
              </a:ext>
            </a:extLst>
          </p:cNvPr>
          <p:cNvCxnSpPr>
            <a:stCxn id="3" idx="3"/>
            <a:endCxn id="7" idx="1"/>
          </p:cNvCxnSpPr>
          <p:nvPr/>
        </p:nvCxnSpPr>
        <p:spPr>
          <a:xfrm>
            <a:off x="3125458" y="3135750"/>
            <a:ext cx="5974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96EACE3-E131-6293-9320-1221A8D5AE87}"/>
              </a:ext>
            </a:extLst>
          </p:cNvPr>
          <p:cNvSpPr/>
          <p:nvPr/>
        </p:nvSpPr>
        <p:spPr>
          <a:xfrm>
            <a:off x="4125482" y="4587652"/>
            <a:ext cx="4602882" cy="15313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CEB4CA49-B4B7-16B1-5D28-45AD4BA0BABD}"/>
              </a:ext>
            </a:extLst>
          </p:cNvPr>
          <p:cNvCxnSpPr/>
          <p:nvPr/>
        </p:nvCxnSpPr>
        <p:spPr>
          <a:xfrm>
            <a:off x="5045698" y="3135749"/>
            <a:ext cx="5974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9EAE7C70-961C-E19B-6A2B-C4293B6A9FF7}"/>
              </a:ext>
            </a:extLst>
          </p:cNvPr>
          <p:cNvCxnSpPr/>
          <p:nvPr/>
        </p:nvCxnSpPr>
        <p:spPr>
          <a:xfrm>
            <a:off x="6996418" y="3135749"/>
            <a:ext cx="5974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08B8913-B304-310B-44CB-718019596725}"/>
              </a:ext>
            </a:extLst>
          </p:cNvPr>
          <p:cNvCxnSpPr/>
          <p:nvPr/>
        </p:nvCxnSpPr>
        <p:spPr>
          <a:xfrm>
            <a:off x="8916658" y="3135749"/>
            <a:ext cx="5974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xmlns="" id="{D6A4A76A-6462-EE07-D333-9AF46939C364}"/>
              </a:ext>
            </a:extLst>
          </p:cNvPr>
          <p:cNvSpPr/>
          <p:nvPr/>
        </p:nvSpPr>
        <p:spPr>
          <a:xfrm>
            <a:off x="1188720" y="4321906"/>
            <a:ext cx="1736521" cy="1675875"/>
          </a:xfrm>
          <a:prstGeom prst="flowChartDocumen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4A35019-A992-385F-201F-0E73DCCC50A1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2056981" y="3736291"/>
            <a:ext cx="1677" cy="585615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07DA29F-9390-15E5-00B0-AF964AE2CEF4}"/>
              </a:ext>
            </a:extLst>
          </p:cNvPr>
          <p:cNvSpPr txBox="1"/>
          <p:nvPr/>
        </p:nvSpPr>
        <p:spPr>
          <a:xfrm>
            <a:off x="1228146" y="4369309"/>
            <a:ext cx="16576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/>
              <a:t>-</a:t>
            </a:r>
            <a:r>
              <a:rPr lang="th-TH" sz="1400" dirty="0" err="1" smtClean="0"/>
              <a:t>To</a:t>
            </a:r>
            <a:r>
              <a:rPr lang="th-TH" sz="1400" dirty="0" smtClean="0"/>
              <a:t> </a:t>
            </a:r>
            <a:r>
              <a:rPr lang="th-TH" sz="1400" dirty="0" err="1" smtClean="0"/>
              <a:t>analyze</a:t>
            </a:r>
            <a:r>
              <a:rPr lang="th-TH" sz="1400" dirty="0" smtClean="0"/>
              <a:t> </a:t>
            </a:r>
            <a:r>
              <a:rPr lang="th-TH" sz="1400" dirty="0" err="1" smtClean="0"/>
              <a:t>student</a:t>
            </a:r>
            <a:r>
              <a:rPr lang="th-TH" sz="1400" dirty="0" smtClean="0"/>
              <a:t> </a:t>
            </a:r>
            <a:r>
              <a:rPr lang="th-TH" sz="1400" dirty="0" err="1" smtClean="0"/>
              <a:t>performance</a:t>
            </a:r>
            <a:endParaRPr lang="th-TH" sz="1400" dirty="0"/>
          </a:p>
          <a:p>
            <a:r>
              <a:rPr lang="th-TH" sz="1400" dirty="0" smtClean="0"/>
              <a:t>- </a:t>
            </a:r>
            <a:r>
              <a:rPr lang="th-TH" sz="1400" dirty="0" err="1" smtClean="0"/>
              <a:t>To</a:t>
            </a:r>
            <a:r>
              <a:rPr lang="th-TH" sz="1400" dirty="0" smtClean="0"/>
              <a:t> </a:t>
            </a:r>
            <a:r>
              <a:rPr lang="th-TH" sz="1400" dirty="0" err="1" smtClean="0"/>
              <a:t>set</a:t>
            </a:r>
            <a:r>
              <a:rPr lang="th-TH" sz="1400" dirty="0" smtClean="0"/>
              <a:t> </a:t>
            </a:r>
            <a:r>
              <a:rPr lang="th-TH" sz="1400" dirty="0" err="1" smtClean="0"/>
              <a:t>up</a:t>
            </a:r>
            <a:r>
              <a:rPr lang="th-TH" sz="1400" dirty="0" smtClean="0"/>
              <a:t> </a:t>
            </a:r>
            <a:r>
              <a:rPr lang="th-TH" sz="1400" dirty="0" err="1" smtClean="0"/>
              <a:t>competency</a:t>
            </a:r>
            <a:r>
              <a:rPr lang="th-TH" sz="1400" dirty="0" smtClean="0"/>
              <a:t> </a:t>
            </a:r>
            <a:r>
              <a:rPr lang="th-TH" sz="1400" dirty="0" err="1" smtClean="0"/>
              <a:t>for</a:t>
            </a:r>
            <a:r>
              <a:rPr lang="th-TH" sz="1400" dirty="0" smtClean="0"/>
              <a:t> </a:t>
            </a:r>
            <a:r>
              <a:rPr lang="th-TH" sz="1400" dirty="0" err="1" smtClean="0"/>
              <a:t>improving</a:t>
            </a:r>
            <a:endParaRPr lang="th-TH" sz="1400" dirty="0" smtClean="0"/>
          </a:p>
          <a:p>
            <a:r>
              <a:rPr lang="th-TH" sz="1400" dirty="0" smtClean="0"/>
              <a:t>- </a:t>
            </a:r>
            <a:r>
              <a:rPr lang="th-TH" sz="1400" dirty="0" err="1" smtClean="0"/>
              <a:t>To</a:t>
            </a:r>
            <a:r>
              <a:rPr lang="th-TH" sz="1400" dirty="0" smtClean="0"/>
              <a:t> </a:t>
            </a:r>
            <a:r>
              <a:rPr lang="th-TH" sz="1400" dirty="0" err="1" smtClean="0"/>
              <a:t>set</a:t>
            </a:r>
            <a:r>
              <a:rPr lang="th-TH" sz="1400" dirty="0" smtClean="0"/>
              <a:t> </a:t>
            </a:r>
            <a:r>
              <a:rPr lang="th-TH" sz="1400" dirty="0" err="1" smtClean="0"/>
              <a:t>up</a:t>
            </a:r>
            <a:r>
              <a:rPr lang="th-TH" sz="1400" dirty="0" smtClean="0"/>
              <a:t> </a:t>
            </a:r>
            <a:r>
              <a:rPr lang="th-TH" sz="1400" dirty="0" err="1" smtClean="0"/>
              <a:t>leanring</a:t>
            </a:r>
            <a:r>
              <a:rPr lang="th-TH" sz="1400" dirty="0" smtClean="0"/>
              <a:t> </a:t>
            </a:r>
            <a:r>
              <a:rPr lang="th-TH" sz="1400" dirty="0" err="1" smtClean="0"/>
              <a:t>goal</a:t>
            </a:r>
            <a:r>
              <a:rPr lang="th-TH" sz="1400" dirty="0" smtClean="0"/>
              <a:t> </a:t>
            </a:r>
            <a:r>
              <a:rPr lang="th-TH" sz="1400" dirty="0" err="1" smtClean="0"/>
              <a:t>etc</a:t>
            </a:r>
            <a:r>
              <a:rPr lang="th-TH" sz="1400" dirty="0" smtClean="0"/>
              <a:t>.</a:t>
            </a:r>
            <a:endParaRPr lang="en-US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E826918-AA1A-3138-A8EC-AFF71D21213C}"/>
              </a:ext>
            </a:extLst>
          </p:cNvPr>
          <p:cNvSpPr txBox="1"/>
          <p:nvPr/>
        </p:nvSpPr>
        <p:spPr>
          <a:xfrm>
            <a:off x="4204758" y="4641690"/>
            <a:ext cx="4163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School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director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use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Grand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design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work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with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teacher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School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director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work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with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teacher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setup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goal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of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learning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School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director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work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with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teacher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set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up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rubric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8D6597B-37A7-8408-ACAA-26453C52A8AA}"/>
              </a:ext>
            </a:extLst>
          </p:cNvPr>
          <p:cNvSpPr/>
          <p:nvPr/>
        </p:nvSpPr>
        <p:spPr>
          <a:xfrm>
            <a:off x="39801" y="197595"/>
            <a:ext cx="2885440" cy="1148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5D6324E-B9A5-434F-87C5-1114F81D46E8}"/>
              </a:ext>
            </a:extLst>
          </p:cNvPr>
          <p:cNvSpPr txBox="1"/>
          <p:nvPr/>
        </p:nvSpPr>
        <p:spPr>
          <a:xfrm>
            <a:off x="296341" y="386914"/>
            <a:ext cx="23723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CO-PLAN</a:t>
            </a:r>
          </a:p>
        </p:txBody>
      </p:sp>
    </p:spTree>
    <p:extLst>
      <p:ext uri="{BB962C8B-B14F-4D97-AF65-F5344CB8AC3E}">
        <p14:creationId xmlns:p14="http://schemas.microsoft.com/office/powerpoint/2010/main" val="36099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E1DE87-1E54-D7AE-B4B3-B36859AF6CF4}"/>
              </a:ext>
            </a:extLst>
          </p:cNvPr>
          <p:cNvSpPr txBox="1"/>
          <p:nvPr/>
        </p:nvSpPr>
        <p:spPr>
          <a:xfrm>
            <a:off x="3536745" y="260325"/>
            <a:ext cx="81894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Teacher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explain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assess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competency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so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that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they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plan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self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development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10BD98-5CE2-0372-D3E9-000FBFE44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99"/>
          <a:stretch/>
        </p:blipFill>
        <p:spPr>
          <a:xfrm rot="5400000">
            <a:off x="42884" y="2847717"/>
            <a:ext cx="4348744" cy="299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6B0802-0CA4-F205-943F-CC8BEFED441F}"/>
              </a:ext>
            </a:extLst>
          </p:cNvPr>
          <p:cNvSpPr txBox="1"/>
          <p:nvPr/>
        </p:nvSpPr>
        <p:spPr>
          <a:xfrm>
            <a:off x="3650142" y="2236859"/>
            <a:ext cx="2223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Levle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2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understand problem in 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classroom and know </a:t>
            </a:r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how to solve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7E5EAA-E855-8CD0-96DC-4611861EAD54}"/>
              </a:ext>
            </a:extLst>
          </p:cNvPr>
          <p:cNvSpPr txBox="1"/>
          <p:nvPr/>
        </p:nvSpPr>
        <p:spPr>
          <a:xfrm>
            <a:off x="3715457" y="4425227"/>
            <a:ext cx="2157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Level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1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understand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in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classroom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what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do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8C39A933-A74C-5BE7-1666-7C317CA50540}"/>
              </a:ext>
            </a:extLst>
          </p:cNvPr>
          <p:cNvSpPr/>
          <p:nvPr/>
        </p:nvSpPr>
        <p:spPr>
          <a:xfrm>
            <a:off x="3805360" y="5209662"/>
            <a:ext cx="1327452" cy="816396"/>
          </a:xfrm>
          <a:prstGeom prst="wedgeRoundRectCallout">
            <a:avLst>
              <a:gd name="adj1" fmla="val -80466"/>
              <a:gd name="adj2" fmla="val -2650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89D7D7-808C-4506-8A26-6794D8C56AFC}"/>
              </a:ext>
            </a:extLst>
          </p:cNvPr>
          <p:cNvSpPr txBox="1"/>
          <p:nvPr/>
        </p:nvSpPr>
        <p:spPr>
          <a:xfrm>
            <a:off x="3851499" y="5248563"/>
            <a:ext cx="123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Today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learn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this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topic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is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EDFE4884-201F-CC57-7F34-EE7453B66E63}"/>
              </a:ext>
            </a:extLst>
          </p:cNvPr>
          <p:cNvSpPr/>
          <p:nvPr/>
        </p:nvSpPr>
        <p:spPr>
          <a:xfrm>
            <a:off x="3937733" y="3160189"/>
            <a:ext cx="1327452" cy="1100300"/>
          </a:xfrm>
          <a:prstGeom prst="wedgeRoundRectCallout">
            <a:avLst>
              <a:gd name="adj1" fmla="val -99425"/>
              <a:gd name="adj2" fmla="val -2650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DC91A7-B834-CA51-5F0A-EC0231576538}"/>
              </a:ext>
            </a:extLst>
          </p:cNvPr>
          <p:cNvSpPr txBox="1"/>
          <p:nvPr/>
        </p:nvSpPr>
        <p:spPr>
          <a:xfrm>
            <a:off x="4030012" y="3221349"/>
            <a:ext cx="1235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from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need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explore</a:t>
            </a:r>
            <a:r>
              <a:rPr lang="th-TH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first</a:t>
            </a:r>
            <a:endParaRPr lang="en-US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F34D6B4-0864-05D1-0F9E-4CBD69A0A2EF}"/>
              </a:ext>
            </a:extLst>
          </p:cNvPr>
          <p:cNvSpPr txBox="1"/>
          <p:nvPr/>
        </p:nvSpPr>
        <p:spPr>
          <a:xfrm>
            <a:off x="6258624" y="2596259"/>
            <a:ext cx="50916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Students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know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which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level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they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are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know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improve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themself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Teacher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know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student’s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level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enhance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their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lerning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understand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what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how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competency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they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do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4EECA519-7C85-2F7B-B665-5D80AE7C832E}"/>
              </a:ext>
            </a:extLst>
          </p:cNvPr>
          <p:cNvSpPr/>
          <p:nvPr/>
        </p:nvSpPr>
        <p:spPr>
          <a:xfrm>
            <a:off x="375920" y="116600"/>
            <a:ext cx="2885440" cy="11480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93E4D3-03FC-EE5A-85ED-7A3BCC2EFABE}"/>
              </a:ext>
            </a:extLst>
          </p:cNvPr>
          <p:cNvSpPr txBox="1"/>
          <p:nvPr/>
        </p:nvSpPr>
        <p:spPr>
          <a:xfrm>
            <a:off x="889000" y="305919"/>
            <a:ext cx="18592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CO-DO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xmlns="" id="{E934697D-F4DF-1AF5-2A4F-513FED8BD879}"/>
              </a:ext>
            </a:extLst>
          </p:cNvPr>
          <p:cNvSpPr txBox="1"/>
          <p:nvPr/>
        </p:nvSpPr>
        <p:spPr>
          <a:xfrm>
            <a:off x="3650142" y="1394947"/>
            <a:ext cx="5301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u="sng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example</a:t>
            </a:r>
            <a:r>
              <a:rPr lang="th-TH" u="sng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: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competencey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rubric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self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finding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”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level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1 </a:t>
            </a:r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2</a:t>
            </a:r>
          </a:p>
          <a:p>
            <a:r>
              <a:rPr lang="th-TH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Ref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en-US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Ishiki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junior secondary school (Japan)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600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B9E100-DDFF-3BAC-2454-350EDFCB2F54}"/>
              </a:ext>
            </a:extLst>
          </p:cNvPr>
          <p:cNvSpPr txBox="1"/>
          <p:nvPr/>
        </p:nvSpPr>
        <p:spPr>
          <a:xfrm>
            <a:off x="2878647" y="444508"/>
            <a:ext cx="64347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Teacher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use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assesment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result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improve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classroom</a:t>
            </a:r>
            <a:r>
              <a:rPr lang="th-TH" sz="2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1BC2EC-E1BF-A7AA-D4CD-D10281B04E8F}"/>
              </a:ext>
            </a:extLst>
          </p:cNvPr>
          <p:cNvSpPr txBox="1"/>
          <p:nvPr/>
        </p:nvSpPr>
        <p:spPr>
          <a:xfrm>
            <a:off x="2642532" y="1580346"/>
            <a:ext cx="8588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/>
              <a:t>Science</a:t>
            </a:r>
            <a:r>
              <a:rPr lang="th-TH" dirty="0" smtClean="0"/>
              <a:t> </a:t>
            </a:r>
            <a:r>
              <a:rPr lang="th-TH" dirty="0" err="1" smtClean="0"/>
              <a:t>subject</a:t>
            </a:r>
            <a:endParaRPr lang="th-TH" dirty="0"/>
          </a:p>
          <a:p>
            <a:r>
              <a:rPr lang="th-TH" dirty="0" err="1" smtClean="0"/>
              <a:t>Topic</a:t>
            </a:r>
            <a:r>
              <a:rPr lang="th-TH" dirty="0" smtClean="0"/>
              <a:t>  </a:t>
            </a:r>
            <a:r>
              <a:rPr lang="th-TH" dirty="0" err="1" smtClean="0"/>
              <a:t>electric</a:t>
            </a:r>
            <a:r>
              <a:rPr lang="th-TH" dirty="0" smtClean="0"/>
              <a:t> </a:t>
            </a:r>
            <a:r>
              <a:rPr lang="th-TH" dirty="0" err="1" smtClean="0"/>
              <a:t>circuit</a:t>
            </a:r>
            <a:endParaRPr lang="th-TH" dirty="0"/>
          </a:p>
          <a:p>
            <a:r>
              <a:rPr lang="th-TH" dirty="0" err="1" smtClean="0"/>
              <a:t>Objective</a:t>
            </a:r>
            <a:r>
              <a:rPr lang="th-TH" dirty="0" smtClean="0"/>
              <a:t> : </a:t>
            </a:r>
            <a:r>
              <a:rPr lang="th-TH" dirty="0" err="1" smtClean="0"/>
              <a:t>Student</a:t>
            </a:r>
            <a:r>
              <a:rPr lang="th-TH" dirty="0" smtClean="0"/>
              <a:t> </a:t>
            </a:r>
            <a:r>
              <a:rPr lang="th-TH" dirty="0" err="1" smtClean="0"/>
              <a:t>can</a:t>
            </a:r>
            <a:r>
              <a:rPr lang="th-TH" dirty="0" smtClean="0"/>
              <a:t> </a:t>
            </a:r>
            <a:r>
              <a:rPr lang="th-TH" dirty="0" err="1" smtClean="0"/>
              <a:t>compare</a:t>
            </a:r>
            <a:r>
              <a:rPr lang="th-TH" dirty="0" smtClean="0"/>
              <a:t> </a:t>
            </a:r>
            <a:r>
              <a:rPr lang="th-TH" dirty="0" err="1" smtClean="0"/>
              <a:t>electric</a:t>
            </a:r>
            <a:r>
              <a:rPr lang="th-TH" dirty="0" smtClean="0"/>
              <a:t> </a:t>
            </a:r>
            <a:r>
              <a:rPr lang="th-TH" dirty="0" err="1" smtClean="0"/>
              <a:t>circuit</a:t>
            </a:r>
            <a:r>
              <a:rPr lang="th-TH" dirty="0" smtClean="0"/>
              <a:t>  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EE676FB-E456-DB41-4EAE-A57239DCED1D}"/>
              </a:ext>
            </a:extLst>
          </p:cNvPr>
          <p:cNvSpPr/>
          <p:nvPr/>
        </p:nvSpPr>
        <p:spPr>
          <a:xfrm>
            <a:off x="2667699" y="2674643"/>
            <a:ext cx="1484851" cy="218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err="1" smtClean="0">
                <a:solidFill>
                  <a:schemeClr val="tx1"/>
                </a:solidFill>
              </a:rPr>
              <a:t>Item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2B122D-C7F1-2BD2-EAAA-13C41F94C365}"/>
              </a:ext>
            </a:extLst>
          </p:cNvPr>
          <p:cNvSpPr/>
          <p:nvPr/>
        </p:nvSpPr>
        <p:spPr>
          <a:xfrm>
            <a:off x="4152550" y="2674643"/>
            <a:ext cx="1484851" cy="218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err="1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well</a:t>
            </a:r>
            <a:r>
              <a:rPr lang="th-TH" sz="16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done</a:t>
            </a:r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F7787D6-83EA-CB4B-0D8A-9A3EF8EA6AE7}"/>
              </a:ext>
            </a:extLst>
          </p:cNvPr>
          <p:cNvSpPr/>
          <p:nvPr/>
        </p:nvSpPr>
        <p:spPr>
          <a:xfrm>
            <a:off x="5637401" y="2674643"/>
            <a:ext cx="1484851" cy="218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err="1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done</a:t>
            </a:r>
            <a:endParaRPr lang="en-US" sz="20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E7FC7A-E4A4-6903-5261-98ED837A3AA6}"/>
              </a:ext>
            </a:extLst>
          </p:cNvPr>
          <p:cNvSpPr/>
          <p:nvPr/>
        </p:nvSpPr>
        <p:spPr>
          <a:xfrm>
            <a:off x="7113863" y="2674643"/>
            <a:ext cx="1484851" cy="218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err="1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need</a:t>
            </a:r>
            <a:r>
              <a:rPr lang="th-TH" sz="1600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600" dirty="0" err="1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improving</a:t>
            </a:r>
            <a:endParaRPr lang="en-US" sz="1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4D76C46-C682-A9A6-4AE5-0C02AD7CE40B}"/>
              </a:ext>
            </a:extLst>
          </p:cNvPr>
          <p:cNvSpPr/>
          <p:nvPr/>
        </p:nvSpPr>
        <p:spPr>
          <a:xfrm>
            <a:off x="2667699" y="2892756"/>
            <a:ext cx="1484851" cy="984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E7CB0E-0873-8012-1B22-C631FB157D3E}"/>
              </a:ext>
            </a:extLst>
          </p:cNvPr>
          <p:cNvSpPr/>
          <p:nvPr/>
        </p:nvSpPr>
        <p:spPr>
          <a:xfrm>
            <a:off x="4152550" y="2892756"/>
            <a:ext cx="1484851" cy="984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2E9A0C8-07B2-42E0-B030-769C98AA2150}"/>
              </a:ext>
            </a:extLst>
          </p:cNvPr>
          <p:cNvSpPr/>
          <p:nvPr/>
        </p:nvSpPr>
        <p:spPr>
          <a:xfrm>
            <a:off x="5637401" y="2892756"/>
            <a:ext cx="1484851" cy="984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A9BDAB7-82E1-B09B-DF62-786EDEF2C88D}"/>
              </a:ext>
            </a:extLst>
          </p:cNvPr>
          <p:cNvSpPr/>
          <p:nvPr/>
        </p:nvSpPr>
        <p:spPr>
          <a:xfrm>
            <a:off x="7113863" y="2892756"/>
            <a:ext cx="1484851" cy="9849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A8CE541-0D0C-B1B3-D8DB-721BFAA10CCE}"/>
              </a:ext>
            </a:extLst>
          </p:cNvPr>
          <p:cNvSpPr txBox="1"/>
          <p:nvPr/>
        </p:nvSpPr>
        <p:spPr>
          <a:xfrm>
            <a:off x="2642532" y="2923596"/>
            <a:ext cx="1577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compare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electric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circuit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solve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659E2A-790F-7E9F-8354-57EAABB38402}"/>
              </a:ext>
            </a:extLst>
          </p:cNvPr>
          <p:cNvSpPr txBox="1"/>
          <p:nvPr/>
        </p:nvSpPr>
        <p:spPr>
          <a:xfrm>
            <a:off x="4316136" y="2915853"/>
            <a:ext cx="1224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compare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difference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explain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reason</a:t>
            </a:r>
            <a:endParaRPr 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E622FD-7827-6065-51F1-17E5AB3CBCE2}"/>
              </a:ext>
            </a:extLst>
          </p:cNvPr>
          <p:cNvSpPr txBox="1"/>
          <p:nvPr/>
        </p:nvSpPr>
        <p:spPr>
          <a:xfrm>
            <a:off x="5808357" y="2952909"/>
            <a:ext cx="1224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compare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difference</a:t>
            </a:r>
            <a:endParaRPr 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647E0B-29AD-DF16-CDD3-2564B0381D73}"/>
              </a:ext>
            </a:extLst>
          </p:cNvPr>
          <p:cNvSpPr txBox="1"/>
          <p:nvPr/>
        </p:nvSpPr>
        <p:spPr>
          <a:xfrm>
            <a:off x="7239698" y="3003312"/>
            <a:ext cx="1174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not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compare</a:t>
            </a:r>
            <a:r>
              <a:rPr lang="th-TH" sz="1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the</a:t>
            </a:r>
            <a:r>
              <a:rPr lang="th-TH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14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difference</a:t>
            </a:r>
            <a:endParaRPr lang="en-US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AD1F72D-95CA-CC5F-C12D-0726D920CE37}"/>
              </a:ext>
            </a:extLst>
          </p:cNvPr>
          <p:cNvSpPr/>
          <p:nvPr/>
        </p:nvSpPr>
        <p:spPr>
          <a:xfrm>
            <a:off x="2881617" y="4615490"/>
            <a:ext cx="1057013" cy="385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1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xmlns="" id="{6A4E0217-42EF-3D00-3770-FEB2B20264C7}"/>
              </a:ext>
            </a:extLst>
          </p:cNvPr>
          <p:cNvSpPr/>
          <p:nvPr/>
        </p:nvSpPr>
        <p:spPr>
          <a:xfrm rot="10800000">
            <a:off x="7529119" y="3988258"/>
            <a:ext cx="595618" cy="318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179E2D1-5CA1-E54D-2861-B06FC4F0454A}"/>
              </a:ext>
            </a:extLst>
          </p:cNvPr>
          <p:cNvSpPr txBox="1"/>
          <p:nvPr/>
        </p:nvSpPr>
        <p:spPr>
          <a:xfrm>
            <a:off x="1799435" y="5207066"/>
            <a:ext cx="4582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/>
              <a:t>Few</a:t>
            </a:r>
            <a:r>
              <a:rPr lang="th-TH" dirty="0" smtClean="0"/>
              <a:t> </a:t>
            </a:r>
            <a:r>
              <a:rPr lang="th-TH" dirty="0" err="1" smtClean="0"/>
              <a:t>students</a:t>
            </a:r>
            <a:r>
              <a:rPr lang="th-TH" dirty="0" smtClean="0"/>
              <a:t> </a:t>
            </a:r>
            <a:r>
              <a:rPr lang="th-TH" dirty="0" err="1" smtClean="0"/>
              <a:t>need</a:t>
            </a:r>
            <a:r>
              <a:rPr lang="th-TH" dirty="0" smtClean="0"/>
              <a:t> </a:t>
            </a:r>
            <a:r>
              <a:rPr lang="th-TH" dirty="0" err="1" smtClean="0"/>
              <a:t>improving</a:t>
            </a:r>
            <a:r>
              <a:rPr lang="th-TH" dirty="0" smtClean="0"/>
              <a:t> </a:t>
            </a:r>
            <a:r>
              <a:rPr lang="th-TH" dirty="0" err="1" smtClean="0"/>
              <a:t>so</a:t>
            </a:r>
            <a:r>
              <a:rPr lang="th-TH" dirty="0" smtClean="0"/>
              <a:t> </a:t>
            </a:r>
            <a:r>
              <a:rPr lang="th-TH" dirty="0" err="1" smtClean="0"/>
              <a:t>teacher</a:t>
            </a:r>
            <a:r>
              <a:rPr lang="th-TH" dirty="0" smtClean="0"/>
              <a:t> </a:t>
            </a:r>
            <a:r>
              <a:rPr lang="th-TH" dirty="0" err="1" smtClean="0"/>
              <a:t>have</a:t>
            </a:r>
            <a:r>
              <a:rPr lang="th-TH" dirty="0" smtClean="0"/>
              <a:t> </a:t>
            </a:r>
            <a:r>
              <a:rPr lang="th-TH" dirty="0" err="1" smtClean="0"/>
              <a:t>to</a:t>
            </a:r>
            <a:r>
              <a:rPr lang="th-TH" dirty="0" smtClean="0"/>
              <a:t> </a:t>
            </a:r>
            <a:r>
              <a:rPr lang="th-TH" dirty="0" err="1" smtClean="0"/>
              <a:t>adjust</a:t>
            </a:r>
            <a:r>
              <a:rPr lang="th-TH" dirty="0" smtClean="0"/>
              <a:t> </a:t>
            </a:r>
            <a:r>
              <a:rPr lang="th-TH" dirty="0" err="1" smtClean="0"/>
              <a:t>the</a:t>
            </a:r>
            <a:r>
              <a:rPr lang="th-TH" dirty="0" smtClean="0"/>
              <a:t> </a:t>
            </a:r>
            <a:r>
              <a:rPr lang="th-TH" dirty="0" err="1" smtClean="0"/>
              <a:t>lesson</a:t>
            </a:r>
            <a:r>
              <a:rPr lang="th-TH" dirty="0" smtClean="0"/>
              <a:t> </a:t>
            </a:r>
            <a:r>
              <a:rPr lang="th-TH" dirty="0" err="1" smtClean="0"/>
              <a:t>such</a:t>
            </a:r>
            <a:r>
              <a:rPr lang="th-TH" dirty="0" smtClean="0"/>
              <a:t> </a:t>
            </a:r>
            <a:r>
              <a:rPr lang="th-TH" dirty="0" err="1" smtClean="0"/>
              <a:t>as</a:t>
            </a:r>
            <a:r>
              <a:rPr lang="th-TH" dirty="0" smtClean="0"/>
              <a:t> </a:t>
            </a:r>
            <a:r>
              <a:rPr lang="th-TH" dirty="0" err="1" smtClean="0"/>
              <a:t>grouping</a:t>
            </a:r>
            <a:r>
              <a:rPr lang="th-TH" dirty="0" smtClean="0"/>
              <a:t>, </a:t>
            </a:r>
            <a:r>
              <a:rPr lang="th-TH" dirty="0" err="1" smtClean="0"/>
              <a:t>presenting</a:t>
            </a:r>
            <a:r>
              <a:rPr lang="th-TH" dirty="0" smtClean="0"/>
              <a:t> </a:t>
            </a:r>
            <a:r>
              <a:rPr lang="th-TH" dirty="0" err="1" smtClean="0"/>
              <a:t>problem</a:t>
            </a:r>
            <a:r>
              <a:rPr lang="th-TH" dirty="0" smtClean="0"/>
              <a:t>, </a:t>
            </a:r>
            <a:r>
              <a:rPr lang="th-TH" dirty="0" err="1" smtClean="0"/>
              <a:t>supporting</a:t>
            </a:r>
            <a:r>
              <a:rPr lang="th-TH" dirty="0" smtClean="0"/>
              <a:t> </a:t>
            </a:r>
            <a:r>
              <a:rPr lang="th-TH" dirty="0" err="1" smtClean="0"/>
              <a:t>problem</a:t>
            </a:r>
            <a:r>
              <a:rPr lang="th-TH" dirty="0" smtClean="0"/>
              <a:t> </a:t>
            </a:r>
            <a:r>
              <a:rPr lang="th-TH" dirty="0" err="1" smtClean="0"/>
              <a:t>solving</a:t>
            </a:r>
            <a:r>
              <a:rPr lang="th-TH" dirty="0" smtClean="0"/>
              <a:t> </a:t>
            </a:r>
            <a:r>
              <a:rPr lang="th-TH" dirty="0" err="1" smtClean="0"/>
              <a:t>process</a:t>
            </a:r>
            <a:r>
              <a:rPr lang="th-TH" dirty="0" smtClean="0"/>
              <a:t> </a:t>
            </a:r>
            <a:endParaRPr lang="en-US" dirty="0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xmlns="" id="{D98E1A7E-401C-D6CF-7BB6-3131C537DFFF}"/>
              </a:ext>
            </a:extLst>
          </p:cNvPr>
          <p:cNvSpPr/>
          <p:nvPr/>
        </p:nvSpPr>
        <p:spPr>
          <a:xfrm rot="10800000">
            <a:off x="6082017" y="3989971"/>
            <a:ext cx="595618" cy="3187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486B077-7009-F2EF-EED1-F8319B6A031C}"/>
              </a:ext>
            </a:extLst>
          </p:cNvPr>
          <p:cNvSpPr/>
          <p:nvPr/>
        </p:nvSpPr>
        <p:spPr>
          <a:xfrm>
            <a:off x="7998901" y="4615490"/>
            <a:ext cx="1057013" cy="38589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2FDF881-98C2-2EDC-D7AC-20C7B8284BC7}"/>
              </a:ext>
            </a:extLst>
          </p:cNvPr>
          <p:cNvSpPr txBox="1"/>
          <p:nvPr/>
        </p:nvSpPr>
        <p:spPr>
          <a:xfrm>
            <a:off x="6890158" y="5213163"/>
            <a:ext cx="4341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err="1" smtClean="0"/>
              <a:t>None</a:t>
            </a:r>
            <a:r>
              <a:rPr lang="th-TH" dirty="0" smtClean="0"/>
              <a:t> </a:t>
            </a:r>
            <a:r>
              <a:rPr lang="th-TH" dirty="0" err="1" smtClean="0"/>
              <a:t>need</a:t>
            </a:r>
            <a:r>
              <a:rPr lang="th-TH" dirty="0" smtClean="0"/>
              <a:t> </a:t>
            </a:r>
            <a:r>
              <a:rPr lang="th-TH" dirty="0" err="1" smtClean="0"/>
              <a:t>improving</a:t>
            </a:r>
            <a:r>
              <a:rPr lang="th-TH" dirty="0" smtClean="0"/>
              <a:t> </a:t>
            </a:r>
            <a:r>
              <a:rPr lang="th-TH" dirty="0" err="1" smtClean="0"/>
              <a:t>but</a:t>
            </a:r>
            <a:r>
              <a:rPr lang="th-TH" dirty="0" smtClean="0"/>
              <a:t> </a:t>
            </a:r>
            <a:r>
              <a:rPr lang="th-TH" dirty="0" err="1" smtClean="0"/>
              <a:t>most</a:t>
            </a:r>
            <a:r>
              <a:rPr lang="th-TH" dirty="0" smtClean="0"/>
              <a:t> </a:t>
            </a:r>
            <a:r>
              <a:rPr lang="th-TH" dirty="0" err="1" smtClean="0"/>
              <a:t>of</a:t>
            </a:r>
            <a:r>
              <a:rPr lang="th-TH" dirty="0" smtClean="0"/>
              <a:t> </a:t>
            </a:r>
            <a:r>
              <a:rPr lang="th-TH" dirty="0" err="1" smtClean="0"/>
              <a:t>them</a:t>
            </a:r>
            <a:r>
              <a:rPr lang="th-TH" dirty="0" smtClean="0"/>
              <a:t> </a:t>
            </a:r>
            <a:r>
              <a:rPr lang="th-TH" dirty="0" err="1" smtClean="0"/>
              <a:t>can</a:t>
            </a:r>
            <a:r>
              <a:rPr lang="th-TH" dirty="0" smtClean="0"/>
              <a:t> </a:t>
            </a:r>
            <a:r>
              <a:rPr lang="th-TH" dirty="0" err="1" smtClean="0"/>
              <a:t>perform</a:t>
            </a:r>
            <a:r>
              <a:rPr lang="th-TH" dirty="0" smtClean="0"/>
              <a:t> </a:t>
            </a:r>
            <a:r>
              <a:rPr lang="th-TH" dirty="0" err="1" smtClean="0"/>
              <a:t>well</a:t>
            </a:r>
            <a:r>
              <a:rPr lang="th-TH" dirty="0" smtClean="0"/>
              <a:t> </a:t>
            </a:r>
            <a:r>
              <a:rPr lang="th-TH" dirty="0" err="1" smtClean="0"/>
              <a:t>so</a:t>
            </a:r>
            <a:r>
              <a:rPr lang="th-TH" dirty="0" smtClean="0"/>
              <a:t> </a:t>
            </a:r>
            <a:r>
              <a:rPr lang="th-TH" dirty="0" err="1" smtClean="0"/>
              <a:t>teacher</a:t>
            </a:r>
            <a:r>
              <a:rPr lang="th-TH" dirty="0" smtClean="0"/>
              <a:t> </a:t>
            </a:r>
            <a:r>
              <a:rPr lang="th-TH" dirty="0" err="1" smtClean="0"/>
              <a:t>can</a:t>
            </a:r>
            <a:r>
              <a:rPr lang="th-TH" dirty="0" smtClean="0"/>
              <a:t> </a:t>
            </a:r>
            <a:r>
              <a:rPr lang="th-TH" dirty="0" err="1" smtClean="0"/>
              <a:t>adjust</a:t>
            </a:r>
            <a:r>
              <a:rPr lang="th-TH" dirty="0" smtClean="0"/>
              <a:t> </a:t>
            </a:r>
            <a:r>
              <a:rPr lang="th-TH" dirty="0" err="1" smtClean="0"/>
              <a:t>timing</a:t>
            </a:r>
            <a:r>
              <a:rPr lang="th-TH" dirty="0" smtClean="0"/>
              <a:t> </a:t>
            </a:r>
            <a:r>
              <a:rPr lang="th-TH" dirty="0" err="1" smtClean="0"/>
              <a:t>for</a:t>
            </a:r>
            <a:r>
              <a:rPr lang="th-TH" dirty="0" smtClean="0"/>
              <a:t> </a:t>
            </a:r>
            <a:r>
              <a:rPr lang="th-TH" dirty="0" err="1" smtClean="0"/>
              <a:t>problem</a:t>
            </a:r>
            <a:r>
              <a:rPr lang="th-TH" dirty="0" smtClean="0"/>
              <a:t> </a:t>
            </a:r>
            <a:r>
              <a:rPr lang="th-TH" dirty="0" err="1" smtClean="0"/>
              <a:t>solving</a:t>
            </a:r>
            <a:r>
              <a:rPr lang="th-TH" dirty="0" smtClean="0"/>
              <a:t> </a:t>
            </a:r>
            <a:r>
              <a:rPr lang="th-TH" dirty="0" err="1" smtClean="0"/>
              <a:t>process</a:t>
            </a:r>
            <a:r>
              <a:rPr lang="th-TH" dirty="0" smtClean="0"/>
              <a:t> </a:t>
            </a:r>
            <a:r>
              <a:rPr lang="th-TH" dirty="0" err="1" smtClean="0"/>
              <a:t>and</a:t>
            </a:r>
            <a:r>
              <a:rPr lang="th-TH" dirty="0" smtClean="0"/>
              <a:t> </a:t>
            </a:r>
            <a:r>
              <a:rPr lang="th-TH" dirty="0" err="1" smtClean="0"/>
              <a:t>experiment</a:t>
            </a:r>
            <a:r>
              <a:rPr lang="th-TH" dirty="0" smtClean="0"/>
              <a:t> </a:t>
            </a:r>
            <a:r>
              <a:rPr lang="th-TH" dirty="0" err="1" smtClean="0"/>
              <a:t>or</a:t>
            </a:r>
            <a:r>
              <a:rPr lang="th-TH" dirty="0" smtClean="0"/>
              <a:t> </a:t>
            </a:r>
            <a:r>
              <a:rPr lang="th-TH" dirty="0" err="1" smtClean="0"/>
              <a:t>choose</a:t>
            </a:r>
            <a:r>
              <a:rPr lang="th-TH" dirty="0" smtClean="0"/>
              <a:t> </a:t>
            </a:r>
            <a:r>
              <a:rPr lang="th-TH" dirty="0" err="1" smtClean="0"/>
              <a:t>some</a:t>
            </a:r>
            <a:r>
              <a:rPr lang="th-TH" dirty="0" smtClean="0"/>
              <a:t> </a:t>
            </a:r>
            <a:r>
              <a:rPr lang="th-TH" dirty="0" err="1" smtClean="0"/>
              <a:t>student</a:t>
            </a:r>
            <a:r>
              <a:rPr lang="th-TH" dirty="0" smtClean="0"/>
              <a:t> </a:t>
            </a:r>
            <a:r>
              <a:rPr lang="th-TH" dirty="0" err="1" smtClean="0"/>
              <a:t>to</a:t>
            </a:r>
            <a:r>
              <a:rPr lang="th-TH" dirty="0" smtClean="0"/>
              <a:t> </a:t>
            </a:r>
            <a:r>
              <a:rPr lang="th-TH" dirty="0" err="1" smtClean="0"/>
              <a:t>present</a:t>
            </a:r>
            <a:r>
              <a:rPr lang="th-TH" dirty="0" smtClean="0"/>
              <a:t> </a:t>
            </a:r>
            <a:r>
              <a:rPr lang="th-TH" dirty="0" err="1" smtClean="0"/>
              <a:t>their</a:t>
            </a:r>
            <a:r>
              <a:rPr lang="th-TH" dirty="0" smtClean="0"/>
              <a:t> </a:t>
            </a:r>
            <a:r>
              <a:rPr lang="th-TH" dirty="0" err="1" smtClean="0"/>
              <a:t>idea</a:t>
            </a:r>
            <a:r>
              <a:rPr lang="th-TH" dirty="0" smtClean="0"/>
              <a:t> </a:t>
            </a:r>
            <a:r>
              <a:rPr lang="th-TH" dirty="0" err="1" smtClean="0"/>
              <a:t>etc</a:t>
            </a:r>
            <a:r>
              <a:rPr lang="th-TH" dirty="0" smtClean="0"/>
              <a:t>. </a:t>
            </a:r>
            <a:endParaRPr lang="en-US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76BDC793-387F-4863-26DE-F18F667CA45C}"/>
              </a:ext>
            </a:extLst>
          </p:cNvPr>
          <p:cNvSpPr/>
          <p:nvPr/>
        </p:nvSpPr>
        <p:spPr>
          <a:xfrm>
            <a:off x="21435" y="65431"/>
            <a:ext cx="2885440" cy="1148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301B04E-DADC-90BD-D3AD-185DAD1188FD}"/>
              </a:ext>
            </a:extLst>
          </p:cNvPr>
          <p:cNvSpPr txBox="1"/>
          <p:nvPr/>
        </p:nvSpPr>
        <p:spPr>
          <a:xfrm>
            <a:off x="534515" y="254750"/>
            <a:ext cx="19862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CO-SEE</a:t>
            </a:r>
          </a:p>
        </p:txBody>
      </p:sp>
    </p:spTree>
    <p:extLst>
      <p:ext uri="{BB962C8B-B14F-4D97-AF65-F5344CB8AC3E}">
        <p14:creationId xmlns:p14="http://schemas.microsoft.com/office/powerpoint/2010/main" val="106099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xmlns="" id="{72566137-104C-DB87-B335-B492C0E6B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19407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7AF6E64-2B15-AD8A-16A1-94D8378E2B29}"/>
              </a:ext>
            </a:extLst>
          </p:cNvPr>
          <p:cNvSpPr/>
          <p:nvPr/>
        </p:nvSpPr>
        <p:spPr>
          <a:xfrm>
            <a:off x="643470" y="965200"/>
            <a:ext cx="2885440" cy="1148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359A84B-2181-541E-EE15-DC354901E1C9}"/>
              </a:ext>
            </a:extLst>
          </p:cNvPr>
          <p:cNvSpPr/>
          <p:nvPr/>
        </p:nvSpPr>
        <p:spPr>
          <a:xfrm>
            <a:off x="643470" y="2783840"/>
            <a:ext cx="2885440" cy="11480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B3E5196-8D17-B542-DB40-C7E02C46430D}"/>
              </a:ext>
            </a:extLst>
          </p:cNvPr>
          <p:cNvSpPr/>
          <p:nvPr/>
        </p:nvSpPr>
        <p:spPr>
          <a:xfrm>
            <a:off x="643470" y="4602480"/>
            <a:ext cx="2885440" cy="1148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D34650-3A4C-11B5-0735-03AE5BFA9586}"/>
              </a:ext>
            </a:extLst>
          </p:cNvPr>
          <p:cNvSpPr txBox="1"/>
          <p:nvPr/>
        </p:nvSpPr>
        <p:spPr>
          <a:xfrm>
            <a:off x="1156550" y="2973159"/>
            <a:ext cx="18592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AB64176-BB4C-94D8-AE57-367C05DA8CD2}"/>
              </a:ext>
            </a:extLst>
          </p:cNvPr>
          <p:cNvSpPr txBox="1"/>
          <p:nvPr/>
        </p:nvSpPr>
        <p:spPr>
          <a:xfrm>
            <a:off x="900010" y="1154519"/>
            <a:ext cx="23723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A13476-F88D-C462-F351-1B018E71B8CA}"/>
              </a:ext>
            </a:extLst>
          </p:cNvPr>
          <p:cNvSpPr txBox="1"/>
          <p:nvPr/>
        </p:nvSpPr>
        <p:spPr>
          <a:xfrm>
            <a:off x="1156550" y="4791799"/>
            <a:ext cx="19862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CO-SEE</a:t>
            </a:r>
          </a:p>
        </p:txBody>
      </p:sp>
    </p:spTree>
    <p:extLst>
      <p:ext uri="{BB962C8B-B14F-4D97-AF65-F5344CB8AC3E}">
        <p14:creationId xmlns:p14="http://schemas.microsoft.com/office/powerpoint/2010/main" val="258874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2E442304-DDBD-4F7B-8017-36BCC863FB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xmlns="" id="{5E107275-3853-46FD-A241-DE4355A426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xmlns="" id="{72566137-104C-DB87-B335-B492C0E6B6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78373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10D8909-5B2E-24CC-4ECC-F36D428F8BEC}"/>
              </a:ext>
            </a:extLst>
          </p:cNvPr>
          <p:cNvSpPr/>
          <p:nvPr/>
        </p:nvSpPr>
        <p:spPr>
          <a:xfrm>
            <a:off x="718983" y="985520"/>
            <a:ext cx="2885440" cy="114808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4BF48D56-F4AF-AE7D-1B2D-4C39B660F7B5}"/>
              </a:ext>
            </a:extLst>
          </p:cNvPr>
          <p:cNvSpPr/>
          <p:nvPr/>
        </p:nvSpPr>
        <p:spPr>
          <a:xfrm>
            <a:off x="718983" y="2804160"/>
            <a:ext cx="2885440" cy="11480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0F4A142-B64F-AE8B-8ECD-21B425F97756}"/>
              </a:ext>
            </a:extLst>
          </p:cNvPr>
          <p:cNvSpPr/>
          <p:nvPr/>
        </p:nvSpPr>
        <p:spPr>
          <a:xfrm>
            <a:off x="718983" y="4622800"/>
            <a:ext cx="2885440" cy="114808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B40272-C255-69AA-7FBE-FE8753961CFF}"/>
              </a:ext>
            </a:extLst>
          </p:cNvPr>
          <p:cNvSpPr txBox="1"/>
          <p:nvPr/>
        </p:nvSpPr>
        <p:spPr>
          <a:xfrm>
            <a:off x="1232063" y="2993479"/>
            <a:ext cx="18592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034FB5-801C-95FB-4C9D-93C7AF0600C1}"/>
              </a:ext>
            </a:extLst>
          </p:cNvPr>
          <p:cNvSpPr txBox="1"/>
          <p:nvPr/>
        </p:nvSpPr>
        <p:spPr>
          <a:xfrm>
            <a:off x="975523" y="1174839"/>
            <a:ext cx="237236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1B0F77C-07C5-C1CE-B8E8-DF4316406521}"/>
              </a:ext>
            </a:extLst>
          </p:cNvPr>
          <p:cNvSpPr txBox="1"/>
          <p:nvPr/>
        </p:nvSpPr>
        <p:spPr>
          <a:xfrm>
            <a:off x="1232063" y="4812119"/>
            <a:ext cx="19862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CO-SEE</a:t>
            </a:r>
          </a:p>
        </p:txBody>
      </p:sp>
    </p:spTree>
    <p:extLst>
      <p:ext uri="{BB962C8B-B14F-4D97-AF65-F5344CB8AC3E}">
        <p14:creationId xmlns:p14="http://schemas.microsoft.com/office/powerpoint/2010/main" val="2193876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7B7749-4E70-BA8C-04C7-30F58C915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238859" y="2746993"/>
            <a:ext cx="4410075" cy="269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4A901C-56E5-71F0-E7EF-AD347CB858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94"/>
          <a:stretch/>
        </p:blipFill>
        <p:spPr>
          <a:xfrm rot="5400000">
            <a:off x="5508288" y="2628416"/>
            <a:ext cx="4227255" cy="29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681358-754A-8A5C-695C-DE8DBA9A03BA}"/>
              </a:ext>
            </a:extLst>
          </p:cNvPr>
          <p:cNvSpPr txBox="1"/>
          <p:nvPr/>
        </p:nvSpPr>
        <p:spPr>
          <a:xfrm>
            <a:off x="4443896" y="1186056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Metacognitive </a:t>
            </a:r>
            <a:r>
              <a:rPr lang="th-TH" dirty="0" err="1" smtClean="0"/>
              <a:t>competency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AFE845-E411-F768-CCE6-60578DC02B4E}"/>
              </a:ext>
            </a:extLst>
          </p:cNvPr>
          <p:cNvSpPr txBox="1"/>
          <p:nvPr/>
        </p:nvSpPr>
        <p:spPr>
          <a:xfrm>
            <a:off x="136954" y="4075732"/>
            <a:ext cx="2903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reflect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learning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process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summarize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their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understanding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with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their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word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CC32DD72-E0BE-2F3E-0DD9-A4D2FEC10BF5}"/>
              </a:ext>
            </a:extLst>
          </p:cNvPr>
          <p:cNvSpPr/>
          <p:nvPr/>
        </p:nvSpPr>
        <p:spPr>
          <a:xfrm>
            <a:off x="242596" y="5159829"/>
            <a:ext cx="2696547" cy="957655"/>
          </a:xfrm>
          <a:prstGeom prst="wedgeRoundRectCallout">
            <a:avLst>
              <a:gd name="adj1" fmla="val 78719"/>
              <a:gd name="adj2" fmla="val -232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B641B1-263D-1BAA-D114-BDBCBF66D3CC}"/>
              </a:ext>
            </a:extLst>
          </p:cNvPr>
          <p:cNvSpPr txBox="1"/>
          <p:nvPr/>
        </p:nvSpPr>
        <p:spPr>
          <a:xfrm>
            <a:off x="563418" y="5315490"/>
            <a:ext cx="1846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/>
              <a:t>From</a:t>
            </a:r>
            <a:r>
              <a:rPr lang="th-TH" sz="1400" dirty="0" smtClean="0"/>
              <a:t> </a:t>
            </a:r>
            <a:r>
              <a:rPr lang="th-TH" sz="1400" dirty="0" err="1" smtClean="0"/>
              <a:t>the</a:t>
            </a:r>
            <a:r>
              <a:rPr lang="th-TH" sz="1400" dirty="0" smtClean="0"/>
              <a:t> </a:t>
            </a:r>
            <a:r>
              <a:rPr lang="th-TH" sz="1400" dirty="0" err="1" smtClean="0"/>
              <a:t>lesson</a:t>
            </a:r>
            <a:r>
              <a:rPr lang="th-TH" sz="1400" dirty="0" smtClean="0"/>
              <a:t> </a:t>
            </a:r>
            <a:r>
              <a:rPr lang="th-TH" sz="1400" dirty="0" err="1" smtClean="0"/>
              <a:t>today</a:t>
            </a:r>
            <a:r>
              <a:rPr lang="th-TH" sz="1400" dirty="0" smtClean="0"/>
              <a:t> i </a:t>
            </a:r>
            <a:r>
              <a:rPr lang="th-TH" sz="1400" dirty="0" err="1" smtClean="0"/>
              <a:t>learn</a:t>
            </a:r>
            <a:r>
              <a:rPr lang="th-TH" sz="1400" dirty="0" smtClean="0"/>
              <a:t> </a:t>
            </a:r>
            <a:r>
              <a:rPr lang="en-US" sz="1400" dirty="0" smtClean="0"/>
              <a:t>OO to be</a:t>
            </a:r>
            <a:r>
              <a:rPr lang="th-TH" sz="1400" dirty="0" smtClean="0"/>
              <a:t> </a:t>
            </a:r>
            <a:r>
              <a:rPr lang="en-US" sz="1400" dirty="0"/>
              <a:t>[][][]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20D027-59A0-629E-7D8C-AC8EB28F7BDB}"/>
              </a:ext>
            </a:extLst>
          </p:cNvPr>
          <p:cNvSpPr txBox="1"/>
          <p:nvPr/>
        </p:nvSpPr>
        <p:spPr>
          <a:xfrm>
            <a:off x="145476" y="1659125"/>
            <a:ext cx="2768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reflect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learning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process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.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They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understand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very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well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from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learning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activity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B908C421-658A-9590-2BC1-D25B3048FAC2}"/>
              </a:ext>
            </a:extLst>
          </p:cNvPr>
          <p:cNvSpPr/>
          <p:nvPr/>
        </p:nvSpPr>
        <p:spPr>
          <a:xfrm>
            <a:off x="242596" y="2908139"/>
            <a:ext cx="2696547" cy="957655"/>
          </a:xfrm>
          <a:prstGeom prst="wedgeRoundRectCallout">
            <a:avLst>
              <a:gd name="adj1" fmla="val 78719"/>
              <a:gd name="adj2" fmla="val -2323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D34AB5-88EE-184A-9347-941260AA410B}"/>
              </a:ext>
            </a:extLst>
          </p:cNvPr>
          <p:cNvSpPr txBox="1"/>
          <p:nvPr/>
        </p:nvSpPr>
        <p:spPr>
          <a:xfrm>
            <a:off x="478259" y="3017634"/>
            <a:ext cx="2399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/>
              <a:t>Today</a:t>
            </a:r>
            <a:r>
              <a:rPr lang="th-TH" sz="1400" dirty="0" smtClean="0"/>
              <a:t> i </a:t>
            </a:r>
            <a:r>
              <a:rPr lang="th-TH" sz="1400" dirty="0" err="1" smtClean="0"/>
              <a:t>understand</a:t>
            </a:r>
            <a:r>
              <a:rPr lang="th-TH" sz="1400" dirty="0" smtClean="0"/>
              <a:t> </a:t>
            </a:r>
            <a:r>
              <a:rPr lang="th-TH" sz="1400" dirty="0" err="1" smtClean="0"/>
              <a:t>more</a:t>
            </a:r>
            <a:r>
              <a:rPr lang="th-TH" sz="1400" dirty="0" smtClean="0"/>
              <a:t> </a:t>
            </a:r>
            <a:r>
              <a:rPr lang="th-TH" sz="1400" dirty="0" err="1" smtClean="0"/>
              <a:t>when</a:t>
            </a:r>
            <a:r>
              <a:rPr lang="th-TH" sz="1400" dirty="0" smtClean="0"/>
              <a:t> i </a:t>
            </a:r>
            <a:r>
              <a:rPr lang="th-TH" sz="1400" dirty="0" err="1" smtClean="0"/>
              <a:t>discuss</a:t>
            </a:r>
            <a:r>
              <a:rPr lang="th-TH" sz="1400" dirty="0" smtClean="0"/>
              <a:t> </a:t>
            </a:r>
            <a:r>
              <a:rPr lang="th-TH" sz="1400" dirty="0" err="1" smtClean="0"/>
              <a:t>to</a:t>
            </a:r>
            <a:r>
              <a:rPr lang="th-TH" sz="1400" dirty="0" smtClean="0"/>
              <a:t> </a:t>
            </a:r>
            <a:r>
              <a:rPr lang="th-TH" sz="1400" dirty="0" err="1" smtClean="0"/>
              <a:t>my</a:t>
            </a:r>
            <a:r>
              <a:rPr lang="th-TH" sz="1400" dirty="0" smtClean="0"/>
              <a:t> </a:t>
            </a:r>
            <a:r>
              <a:rPr lang="th-TH" sz="1400" dirty="0" err="1" smtClean="0"/>
              <a:t>group</a:t>
            </a:r>
            <a:r>
              <a:rPr lang="th-TH" sz="1400" dirty="0" smtClean="0"/>
              <a:t> </a:t>
            </a:r>
            <a:r>
              <a:rPr lang="th-TH" sz="1400" dirty="0" err="1" smtClean="0"/>
              <a:t>member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39CAAF-5F5D-3A52-D620-9925EE2F00A9}"/>
              </a:ext>
            </a:extLst>
          </p:cNvPr>
          <p:cNvSpPr txBox="1"/>
          <p:nvPr/>
        </p:nvSpPr>
        <p:spPr>
          <a:xfrm>
            <a:off x="9154367" y="4234587"/>
            <a:ext cx="2578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From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this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lesson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student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suspect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and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construct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new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knowledge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99FEDD1C-1DF7-7570-3A80-33B772BA0843}"/>
              </a:ext>
            </a:extLst>
          </p:cNvPr>
          <p:cNvSpPr/>
          <p:nvPr/>
        </p:nvSpPr>
        <p:spPr>
          <a:xfrm>
            <a:off x="9154367" y="5161739"/>
            <a:ext cx="2696547" cy="957655"/>
          </a:xfrm>
          <a:prstGeom prst="wedgeRoundRectCallout">
            <a:avLst>
              <a:gd name="adj1" fmla="val -64388"/>
              <a:gd name="adj2" fmla="val -75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1DFB04-C6B6-1749-ED57-C13ABF0FF863}"/>
              </a:ext>
            </a:extLst>
          </p:cNvPr>
          <p:cNvSpPr txBox="1"/>
          <p:nvPr/>
        </p:nvSpPr>
        <p:spPr>
          <a:xfrm>
            <a:off x="9233550" y="5315490"/>
            <a:ext cx="2399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err="1" smtClean="0"/>
              <a:t>we</a:t>
            </a:r>
            <a:r>
              <a:rPr lang="th-TH" sz="1400" dirty="0" smtClean="0"/>
              <a:t> </a:t>
            </a:r>
            <a:r>
              <a:rPr lang="th-TH" sz="1400" dirty="0" err="1" smtClean="0"/>
              <a:t>learn</a:t>
            </a:r>
            <a:r>
              <a:rPr lang="th-TH" sz="1400" dirty="0" smtClean="0"/>
              <a:t> </a:t>
            </a:r>
            <a:r>
              <a:rPr lang="th-TH" sz="1400" dirty="0" err="1" smtClean="0"/>
              <a:t>from</a:t>
            </a:r>
            <a:r>
              <a:rPr lang="th-TH" sz="1400" dirty="0" smtClean="0"/>
              <a:t> </a:t>
            </a:r>
            <a:r>
              <a:rPr lang="th-TH" sz="1400" dirty="0" err="1" smtClean="0"/>
              <a:t>the</a:t>
            </a:r>
            <a:r>
              <a:rPr lang="th-TH" sz="1400" dirty="0" smtClean="0"/>
              <a:t> </a:t>
            </a:r>
            <a:r>
              <a:rPr lang="th-TH" sz="1400" dirty="0" err="1" smtClean="0"/>
              <a:t>result</a:t>
            </a:r>
            <a:r>
              <a:rPr lang="th-TH" sz="1400" dirty="0" smtClean="0"/>
              <a:t> </a:t>
            </a:r>
            <a:r>
              <a:rPr lang="th-TH" sz="1400" dirty="0" err="1" smtClean="0"/>
              <a:t>today</a:t>
            </a:r>
            <a:r>
              <a:rPr lang="th-TH" sz="1400" dirty="0" smtClean="0"/>
              <a:t> </a:t>
            </a:r>
            <a:r>
              <a:rPr lang="th-TH" sz="1400" dirty="0" err="1" smtClean="0"/>
              <a:t>and</a:t>
            </a:r>
            <a:r>
              <a:rPr lang="th-TH" sz="1400" dirty="0" smtClean="0"/>
              <a:t> </a:t>
            </a:r>
            <a:r>
              <a:rPr lang="th-TH" sz="1400" dirty="0" err="1" smtClean="0"/>
              <a:t>how</a:t>
            </a:r>
            <a:r>
              <a:rPr lang="th-TH" sz="1400" dirty="0" smtClean="0"/>
              <a:t> </a:t>
            </a:r>
            <a:r>
              <a:rPr lang="th-TH" sz="1400" dirty="0" err="1" smtClean="0"/>
              <a:t>about</a:t>
            </a:r>
            <a:r>
              <a:rPr lang="th-TH" sz="1400" dirty="0" smtClean="0"/>
              <a:t> </a:t>
            </a:r>
            <a:r>
              <a:rPr lang="th-TH" sz="1400" dirty="0" err="1" smtClean="0"/>
              <a:t>the</a:t>
            </a:r>
            <a:r>
              <a:rPr lang="th-TH" sz="1400" dirty="0" smtClean="0"/>
              <a:t> </a:t>
            </a:r>
            <a:r>
              <a:rPr lang="th-TH" sz="1400" dirty="0" err="1" smtClean="0"/>
              <a:t>result</a:t>
            </a:r>
            <a:r>
              <a:rPr lang="th-TH" sz="1400" dirty="0" smtClean="0"/>
              <a:t> </a:t>
            </a:r>
            <a:r>
              <a:rPr lang="th-TH" sz="1400" dirty="0" err="1" smtClean="0"/>
              <a:t>from</a:t>
            </a:r>
            <a:r>
              <a:rPr lang="th-TH" sz="1400" dirty="0" smtClean="0"/>
              <a:t> </a:t>
            </a:r>
            <a:r>
              <a:rPr lang="en-US" sz="1400" dirty="0"/>
              <a:t>OOOO </a:t>
            </a:r>
            <a:r>
              <a:rPr lang="en-US" sz="1400" dirty="0" smtClean="0"/>
              <a:t>case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331E2FD-0BE6-EBEA-D515-1EFF652E1DE2}"/>
              </a:ext>
            </a:extLst>
          </p:cNvPr>
          <p:cNvSpPr txBox="1"/>
          <p:nvPr/>
        </p:nvSpPr>
        <p:spPr>
          <a:xfrm>
            <a:off x="9213432" y="1981638"/>
            <a:ext cx="2578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From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this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lesson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have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learned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can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apply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to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solve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problem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in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daily</a:t>
            </a:r>
            <a:r>
              <a:rPr lang="th-TH" sz="2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0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life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xmlns="" id="{B88061D3-7FE3-8ADC-D226-50C0FBB43B7C}"/>
              </a:ext>
            </a:extLst>
          </p:cNvPr>
          <p:cNvSpPr/>
          <p:nvPr/>
        </p:nvSpPr>
        <p:spPr>
          <a:xfrm>
            <a:off x="9252857" y="2934920"/>
            <a:ext cx="2696547" cy="957655"/>
          </a:xfrm>
          <a:prstGeom prst="wedgeRoundRectCallout">
            <a:avLst>
              <a:gd name="adj1" fmla="val -64388"/>
              <a:gd name="adj2" fmla="val -7579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6ED11F7-DD20-30D2-94D3-E8B11B8367E3}"/>
              </a:ext>
            </a:extLst>
          </p:cNvPr>
          <p:cNvSpPr txBox="1"/>
          <p:nvPr/>
        </p:nvSpPr>
        <p:spPr>
          <a:xfrm>
            <a:off x="9401504" y="3034797"/>
            <a:ext cx="2399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err="1" smtClean="0"/>
              <a:t>The</a:t>
            </a:r>
            <a:r>
              <a:rPr lang="th-TH" sz="1600" dirty="0" smtClean="0"/>
              <a:t> </a:t>
            </a:r>
            <a:r>
              <a:rPr lang="th-TH" sz="1600" dirty="0" err="1" smtClean="0"/>
              <a:t>previous</a:t>
            </a:r>
            <a:r>
              <a:rPr lang="th-TH" sz="1600" dirty="0" smtClean="0"/>
              <a:t> </a:t>
            </a:r>
            <a:r>
              <a:rPr lang="th-TH" sz="1600" dirty="0" err="1" smtClean="0"/>
              <a:t>lesson</a:t>
            </a:r>
            <a:r>
              <a:rPr lang="th-TH" sz="1600" dirty="0" smtClean="0"/>
              <a:t> </a:t>
            </a:r>
            <a:r>
              <a:rPr lang="th-TH" sz="1600" dirty="0" err="1" smtClean="0"/>
              <a:t>can</a:t>
            </a:r>
            <a:r>
              <a:rPr lang="th-TH" sz="1600" dirty="0" smtClean="0"/>
              <a:t> </a:t>
            </a:r>
            <a:r>
              <a:rPr lang="th-TH" sz="1600" dirty="0" err="1" smtClean="0"/>
              <a:t>enhance</a:t>
            </a:r>
            <a:r>
              <a:rPr lang="th-TH" sz="1600" dirty="0" smtClean="0"/>
              <a:t> </a:t>
            </a:r>
            <a:r>
              <a:rPr lang="th-TH" sz="1600" dirty="0" err="1" smtClean="0"/>
              <a:t>today</a:t>
            </a:r>
            <a:r>
              <a:rPr lang="th-TH" sz="1600" dirty="0" smtClean="0"/>
              <a:t> </a:t>
            </a:r>
            <a:r>
              <a:rPr lang="th-TH" sz="1600" dirty="0" err="1" smtClean="0"/>
              <a:t>problem</a:t>
            </a:r>
            <a:r>
              <a:rPr lang="th-TH" sz="1600" dirty="0" smtClean="0"/>
              <a:t> </a:t>
            </a:r>
            <a:r>
              <a:rPr lang="th-TH" sz="1600" dirty="0" err="1" smtClean="0"/>
              <a:t>solving</a:t>
            </a:r>
            <a:endParaRPr lang="en-US" sz="1600" dirty="0"/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xmlns="" id="{617A84E1-FE45-3F97-A35F-D3B180493092}"/>
              </a:ext>
            </a:extLst>
          </p:cNvPr>
          <p:cNvSpPr txBox="1"/>
          <p:nvPr/>
        </p:nvSpPr>
        <p:spPr>
          <a:xfrm>
            <a:off x="1952309" y="436398"/>
            <a:ext cx="882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</a:t>
            </a:r>
            <a:r>
              <a:rPr lang="en-US" dirty="0" smtClean="0"/>
              <a:t>example </a:t>
            </a:r>
            <a:r>
              <a:rPr lang="th-TH" dirty="0" err="1"/>
              <a:t>competency</a:t>
            </a:r>
            <a:r>
              <a:rPr lang="th-TH" dirty="0"/>
              <a:t> </a:t>
            </a:r>
            <a:r>
              <a:rPr lang="en-US" dirty="0" smtClean="0"/>
              <a:t>rubric </a:t>
            </a:r>
            <a:r>
              <a:rPr lang="th-TH" dirty="0" err="1" smtClean="0"/>
              <a:t>from</a:t>
            </a:r>
            <a:r>
              <a:rPr lang="th-TH" dirty="0" smtClean="0"/>
              <a:t> </a:t>
            </a:r>
            <a:r>
              <a:rPr lang="en-US" dirty="0" err="1"/>
              <a:t>Ishiki</a:t>
            </a:r>
            <a:r>
              <a:rPr lang="en-US" dirty="0"/>
              <a:t> </a:t>
            </a:r>
            <a:r>
              <a:rPr lang="th-TH" dirty="0" err="1" smtClean="0"/>
              <a:t>secondary</a:t>
            </a:r>
            <a:r>
              <a:rPr lang="th-TH" dirty="0" smtClean="0"/>
              <a:t> </a:t>
            </a:r>
            <a:r>
              <a:rPr lang="th-TH" dirty="0" err="1" smtClean="0"/>
              <a:t>school</a:t>
            </a:r>
            <a:r>
              <a:rPr lang="th-TH" dirty="0"/>
              <a:t> </a:t>
            </a:r>
            <a:r>
              <a:rPr lang="th-TH" dirty="0" err="1" smtClean="0"/>
              <a:t>in</a:t>
            </a:r>
            <a:r>
              <a:rPr lang="th-TH" dirty="0" smtClean="0"/>
              <a:t> </a:t>
            </a:r>
            <a:r>
              <a:rPr lang="en-US" dirty="0" smtClean="0"/>
              <a:t>Kagoshima province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6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775</Words>
  <Application>Microsoft Office PowerPoint</Application>
  <PresentationFormat>แบบจอกว้าง</PresentationFormat>
  <Paragraphs>108</Paragraphs>
  <Slides>11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8" baseType="lpstr">
      <vt:lpstr>游ゴシック</vt:lpstr>
      <vt:lpstr>Arial</vt:lpstr>
      <vt:lpstr>Calibri</vt:lpstr>
      <vt:lpstr>Calibri Light</vt:lpstr>
      <vt:lpstr>Cordia New</vt:lpstr>
      <vt:lpstr>TH Sarabun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 Inprasitha</dc:creator>
  <cp:lastModifiedBy>Phongthanat Sae-Joo</cp:lastModifiedBy>
  <cp:revision>28</cp:revision>
  <cp:lastPrinted>2022-07-06T07:15:32Z</cp:lastPrinted>
  <dcterms:created xsi:type="dcterms:W3CDTF">2022-07-04T03:39:50Z</dcterms:created>
  <dcterms:modified xsi:type="dcterms:W3CDTF">2022-08-12T10:17:01Z</dcterms:modified>
</cp:coreProperties>
</file>