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E01795C-4B72-48CA-82D0-8CEC9D5AEA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81EFEBA-F93A-4FE5-9283-3AD80F216F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C8078FD-C55B-4E5D-B781-A9875BFD3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040C-9CEB-45AD-9919-03DB32EC9935}" type="datetimeFigureOut">
              <a:rPr lang="ko-KR" altLang="en-US" smtClean="0"/>
              <a:t>2019-06-18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2C0EE7C-C946-430B-A78D-A3076ACF3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98AF34-5B71-4788-B2EA-3DCDF75D3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C7DD-2F3E-4443-B32C-BAD4821C27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4896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663EFD-ED0E-4509-9E73-7570D53C8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482F8AC-FA0A-4D02-8A23-430C3D4491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30F7525-BA82-4080-9DFE-85D37F665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040C-9CEB-45AD-9919-03DB32EC9935}" type="datetimeFigureOut">
              <a:rPr lang="ko-KR" altLang="en-US" smtClean="0"/>
              <a:t>2019-06-18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123BF32-3594-482B-B158-BC6466F06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E7210B2-87C0-465F-9175-44D2B8339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C7DD-2F3E-4443-B32C-BAD4821C27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5365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5D3BCFF9-52B0-4DB3-8A7F-0BC56434E0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FFF8AE7-2DCD-4C2D-8360-951BD00D0D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092809C-3F03-4E40-BA7E-A81B53537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040C-9CEB-45AD-9919-03DB32EC9935}" type="datetimeFigureOut">
              <a:rPr lang="ko-KR" altLang="en-US" smtClean="0"/>
              <a:t>2019-06-18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5010493-97AD-400F-A905-5789D5579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C94EE2E-3BB5-4BB8-8DA3-2D890446E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C7DD-2F3E-4443-B32C-BAD4821C27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900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E808E4A-2BB3-4249-AE98-B35A8AB42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BE9EFC0-042A-4530-AE96-C0BEA7257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CA728B6-BC10-4B8B-9B10-EAEFB8206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040C-9CEB-45AD-9919-03DB32EC9935}" type="datetimeFigureOut">
              <a:rPr lang="ko-KR" altLang="en-US" smtClean="0"/>
              <a:t>2019-06-18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1E989A-E495-47D1-96C0-00C3BB44F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36EBD88-67D7-4D97-9307-2FD4C2A33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C7DD-2F3E-4443-B32C-BAD4821C27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3303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E951B86-13EB-407A-A0E7-01DB10E20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820E31A-D265-4EEF-B68D-6C3AF4CCF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1857962-97EF-478C-BCDD-B68B33619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040C-9CEB-45AD-9919-03DB32EC9935}" type="datetimeFigureOut">
              <a:rPr lang="ko-KR" altLang="en-US" smtClean="0"/>
              <a:t>2019-06-18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D879B21-093C-4BCE-A0EF-D181F58A0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B22750-A9B7-405A-AEBF-0CCC7D7A6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C7DD-2F3E-4443-B32C-BAD4821C27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586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75D1BDE-22AF-4E56-957C-92DF01C01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204BF6-452F-4E9D-88CD-FDC2DD1607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E1A5574-FC74-422E-B6DC-385E9AE394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907A684-8B3C-4165-B10F-B8747448C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040C-9CEB-45AD-9919-03DB32EC9935}" type="datetimeFigureOut">
              <a:rPr lang="ko-KR" altLang="en-US" smtClean="0"/>
              <a:t>2019-06-18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B56A019-CFD9-4AB3-857A-725C76AD0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BA570B9-D533-4F0F-80C6-70DB1EFE4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C7DD-2F3E-4443-B32C-BAD4821C27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2375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0B749E7-05CC-458E-8F32-AE4EEF130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9CE25CD-5BF0-4185-8E04-ADE45F0266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7E69CAC-69BC-431E-B760-862D1739E0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F4FA32F-DF45-4CC9-8EDC-55D78EB208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012CBC0-8A27-4745-B93B-F28A6BD672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8563F3A2-7989-49AC-80B7-55B6B65B1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040C-9CEB-45AD-9919-03DB32EC9935}" type="datetimeFigureOut">
              <a:rPr lang="ko-KR" altLang="en-US" smtClean="0"/>
              <a:t>2019-06-18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9C44BE67-E5FA-4FF2-9836-DB91D103B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7815E33-F83D-4432-8553-220D82167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C7DD-2F3E-4443-B32C-BAD4821C27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4967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D54B1D-D7A4-4864-BAF1-D872F5D04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352F198-C87A-468A-B05C-E5C2162A8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040C-9CEB-45AD-9919-03DB32EC9935}" type="datetimeFigureOut">
              <a:rPr lang="ko-KR" altLang="en-US" smtClean="0"/>
              <a:t>2019-06-18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00C36EB-66B9-4F1A-B07A-DF18DEB48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1800C78-E3CD-4412-AB33-4D83D19D4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C7DD-2F3E-4443-B32C-BAD4821C27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230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6196269-80B6-4467-86B8-1E1F458C5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040C-9CEB-45AD-9919-03DB32EC9935}" type="datetimeFigureOut">
              <a:rPr lang="ko-KR" altLang="en-US" smtClean="0"/>
              <a:t>2019-06-18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A984848-D3E8-4AB9-8BB6-F05E6F505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7E4D106-ECEB-4BA7-A7E8-E8ECDDD6A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C7DD-2F3E-4443-B32C-BAD4821C27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8601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20602D0-E659-4BB3-871F-7642EE0D1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AC81842-F2B3-42FC-87DF-029473EB9F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DB57778-A4CA-4A0B-A8E5-00DA565F60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12598F4-76AF-4620-AB1C-211B32A42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040C-9CEB-45AD-9919-03DB32EC9935}" type="datetimeFigureOut">
              <a:rPr lang="ko-KR" altLang="en-US" smtClean="0"/>
              <a:t>2019-06-18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DB1CE12-BD5E-4F79-94AE-316CA2E0A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DC9B536-2DCD-470F-A133-B43305393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C7DD-2F3E-4443-B32C-BAD4821C27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025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52D3B06-CA88-4B4E-972A-6300083E5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52A0DACD-93C6-4DBF-AC85-86C25D5EE6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1006079-0AEE-47BA-8B9C-4068A08047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1AEC885-46B1-45BD-A4D9-37EE27626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040C-9CEB-45AD-9919-03DB32EC9935}" type="datetimeFigureOut">
              <a:rPr lang="ko-KR" altLang="en-US" smtClean="0"/>
              <a:t>2019-06-18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BAB6B8B-79B3-4FCC-8275-C3859F129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C57FEAF-48FC-46C0-8BD0-A5480BE55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C7DD-2F3E-4443-B32C-BAD4821C27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8842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77FDEE2-B1F8-4D3E-A780-DA4F11D6E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0366AED-04F4-443D-9383-F773A99375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D3E3CF8-44E6-415A-AE4A-6F74F01F06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F040C-9CEB-45AD-9919-03DB32EC9935}" type="datetimeFigureOut">
              <a:rPr lang="ko-KR" altLang="en-US" smtClean="0"/>
              <a:t>2019-06-18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D9AFD84-31A9-408E-AB88-6E092CB10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7B1C64E-2D35-4F34-AA68-3CA920AFF5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8C7DD-2F3E-4443-B32C-BAD4821C27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6208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09CC6ECB-6122-4B29-B34D-94BD435F24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Session</a:t>
            </a:r>
            <a:r>
              <a:rPr lang="ko-KR" altLang="en-US" dirty="0"/>
              <a:t> </a:t>
            </a:r>
            <a:r>
              <a:rPr lang="en-US" altLang="ko-KR" dirty="0"/>
              <a:t>VII. </a:t>
            </a:r>
            <a:br>
              <a:rPr lang="en-US" altLang="ko-KR" dirty="0"/>
            </a:br>
            <a:r>
              <a:rPr lang="en-US" altLang="ko-KR" dirty="0"/>
              <a:t>Panel Discussion</a:t>
            </a:r>
            <a:endParaRPr lang="ko-KR" altLang="en-US" dirty="0"/>
          </a:p>
        </p:txBody>
      </p:sp>
      <p:sp>
        <p:nvSpPr>
          <p:cNvPr id="6" name="부제목 5">
            <a:extLst>
              <a:ext uri="{FF2B5EF4-FFF2-40B4-BE49-F238E27FC236}">
                <a16:creationId xmlns:a16="http://schemas.microsoft.com/office/drawing/2014/main" id="{66304A47-58ED-49AB-A880-623BEF5D61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ko-KR" sz="4000" dirty="0"/>
              <a:t>- A Way forward for a Solution 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739407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8413CD7-8AA9-490D-8042-E64470215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600" dirty="0"/>
              <a:t>Modus Operandi of exploring UNESCO UNTWIN program for the next five years </a:t>
            </a:r>
            <a:endParaRPr lang="ko-KR" altLang="en-US" sz="360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2AC54AE-24FA-4CCC-B37B-46EC09DD68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ko-KR" dirty="0"/>
              <a:t>Brain storming </a:t>
            </a:r>
          </a:p>
          <a:p>
            <a:endParaRPr lang="en-US" altLang="ko-KR" dirty="0"/>
          </a:p>
          <a:p>
            <a:r>
              <a:rPr lang="en-US" altLang="ko-KR" dirty="0"/>
              <a:t>Sharing and commons with Suggestions, Comments, Ideas, perspectives, </a:t>
            </a:r>
            <a:r>
              <a:rPr lang="en-US" altLang="ko-KR" dirty="0" err="1"/>
              <a:t>etc</a:t>
            </a:r>
            <a:r>
              <a:rPr lang="en-US" altLang="ko-KR" dirty="0"/>
              <a:t> for</a:t>
            </a:r>
            <a:r>
              <a:rPr lang="ko-KR" altLang="en-US" dirty="0"/>
              <a:t> </a:t>
            </a:r>
            <a:r>
              <a:rPr lang="en-US" altLang="ko-KR" dirty="0"/>
              <a:t>developing</a:t>
            </a:r>
            <a:r>
              <a:rPr lang="ko-KR" altLang="en-US" dirty="0"/>
              <a:t> </a:t>
            </a:r>
            <a:r>
              <a:rPr lang="en-US" altLang="ko-KR" dirty="0"/>
              <a:t>UNITWIN program</a:t>
            </a:r>
          </a:p>
          <a:p>
            <a:endParaRPr lang="en-US" altLang="ko-KR" dirty="0"/>
          </a:p>
          <a:p>
            <a:r>
              <a:rPr lang="en-US" altLang="ko-KR" dirty="0"/>
              <a:t>Comments and ideas from the four member universities of the UNESCO UNTWIN program</a:t>
            </a:r>
          </a:p>
          <a:p>
            <a:endParaRPr lang="en-US" altLang="ko-KR" dirty="0"/>
          </a:p>
          <a:p>
            <a:r>
              <a:rPr lang="en-US" altLang="ko-KR" dirty="0"/>
              <a:t>KNUE Plan in the late of 2019 : </a:t>
            </a:r>
          </a:p>
          <a:p>
            <a:pPr lvl="1"/>
            <a:r>
              <a:rPr lang="en-US" altLang="ko-KR" dirty="0"/>
              <a:t>visiting plan from KNUE professors and administration staff</a:t>
            </a:r>
          </a:p>
          <a:p>
            <a:pPr lvl="1"/>
            <a:r>
              <a:rPr lang="en-US" altLang="ko-KR" dirty="0"/>
              <a:t>4~5 KNUE members will organize to visit four partner universities aiming </a:t>
            </a:r>
            <a:r>
              <a:rPr lang="en-US" altLang="ko-KR"/>
              <a:t>consolidating the </a:t>
            </a:r>
            <a:endParaRPr lang="en-US" altLang="ko-KR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302928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59A8EC6-537B-4562-9377-306878028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603976-B0AA-4B6E-A17D-456B4C0298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/>
              <a:t>Suggestions for the future moves, activities, ides, and other perspectives for the UNESCO UNITWIN program</a:t>
            </a:r>
            <a:endParaRPr lang="ko-KR" altLang="en-US" dirty="0"/>
          </a:p>
          <a:p>
            <a:endParaRPr lang="en-US" altLang="ko-KR" dirty="0"/>
          </a:p>
          <a:p>
            <a:r>
              <a:rPr lang="en-US" altLang="ko-KR" dirty="0"/>
              <a:t>LEW </a:t>
            </a:r>
            <a:r>
              <a:rPr lang="en-US" altLang="ko-KR" dirty="0" err="1"/>
              <a:t>Hee</a:t>
            </a:r>
            <a:r>
              <a:rPr lang="en-US" altLang="ko-KR" dirty="0"/>
              <a:t> Chan, President of KNUE</a:t>
            </a:r>
          </a:p>
          <a:p>
            <a:endParaRPr lang="en-US" altLang="ko-KR" dirty="0"/>
          </a:p>
          <a:p>
            <a:r>
              <a:rPr lang="en-US" altLang="ko-KR" dirty="0"/>
              <a:t>ISODA Masami, Tsukuba University, Japan</a:t>
            </a:r>
          </a:p>
          <a:p>
            <a:r>
              <a:rPr lang="en-US" altLang="ko-KR" dirty="0"/>
              <a:t>KIM </a:t>
            </a:r>
            <a:r>
              <a:rPr lang="en-US" altLang="ko-KR" dirty="0" err="1"/>
              <a:t>Kwangho</a:t>
            </a:r>
            <a:r>
              <a:rPr lang="en-US" altLang="ko-KR" dirty="0"/>
              <a:t>, Secretariat General, Korean National Commission for UNESCO</a:t>
            </a:r>
          </a:p>
          <a:p>
            <a:endParaRPr lang="en-US" altLang="ko-KR" dirty="0"/>
          </a:p>
          <a:p>
            <a:r>
              <a:rPr lang="en-US" altLang="ko-KR" dirty="0"/>
              <a:t>Other audiences on the floor</a:t>
            </a:r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721946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E9CA0C-FAAE-4F16-AF9C-F98C15D0F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600" dirty="0"/>
              <a:t>Recommendations for the next year’s seminar</a:t>
            </a:r>
            <a:endParaRPr lang="ko-KR" altLang="en-US" sz="360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A0AD20A-CA75-4231-A4A8-D646D8CC9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ko-KR" dirty="0"/>
              <a:t>Duration and language interpretation</a:t>
            </a:r>
          </a:p>
          <a:p>
            <a:pPr lvl="1"/>
            <a:r>
              <a:rPr lang="en-US" altLang="ko-KR" dirty="0"/>
              <a:t>two or three days depending upon financial budgets</a:t>
            </a:r>
          </a:p>
          <a:p>
            <a:pPr lvl="1"/>
            <a:r>
              <a:rPr lang="en-US" altLang="ko-KR" dirty="0"/>
              <a:t>Simultaneous interpretation service (between Korean and English)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Partnership expansion : country and/or university scales</a:t>
            </a:r>
          </a:p>
          <a:p>
            <a:pPr lvl="1"/>
            <a:r>
              <a:rPr lang="en-US" altLang="ko-KR" dirty="0"/>
              <a:t>South Asia and other enlarged geographies of Asia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Participation scope : other educational institutions</a:t>
            </a:r>
          </a:p>
          <a:p>
            <a:pPr lvl="1"/>
            <a:r>
              <a:rPr lang="en-US" altLang="ko-KR" dirty="0"/>
              <a:t>Central and local education governments and agencies</a:t>
            </a:r>
          </a:p>
          <a:p>
            <a:pPr lvl="1"/>
            <a:r>
              <a:rPr lang="en-US" altLang="ko-KR" dirty="0"/>
              <a:t>School teachers</a:t>
            </a:r>
          </a:p>
          <a:p>
            <a:pPr lvl="1"/>
            <a:r>
              <a:rPr lang="en-US" altLang="ko-KR" dirty="0"/>
              <a:t>Research institutions on education (i.e. Korean Educational Development Institute, Korea Institute for Curriculum and Evaluation, </a:t>
            </a:r>
            <a:r>
              <a:rPr lang="en-US" altLang="ko-KR" dirty="0" err="1"/>
              <a:t>etc</a:t>
            </a:r>
            <a:r>
              <a:rPr lang="en-US" altLang="ko-KR" dirty="0"/>
              <a:t>)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Collaboration with schools</a:t>
            </a:r>
          </a:p>
          <a:p>
            <a:pPr lvl="1"/>
            <a:r>
              <a:rPr lang="en-US" altLang="ko-KR" dirty="0"/>
              <a:t>Visiting and sit-in programs in primary, secondary high schools</a:t>
            </a:r>
          </a:p>
          <a:p>
            <a:pPr lvl="1"/>
            <a:r>
              <a:rPr lang="en-US" altLang="ko-KR" dirty="0"/>
              <a:t>e.g. three affiliated schools of KNUE, and/or local schools</a:t>
            </a:r>
          </a:p>
        </p:txBody>
      </p:sp>
    </p:spTree>
    <p:extLst>
      <p:ext uri="{BB962C8B-B14F-4D97-AF65-F5344CB8AC3E}">
        <p14:creationId xmlns:p14="http://schemas.microsoft.com/office/powerpoint/2010/main" val="4034248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04AEB35-878D-4B1C-90A2-D8988E4A2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dirty="0"/>
              <a:t>Domains and discipline of KNUE UNITWIN </a:t>
            </a:r>
            <a:endParaRPr lang="ko-KR" altLang="en-US" sz="400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9E90ED0-2889-4B37-8B93-56D277BF8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ko-KR" dirty="0"/>
              <a:t>Corresponding to UNESCO’s main goals </a:t>
            </a:r>
          </a:p>
          <a:p>
            <a:endParaRPr lang="en-US" altLang="ko-KR" dirty="0"/>
          </a:p>
          <a:p>
            <a:r>
              <a:rPr lang="en-US" altLang="ko-KR" dirty="0"/>
              <a:t>UNESCO priorities for 2018 – 2021</a:t>
            </a:r>
          </a:p>
          <a:p>
            <a:r>
              <a:rPr lang="en-US" altLang="ko-KR" dirty="0"/>
              <a:t>UNESCO Medium-Term strategies for 2014 – 2021</a:t>
            </a:r>
          </a:p>
          <a:p>
            <a:r>
              <a:rPr lang="en-US" altLang="ko-KR" dirty="0"/>
              <a:t>Sustainable development agenda of the United Nations</a:t>
            </a:r>
          </a:p>
          <a:p>
            <a:pPr lvl="1"/>
            <a:r>
              <a:rPr lang="en-US" altLang="ko-KR" dirty="0"/>
              <a:t>The Incheon Declaration for Education 2030, </a:t>
            </a:r>
          </a:p>
          <a:p>
            <a:pPr lvl="1"/>
            <a:r>
              <a:rPr lang="en-US" altLang="ko-KR" dirty="0"/>
              <a:t>SDG4 Education 2030 framework (for quality teachers)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Empowering well-training, professional, qualified, and motivated teachers and educators</a:t>
            </a:r>
          </a:p>
          <a:p>
            <a:endParaRPr lang="en-US" altLang="ko-KR" dirty="0"/>
          </a:p>
          <a:p>
            <a:r>
              <a:rPr lang="en-US" altLang="ko-KR" dirty="0"/>
              <a:t>Collaboration and cooperation with our four partners’ universities are vital elements for the success of the KNUE UNITWIN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99109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ABC499D-101D-41B3-8EF9-77D0EDFA0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Objectives 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8BBEC52-F291-4288-B0B3-B8A780FF2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Strengthening teaching and class capacity of teachers</a:t>
            </a:r>
          </a:p>
          <a:p>
            <a:pPr lvl="1"/>
            <a:r>
              <a:rPr lang="en-US" altLang="ko-KR" dirty="0"/>
              <a:t>Teaching methods, guidance methods </a:t>
            </a:r>
          </a:p>
          <a:p>
            <a:r>
              <a:rPr lang="en-US" altLang="ko-KR" dirty="0"/>
              <a:t>Strengthening institutional competitiveness</a:t>
            </a:r>
          </a:p>
          <a:p>
            <a:pPr lvl="1"/>
            <a:r>
              <a:rPr lang="en-US" altLang="ko-KR" dirty="0"/>
              <a:t>Enhancing institutional capacity for educating teachers</a:t>
            </a:r>
          </a:p>
          <a:p>
            <a:r>
              <a:rPr lang="en-US" altLang="ko-KR" dirty="0"/>
              <a:t>Enhancing educational content competency</a:t>
            </a:r>
          </a:p>
          <a:p>
            <a:pPr lvl="1"/>
            <a:r>
              <a:rPr lang="en-US" altLang="ko-KR" dirty="0"/>
              <a:t>Educational content development for global citizenship education and curriculum, and high-quality teacher curriculum reform to </a:t>
            </a:r>
            <a:r>
              <a:rPr lang="en-US" altLang="ko-KR" dirty="0" err="1"/>
              <a:t>bep</a:t>
            </a:r>
            <a:r>
              <a:rPr lang="en-US" altLang="ko-KR" dirty="0"/>
              <a:t> proposed</a:t>
            </a:r>
          </a:p>
          <a:p>
            <a:r>
              <a:rPr lang="en-US" altLang="ko-KR" dirty="0"/>
              <a:t>Establishing global competency and network competitiveness</a:t>
            </a:r>
          </a:p>
          <a:p>
            <a:pPr lvl="1"/>
            <a:r>
              <a:rPr lang="en-US" altLang="ko-KR" dirty="0"/>
              <a:t>Global partnership for high-quality teacher education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51504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FBA1C59-5CA0-4090-9842-2EF2CED61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Keywords of the KNUE UNITWIN 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F28ADBE-6A74-4603-8097-3D8ED1CEE3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ko-KR" dirty="0"/>
              <a:t>Visibility and expected results at multi-scales</a:t>
            </a:r>
          </a:p>
          <a:p>
            <a:pPr lvl="1"/>
            <a:r>
              <a:rPr lang="en-US" altLang="ko-KR" dirty="0"/>
              <a:t>Institutional, national, regional, international and finally global levels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Management</a:t>
            </a:r>
          </a:p>
          <a:p>
            <a:r>
              <a:rPr lang="en-US" altLang="ko-KR" dirty="0"/>
              <a:t>Capacity building and development</a:t>
            </a:r>
          </a:p>
          <a:p>
            <a:r>
              <a:rPr lang="en-US" altLang="ko-KR" dirty="0"/>
              <a:t>Sustainability</a:t>
            </a:r>
          </a:p>
          <a:p>
            <a:r>
              <a:rPr lang="en-US" altLang="ko-KR" dirty="0"/>
              <a:t>Transferring, sharing, and diffusion of knowledge</a:t>
            </a:r>
          </a:p>
          <a:p>
            <a:r>
              <a:rPr lang="en-US" altLang="ko-KR" dirty="0"/>
              <a:t>Proposed schedule and major activities from 2019 to 2022</a:t>
            </a:r>
          </a:p>
          <a:p>
            <a:pPr lvl="1"/>
            <a:r>
              <a:rPr lang="en-US" altLang="ko-KR" dirty="0"/>
              <a:t>Building cooperative network</a:t>
            </a:r>
          </a:p>
          <a:p>
            <a:pPr lvl="1"/>
            <a:r>
              <a:rPr lang="en-US" altLang="ko-KR" dirty="0"/>
              <a:t>Developing quality teacher education programs </a:t>
            </a:r>
          </a:p>
          <a:p>
            <a:pPr lvl="1"/>
            <a:r>
              <a:rPr lang="en-US" altLang="ko-KR" dirty="0"/>
              <a:t>Implementing quality teacher education programs</a:t>
            </a:r>
          </a:p>
          <a:p>
            <a:pPr lvl="1"/>
            <a:r>
              <a:rPr lang="en-US" altLang="ko-KR" dirty="0"/>
              <a:t>Consulting and facilitating self-sustained growth and expansion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94478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1E99466-55FD-48C1-B125-8792495B5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1C2D7AE-A2D1-4882-8E0F-253E85071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6000" dirty="0"/>
          </a:p>
          <a:p>
            <a:pPr marL="0" indent="0" algn="ctr">
              <a:buNone/>
            </a:pPr>
            <a:r>
              <a:rPr lang="en-US" altLang="ko-KR" sz="6000" dirty="0"/>
              <a:t>Think Big, but small start 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560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447</Words>
  <Application>Microsoft Office PowerPoint</Application>
  <PresentationFormat>와이드스크린</PresentationFormat>
  <Paragraphs>72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1" baseType="lpstr">
      <vt:lpstr>맑은 고딕</vt:lpstr>
      <vt:lpstr>Arial</vt:lpstr>
      <vt:lpstr>Office 테마</vt:lpstr>
      <vt:lpstr>Session VII.  Panel Discussion</vt:lpstr>
      <vt:lpstr>Modus Operandi of exploring UNESCO UNTWIN program for the next five years </vt:lpstr>
      <vt:lpstr>PowerPoint 프레젠테이션</vt:lpstr>
      <vt:lpstr>Recommendations for the next year’s seminar</vt:lpstr>
      <vt:lpstr>Domains and discipline of KNUE UNITWIN </vt:lpstr>
      <vt:lpstr>Objectives </vt:lpstr>
      <vt:lpstr>Keywords of the KNUE UNITWIN 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VII.  Panel Discussion</dc:title>
  <dc:creator>USER</dc:creator>
  <cp:lastModifiedBy>USER</cp:lastModifiedBy>
  <cp:revision>23</cp:revision>
  <dcterms:created xsi:type="dcterms:W3CDTF">2019-06-18T04:55:40Z</dcterms:created>
  <dcterms:modified xsi:type="dcterms:W3CDTF">2019-06-18T07:50:21Z</dcterms:modified>
</cp:coreProperties>
</file>