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notesMasterIdLst>
    <p:notesMasterId r:id="rId37"/>
  </p:notesMasterIdLst>
  <p:sldIdLst>
    <p:sldId id="256" r:id="rId4"/>
    <p:sldId id="274" r:id="rId5"/>
    <p:sldId id="338" r:id="rId6"/>
    <p:sldId id="292" r:id="rId7"/>
    <p:sldId id="275" r:id="rId8"/>
    <p:sldId id="272" r:id="rId9"/>
    <p:sldId id="283" r:id="rId10"/>
    <p:sldId id="279" r:id="rId11"/>
    <p:sldId id="276" r:id="rId12"/>
    <p:sldId id="296" r:id="rId13"/>
    <p:sldId id="298" r:id="rId14"/>
    <p:sldId id="294" r:id="rId15"/>
    <p:sldId id="319" r:id="rId16"/>
    <p:sldId id="317" r:id="rId17"/>
    <p:sldId id="268" r:id="rId18"/>
    <p:sldId id="263" r:id="rId19"/>
    <p:sldId id="260" r:id="rId20"/>
    <p:sldId id="321" r:id="rId21"/>
    <p:sldId id="277" r:id="rId22"/>
    <p:sldId id="339" r:id="rId23"/>
    <p:sldId id="273" r:id="rId24"/>
    <p:sldId id="264" r:id="rId25"/>
    <p:sldId id="257" r:id="rId26"/>
    <p:sldId id="258" r:id="rId27"/>
    <p:sldId id="340" r:id="rId28"/>
    <p:sldId id="262" r:id="rId29"/>
    <p:sldId id="259" r:id="rId30"/>
    <p:sldId id="341" r:id="rId31"/>
    <p:sldId id="342" r:id="rId32"/>
    <p:sldId id="267" r:id="rId33"/>
    <p:sldId id="343" r:id="rId34"/>
    <p:sldId id="344" r:id="rId35"/>
    <p:sldId id="345" r:id="rId3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 Sang-Young" initials="PS" lastIdx="2" clrIdx="0">
    <p:extLst>
      <p:ext uri="{19B8F6BF-5375-455C-9EA6-DF929625EA0E}">
        <p15:presenceInfo xmlns:p15="http://schemas.microsoft.com/office/powerpoint/2012/main" userId="d283048b71153f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밝은 스타일 3 - 강조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2" autoAdjust="0"/>
    <p:restoredTop sz="94470" autoAdjust="0"/>
  </p:normalViewPr>
  <p:slideViewPr>
    <p:cSldViewPr>
      <p:cViewPr varScale="1">
        <p:scale>
          <a:sx n="107" d="100"/>
          <a:sy n="107" d="100"/>
        </p:scale>
        <p:origin x="104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ata3.xml.rels><?xml version="1.0" encoding="UTF-8" standalone="yes"?>
<Relationships xmlns="http://schemas.openxmlformats.org/package/2006/relationships"><Relationship Id="rId1" Type="http://schemas.openxmlformats.org/officeDocument/2006/relationships/image" Target="../media/image1.jpeg"/></Relationships>
</file>

<file path=ppt/diagrams/_rels/data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9F9212E-997F-4D98-BF0A-FFF3D18DE9BB}"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ACBEA74-4CC9-479B-AB1E-0D571347C204}">
      <dgm:prSet/>
      <dgm:spPr/>
      <dgm:t>
        <a:bodyPr/>
        <a:lstStyle/>
        <a:p>
          <a:r>
            <a:rPr lang="en-US" dirty="0"/>
            <a:t>From Authoritarian regime To</a:t>
          </a:r>
          <a:r>
            <a:rPr lang="en-US" dirty="0">
              <a:sym typeface="Wingdings" panose="05000000000000000000" pitchFamily="2" charset="2"/>
            </a:rPr>
            <a:t> </a:t>
          </a:r>
          <a:r>
            <a:rPr lang="en-US" dirty="0"/>
            <a:t>Democratic regime</a:t>
          </a:r>
        </a:p>
      </dgm:t>
    </dgm:pt>
    <dgm:pt modelId="{F3B2F64F-6182-49FF-8E16-4A0CB2B9971B}" type="parTrans" cxnId="{37635D61-4854-431D-A0E6-F51AD06CD4D8}">
      <dgm:prSet/>
      <dgm:spPr/>
      <dgm:t>
        <a:bodyPr/>
        <a:lstStyle/>
        <a:p>
          <a:endParaRPr lang="en-US"/>
        </a:p>
      </dgm:t>
    </dgm:pt>
    <dgm:pt modelId="{95C6B725-1DDF-485B-B7DE-639E456D80A6}" type="sibTrans" cxnId="{37635D61-4854-431D-A0E6-F51AD06CD4D8}">
      <dgm:prSet/>
      <dgm:spPr/>
      <dgm:t>
        <a:bodyPr/>
        <a:lstStyle/>
        <a:p>
          <a:endParaRPr lang="en-US"/>
        </a:p>
      </dgm:t>
    </dgm:pt>
    <dgm:pt modelId="{064AFAF6-95D6-4BB8-877A-91110413206E}">
      <dgm:prSet/>
      <dgm:spPr/>
      <dgm:t>
        <a:bodyPr/>
        <a:lstStyle/>
        <a:p>
          <a:r>
            <a:rPr lang="en-US" dirty="0"/>
            <a:t>South Korea</a:t>
          </a:r>
        </a:p>
      </dgm:t>
    </dgm:pt>
    <dgm:pt modelId="{5A60EC0F-816D-419C-890E-A96BB0817380}" type="parTrans" cxnId="{EDBE6CB4-48D1-41AC-8BE7-53ACD190B1AD}">
      <dgm:prSet/>
      <dgm:spPr/>
      <dgm:t>
        <a:bodyPr/>
        <a:lstStyle/>
        <a:p>
          <a:endParaRPr lang="en-US"/>
        </a:p>
      </dgm:t>
    </dgm:pt>
    <dgm:pt modelId="{A9DF74A5-B59D-4F0E-9279-B8D2499E2BD9}" type="sibTrans" cxnId="{EDBE6CB4-48D1-41AC-8BE7-53ACD190B1AD}">
      <dgm:prSet/>
      <dgm:spPr/>
      <dgm:t>
        <a:bodyPr/>
        <a:lstStyle/>
        <a:p>
          <a:endParaRPr lang="en-US"/>
        </a:p>
      </dgm:t>
    </dgm:pt>
    <dgm:pt modelId="{1CA9EB07-0232-42D7-A8B4-750E453382CB}">
      <dgm:prSet/>
      <dgm:spPr/>
      <dgm:t>
        <a:bodyPr/>
        <a:lstStyle/>
        <a:p>
          <a:r>
            <a:rPr lang="en-US" dirty="0"/>
            <a:t>1987 direct presidential election (five-year single term)</a:t>
          </a:r>
        </a:p>
      </dgm:t>
    </dgm:pt>
    <dgm:pt modelId="{7CE80A6B-6816-4494-B89B-C5034CDF339E}" type="parTrans" cxnId="{6BED4D33-5991-4D01-B8D5-F6695B2DCC07}">
      <dgm:prSet/>
      <dgm:spPr/>
      <dgm:t>
        <a:bodyPr/>
        <a:lstStyle/>
        <a:p>
          <a:endParaRPr lang="en-US"/>
        </a:p>
      </dgm:t>
    </dgm:pt>
    <dgm:pt modelId="{D3DA11D7-107B-4A43-A0FC-BD50AC0D31DA}" type="sibTrans" cxnId="{6BED4D33-5991-4D01-B8D5-F6695B2DCC07}">
      <dgm:prSet/>
      <dgm:spPr/>
      <dgm:t>
        <a:bodyPr/>
        <a:lstStyle/>
        <a:p>
          <a:endParaRPr lang="en-US"/>
        </a:p>
      </dgm:t>
    </dgm:pt>
    <dgm:pt modelId="{36705084-91D7-4215-B612-7A07A935E680}">
      <dgm:prSet/>
      <dgm:spPr/>
      <dgm:t>
        <a:bodyPr/>
        <a:lstStyle/>
        <a:p>
          <a:r>
            <a:rPr lang="en-US" dirty="0"/>
            <a:t>Some authoritarian legacies continue</a:t>
          </a:r>
        </a:p>
      </dgm:t>
    </dgm:pt>
    <dgm:pt modelId="{CD95BB95-CFC7-4856-B51B-8170CD2AAC8F}" type="parTrans" cxnId="{6E1F3B9F-16B1-4742-A02E-70FB0098012C}">
      <dgm:prSet/>
      <dgm:spPr/>
      <dgm:t>
        <a:bodyPr/>
        <a:lstStyle/>
        <a:p>
          <a:endParaRPr lang="en-US"/>
        </a:p>
      </dgm:t>
    </dgm:pt>
    <dgm:pt modelId="{09474E8F-5DA8-4749-B3BB-BF7137DA847B}" type="sibTrans" cxnId="{6E1F3B9F-16B1-4742-A02E-70FB0098012C}">
      <dgm:prSet/>
      <dgm:spPr/>
      <dgm:t>
        <a:bodyPr/>
        <a:lstStyle/>
        <a:p>
          <a:endParaRPr lang="en-US"/>
        </a:p>
      </dgm:t>
    </dgm:pt>
    <dgm:pt modelId="{B9B14D04-E01B-462F-ACDE-F58719DF26E7}">
      <dgm:prSet/>
      <dgm:spPr/>
      <dgm:t>
        <a:bodyPr/>
        <a:lstStyle/>
        <a:p>
          <a:r>
            <a:rPr lang="en-US" dirty="0"/>
            <a:t>The resurrection of civil society</a:t>
          </a:r>
        </a:p>
      </dgm:t>
    </dgm:pt>
    <dgm:pt modelId="{083C4DFC-8F78-44E6-8F22-41AF81D7029E}" type="parTrans" cxnId="{E011F9B8-C562-4BC1-924B-C87F909D27CD}">
      <dgm:prSet/>
      <dgm:spPr/>
      <dgm:t>
        <a:bodyPr/>
        <a:lstStyle/>
        <a:p>
          <a:pPr latinLnBrk="1"/>
          <a:endParaRPr lang="ko-KR" altLang="en-US"/>
        </a:p>
      </dgm:t>
    </dgm:pt>
    <dgm:pt modelId="{17B93858-9B44-41B8-8ED8-24B8C526F656}" type="sibTrans" cxnId="{E011F9B8-C562-4BC1-924B-C87F909D27CD}">
      <dgm:prSet/>
      <dgm:spPr/>
      <dgm:t>
        <a:bodyPr/>
        <a:lstStyle/>
        <a:p>
          <a:pPr latinLnBrk="1"/>
          <a:endParaRPr lang="ko-KR" altLang="en-US"/>
        </a:p>
      </dgm:t>
    </dgm:pt>
    <dgm:pt modelId="{215FEB78-9AF7-4F73-B08D-49962C31DB57}" type="pres">
      <dgm:prSet presAssocID="{39F9212E-997F-4D98-BF0A-FFF3D18DE9BB}" presName="linear" presStyleCnt="0">
        <dgm:presLayoutVars>
          <dgm:dir/>
          <dgm:animLvl val="lvl"/>
          <dgm:resizeHandles val="exact"/>
        </dgm:presLayoutVars>
      </dgm:prSet>
      <dgm:spPr/>
    </dgm:pt>
    <dgm:pt modelId="{E047A5E4-E805-4C6F-8CD4-083D9B314914}" type="pres">
      <dgm:prSet presAssocID="{5ACBEA74-4CC9-479B-AB1E-0D571347C204}" presName="parentLin" presStyleCnt="0"/>
      <dgm:spPr/>
    </dgm:pt>
    <dgm:pt modelId="{8CC21E55-3C02-44F9-AAC9-A1B3282CB12F}" type="pres">
      <dgm:prSet presAssocID="{5ACBEA74-4CC9-479B-AB1E-0D571347C204}" presName="parentLeftMargin" presStyleLbl="node1" presStyleIdx="0" presStyleCnt="2"/>
      <dgm:spPr/>
    </dgm:pt>
    <dgm:pt modelId="{3B199C0D-247C-4860-B4C3-4DC249BF7788}" type="pres">
      <dgm:prSet presAssocID="{5ACBEA74-4CC9-479B-AB1E-0D571347C204}" presName="parentText" presStyleLbl="node1" presStyleIdx="0" presStyleCnt="2">
        <dgm:presLayoutVars>
          <dgm:chMax val="0"/>
          <dgm:bulletEnabled val="1"/>
        </dgm:presLayoutVars>
      </dgm:prSet>
      <dgm:spPr/>
    </dgm:pt>
    <dgm:pt modelId="{2AB0C170-31EB-4DA9-A82E-F3F5FE412108}" type="pres">
      <dgm:prSet presAssocID="{5ACBEA74-4CC9-479B-AB1E-0D571347C204}" presName="negativeSpace" presStyleCnt="0"/>
      <dgm:spPr/>
    </dgm:pt>
    <dgm:pt modelId="{EADA286E-6A69-409D-9CFE-AADC58305D26}" type="pres">
      <dgm:prSet presAssocID="{5ACBEA74-4CC9-479B-AB1E-0D571347C204}" presName="childText" presStyleLbl="conFgAcc1" presStyleIdx="0" presStyleCnt="2">
        <dgm:presLayoutVars>
          <dgm:bulletEnabled val="1"/>
        </dgm:presLayoutVars>
      </dgm:prSet>
      <dgm:spPr/>
    </dgm:pt>
    <dgm:pt modelId="{8BE73C1E-1797-4B1F-8C2B-9B392D9E1148}" type="pres">
      <dgm:prSet presAssocID="{95C6B725-1DDF-485B-B7DE-639E456D80A6}" presName="spaceBetweenRectangles" presStyleCnt="0"/>
      <dgm:spPr/>
    </dgm:pt>
    <dgm:pt modelId="{CF6CA210-779D-47F9-9606-D623CBFC9F28}" type="pres">
      <dgm:prSet presAssocID="{064AFAF6-95D6-4BB8-877A-91110413206E}" presName="parentLin" presStyleCnt="0"/>
      <dgm:spPr/>
    </dgm:pt>
    <dgm:pt modelId="{8B496E9F-27E0-45CB-A16D-0CB00BDD119F}" type="pres">
      <dgm:prSet presAssocID="{064AFAF6-95D6-4BB8-877A-91110413206E}" presName="parentLeftMargin" presStyleLbl="node1" presStyleIdx="0" presStyleCnt="2"/>
      <dgm:spPr/>
    </dgm:pt>
    <dgm:pt modelId="{5464029C-7A46-48D3-87B9-21A5649C8E93}" type="pres">
      <dgm:prSet presAssocID="{064AFAF6-95D6-4BB8-877A-91110413206E}" presName="parentText" presStyleLbl="node1" presStyleIdx="1" presStyleCnt="2">
        <dgm:presLayoutVars>
          <dgm:chMax val="0"/>
          <dgm:bulletEnabled val="1"/>
        </dgm:presLayoutVars>
      </dgm:prSet>
      <dgm:spPr/>
    </dgm:pt>
    <dgm:pt modelId="{4F3DC938-9A92-4D15-B4D0-335FC19A8877}" type="pres">
      <dgm:prSet presAssocID="{064AFAF6-95D6-4BB8-877A-91110413206E}" presName="negativeSpace" presStyleCnt="0"/>
      <dgm:spPr/>
    </dgm:pt>
    <dgm:pt modelId="{A5825ADB-C16D-4C0C-892A-F50D0D9AF93E}" type="pres">
      <dgm:prSet presAssocID="{064AFAF6-95D6-4BB8-877A-91110413206E}" presName="childText" presStyleLbl="conFgAcc1" presStyleIdx="1" presStyleCnt="2">
        <dgm:presLayoutVars>
          <dgm:bulletEnabled val="1"/>
        </dgm:presLayoutVars>
      </dgm:prSet>
      <dgm:spPr/>
    </dgm:pt>
  </dgm:ptLst>
  <dgm:cxnLst>
    <dgm:cxn modelId="{6BED4D33-5991-4D01-B8D5-F6695B2DCC07}" srcId="{064AFAF6-95D6-4BB8-877A-91110413206E}" destId="{1CA9EB07-0232-42D7-A8B4-750E453382CB}" srcOrd="0" destOrd="0" parTransId="{7CE80A6B-6816-4494-B89B-C5034CDF339E}" sibTransId="{D3DA11D7-107B-4A43-A0FC-BD50AC0D31DA}"/>
    <dgm:cxn modelId="{37635D61-4854-431D-A0E6-F51AD06CD4D8}" srcId="{39F9212E-997F-4D98-BF0A-FFF3D18DE9BB}" destId="{5ACBEA74-4CC9-479B-AB1E-0D571347C204}" srcOrd="0" destOrd="0" parTransId="{F3B2F64F-6182-49FF-8E16-4A0CB2B9971B}" sibTransId="{95C6B725-1DDF-485B-B7DE-639E456D80A6}"/>
    <dgm:cxn modelId="{0EC5AB79-FB37-45A5-867D-BA2E94CB4E9D}" type="presOf" srcId="{5ACBEA74-4CC9-479B-AB1E-0D571347C204}" destId="{3B199C0D-247C-4860-B4C3-4DC249BF7788}" srcOrd="1" destOrd="0" presId="urn:microsoft.com/office/officeart/2005/8/layout/list1"/>
    <dgm:cxn modelId="{91BD127F-8F2C-47ED-B2FC-68806B8CC72F}" type="presOf" srcId="{064AFAF6-95D6-4BB8-877A-91110413206E}" destId="{8B496E9F-27E0-45CB-A16D-0CB00BDD119F}" srcOrd="0" destOrd="0" presId="urn:microsoft.com/office/officeart/2005/8/layout/list1"/>
    <dgm:cxn modelId="{1E6CDB83-ADD9-456D-BBC7-19393E2B2FF9}" type="presOf" srcId="{064AFAF6-95D6-4BB8-877A-91110413206E}" destId="{5464029C-7A46-48D3-87B9-21A5649C8E93}" srcOrd="1" destOrd="0" presId="urn:microsoft.com/office/officeart/2005/8/layout/list1"/>
    <dgm:cxn modelId="{919B6188-47D1-49F7-ABBA-453AF4F7E279}" type="presOf" srcId="{36705084-91D7-4215-B612-7A07A935E680}" destId="{A5825ADB-C16D-4C0C-892A-F50D0D9AF93E}" srcOrd="0" destOrd="2" presId="urn:microsoft.com/office/officeart/2005/8/layout/list1"/>
    <dgm:cxn modelId="{6E1F3B9F-16B1-4742-A02E-70FB0098012C}" srcId="{064AFAF6-95D6-4BB8-877A-91110413206E}" destId="{36705084-91D7-4215-B612-7A07A935E680}" srcOrd="2" destOrd="0" parTransId="{CD95BB95-CFC7-4856-B51B-8170CD2AAC8F}" sibTransId="{09474E8F-5DA8-4749-B3BB-BF7137DA847B}"/>
    <dgm:cxn modelId="{90E533AF-559A-46A9-B81F-A9250A848804}" type="presOf" srcId="{39F9212E-997F-4D98-BF0A-FFF3D18DE9BB}" destId="{215FEB78-9AF7-4F73-B08D-49962C31DB57}" srcOrd="0" destOrd="0" presId="urn:microsoft.com/office/officeart/2005/8/layout/list1"/>
    <dgm:cxn modelId="{EDBE6CB4-48D1-41AC-8BE7-53ACD190B1AD}" srcId="{39F9212E-997F-4D98-BF0A-FFF3D18DE9BB}" destId="{064AFAF6-95D6-4BB8-877A-91110413206E}" srcOrd="1" destOrd="0" parTransId="{5A60EC0F-816D-419C-890E-A96BB0817380}" sibTransId="{A9DF74A5-B59D-4F0E-9279-B8D2499E2BD9}"/>
    <dgm:cxn modelId="{E011F9B8-C562-4BC1-924B-C87F909D27CD}" srcId="{064AFAF6-95D6-4BB8-877A-91110413206E}" destId="{B9B14D04-E01B-462F-ACDE-F58719DF26E7}" srcOrd="1" destOrd="0" parTransId="{083C4DFC-8F78-44E6-8F22-41AF81D7029E}" sibTransId="{17B93858-9B44-41B8-8ED8-24B8C526F656}"/>
    <dgm:cxn modelId="{ADA22BCD-09E7-4A52-ADE6-21DD466ADD7F}" type="presOf" srcId="{1CA9EB07-0232-42D7-A8B4-750E453382CB}" destId="{A5825ADB-C16D-4C0C-892A-F50D0D9AF93E}" srcOrd="0" destOrd="0" presId="urn:microsoft.com/office/officeart/2005/8/layout/list1"/>
    <dgm:cxn modelId="{89A886E8-2300-441D-B524-12097E1DE573}" type="presOf" srcId="{5ACBEA74-4CC9-479B-AB1E-0D571347C204}" destId="{8CC21E55-3C02-44F9-AAC9-A1B3282CB12F}" srcOrd="0" destOrd="0" presId="urn:microsoft.com/office/officeart/2005/8/layout/list1"/>
    <dgm:cxn modelId="{6F75A4FC-544E-44E9-A045-DC4ED4A872C2}" type="presOf" srcId="{B9B14D04-E01B-462F-ACDE-F58719DF26E7}" destId="{A5825ADB-C16D-4C0C-892A-F50D0D9AF93E}" srcOrd="0" destOrd="1" presId="urn:microsoft.com/office/officeart/2005/8/layout/list1"/>
    <dgm:cxn modelId="{477630C4-89EE-42B2-9538-A022BBAA8E4F}" type="presParOf" srcId="{215FEB78-9AF7-4F73-B08D-49962C31DB57}" destId="{E047A5E4-E805-4C6F-8CD4-083D9B314914}" srcOrd="0" destOrd="0" presId="urn:microsoft.com/office/officeart/2005/8/layout/list1"/>
    <dgm:cxn modelId="{12D00980-2BC6-4780-BFA3-D8AC38E7537C}" type="presParOf" srcId="{E047A5E4-E805-4C6F-8CD4-083D9B314914}" destId="{8CC21E55-3C02-44F9-AAC9-A1B3282CB12F}" srcOrd="0" destOrd="0" presId="urn:microsoft.com/office/officeart/2005/8/layout/list1"/>
    <dgm:cxn modelId="{7AE4D32A-1C3E-445C-89C2-130A7E84C85A}" type="presParOf" srcId="{E047A5E4-E805-4C6F-8CD4-083D9B314914}" destId="{3B199C0D-247C-4860-B4C3-4DC249BF7788}" srcOrd="1" destOrd="0" presId="urn:microsoft.com/office/officeart/2005/8/layout/list1"/>
    <dgm:cxn modelId="{B598E8EA-CDAF-4981-943A-EF55D9C2B38D}" type="presParOf" srcId="{215FEB78-9AF7-4F73-B08D-49962C31DB57}" destId="{2AB0C170-31EB-4DA9-A82E-F3F5FE412108}" srcOrd="1" destOrd="0" presId="urn:microsoft.com/office/officeart/2005/8/layout/list1"/>
    <dgm:cxn modelId="{57658D7F-69A5-491F-B400-D17B7D7F37EE}" type="presParOf" srcId="{215FEB78-9AF7-4F73-B08D-49962C31DB57}" destId="{EADA286E-6A69-409D-9CFE-AADC58305D26}" srcOrd="2" destOrd="0" presId="urn:microsoft.com/office/officeart/2005/8/layout/list1"/>
    <dgm:cxn modelId="{A7E991AF-C5C4-4B72-8580-76FB55D95720}" type="presParOf" srcId="{215FEB78-9AF7-4F73-B08D-49962C31DB57}" destId="{8BE73C1E-1797-4B1F-8C2B-9B392D9E1148}" srcOrd="3" destOrd="0" presId="urn:microsoft.com/office/officeart/2005/8/layout/list1"/>
    <dgm:cxn modelId="{98AC5549-401F-4C7D-8934-EEE21E7F6EAF}" type="presParOf" srcId="{215FEB78-9AF7-4F73-B08D-49962C31DB57}" destId="{CF6CA210-779D-47F9-9606-D623CBFC9F28}" srcOrd="4" destOrd="0" presId="urn:microsoft.com/office/officeart/2005/8/layout/list1"/>
    <dgm:cxn modelId="{C8E29173-72D5-4F6B-9093-BBD60F11DD42}" type="presParOf" srcId="{CF6CA210-779D-47F9-9606-D623CBFC9F28}" destId="{8B496E9F-27E0-45CB-A16D-0CB00BDD119F}" srcOrd="0" destOrd="0" presId="urn:microsoft.com/office/officeart/2005/8/layout/list1"/>
    <dgm:cxn modelId="{A19FE3EB-BBFC-44AC-9AD6-2D1E2A2FE9A4}" type="presParOf" srcId="{CF6CA210-779D-47F9-9606-D623CBFC9F28}" destId="{5464029C-7A46-48D3-87B9-21A5649C8E93}" srcOrd="1" destOrd="0" presId="urn:microsoft.com/office/officeart/2005/8/layout/list1"/>
    <dgm:cxn modelId="{6C15FEA7-5558-4342-BF65-00ECC838C504}" type="presParOf" srcId="{215FEB78-9AF7-4F73-B08D-49962C31DB57}" destId="{4F3DC938-9A92-4D15-B4D0-335FC19A8877}" srcOrd="5" destOrd="0" presId="urn:microsoft.com/office/officeart/2005/8/layout/list1"/>
    <dgm:cxn modelId="{EF71A322-B451-4204-AB8C-AA984B56B25C}" type="presParOf" srcId="{215FEB78-9AF7-4F73-B08D-49962C31DB57}" destId="{A5825ADB-C16D-4C0C-892A-F50D0D9AF93E}" srcOrd="6" destOrd="0" presId="urn:microsoft.com/office/officeart/2005/8/layout/list1"/>
  </dgm:cxnLst>
  <dgm:bg>
    <a:blipFill>
      <a:blip xmlns:r="http://schemas.openxmlformats.org/officeDocument/2006/relationships" r:embed="rId1">
        <a:extLs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45BD87-BD35-41B9-8F5B-EF7183A6946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87130C1-3DCD-4F4D-80E9-8ABDAA504BA7}">
      <dgm:prSet/>
      <dgm:spPr/>
      <dgm:t>
        <a:bodyPr/>
        <a:lstStyle/>
        <a:p>
          <a:r>
            <a:rPr lang="en-US" dirty="0"/>
            <a:t>S. Huntington</a:t>
          </a:r>
        </a:p>
      </dgm:t>
    </dgm:pt>
    <dgm:pt modelId="{5A17C35D-4DD0-4651-8654-3D42EBCDE07A}" type="parTrans" cxnId="{DCC962D1-407D-47BD-AF17-839E0899DBE1}">
      <dgm:prSet/>
      <dgm:spPr/>
      <dgm:t>
        <a:bodyPr/>
        <a:lstStyle/>
        <a:p>
          <a:endParaRPr lang="en-US"/>
        </a:p>
      </dgm:t>
    </dgm:pt>
    <dgm:pt modelId="{611AF015-8DB8-46FA-95DF-9629915BF178}" type="sibTrans" cxnId="{DCC962D1-407D-47BD-AF17-839E0899DBE1}">
      <dgm:prSet/>
      <dgm:spPr/>
      <dgm:t>
        <a:bodyPr/>
        <a:lstStyle/>
        <a:p>
          <a:endParaRPr lang="en-US"/>
        </a:p>
      </dgm:t>
    </dgm:pt>
    <dgm:pt modelId="{D6DFE6C8-7615-4FCB-A052-E036F1F201A7}">
      <dgm:prSet/>
      <dgm:spPr/>
      <dgm:t>
        <a:bodyPr/>
        <a:lstStyle/>
        <a:p>
          <a:r>
            <a:rPr lang="en-US" b="1" i="1" dirty="0"/>
            <a:t>“Two-turn test”</a:t>
          </a:r>
          <a:endParaRPr lang="en-US" dirty="0"/>
        </a:p>
      </dgm:t>
    </dgm:pt>
    <dgm:pt modelId="{638B026C-6036-410A-A7A7-E5A28DDFC2A2}" type="parTrans" cxnId="{7F9A4CE8-4998-4F6F-8617-78ECDE18C436}">
      <dgm:prSet/>
      <dgm:spPr/>
      <dgm:t>
        <a:bodyPr/>
        <a:lstStyle/>
        <a:p>
          <a:endParaRPr lang="en-US"/>
        </a:p>
      </dgm:t>
    </dgm:pt>
    <dgm:pt modelId="{416A214A-B3E3-43EF-B727-186C06AB7E0D}" type="sibTrans" cxnId="{7F9A4CE8-4998-4F6F-8617-78ECDE18C436}">
      <dgm:prSet/>
      <dgm:spPr/>
      <dgm:t>
        <a:bodyPr/>
        <a:lstStyle/>
        <a:p>
          <a:endParaRPr lang="en-US"/>
        </a:p>
      </dgm:t>
    </dgm:pt>
    <dgm:pt modelId="{8C221FA5-5AF8-4BA7-AD3E-B09BE3262F8E}">
      <dgm:prSet/>
      <dgm:spPr/>
      <dgm:t>
        <a:bodyPr/>
        <a:lstStyle/>
        <a:p>
          <a:r>
            <a:rPr lang="en-US"/>
            <a:t>Linz &amp; Stepan</a:t>
          </a:r>
        </a:p>
      </dgm:t>
    </dgm:pt>
    <dgm:pt modelId="{3CCAD8C1-4F5E-405B-BB44-AD1B55A398F1}" type="parTrans" cxnId="{721C3733-1106-40C9-891C-BE11DB8F6069}">
      <dgm:prSet/>
      <dgm:spPr/>
      <dgm:t>
        <a:bodyPr/>
        <a:lstStyle/>
        <a:p>
          <a:endParaRPr lang="en-US"/>
        </a:p>
      </dgm:t>
    </dgm:pt>
    <dgm:pt modelId="{112CE6C8-76E3-4EF1-8BFE-864486C108DB}" type="sibTrans" cxnId="{721C3733-1106-40C9-891C-BE11DB8F6069}">
      <dgm:prSet/>
      <dgm:spPr/>
      <dgm:t>
        <a:bodyPr/>
        <a:lstStyle/>
        <a:p>
          <a:endParaRPr lang="en-US"/>
        </a:p>
      </dgm:t>
    </dgm:pt>
    <dgm:pt modelId="{CDBCFFA2-FBA2-49E9-8544-A61331542D51}">
      <dgm:prSet/>
      <dgm:spPr/>
      <dgm:t>
        <a:bodyPr/>
        <a:lstStyle/>
        <a:p>
          <a:r>
            <a:rPr lang="en-US" b="1" i="1" dirty="0"/>
            <a:t>“The only game in town”</a:t>
          </a:r>
          <a:endParaRPr lang="en-US" dirty="0"/>
        </a:p>
      </dgm:t>
    </dgm:pt>
    <dgm:pt modelId="{DF1B19B7-DBEE-461E-B92D-366A693B2723}" type="parTrans" cxnId="{62C09EBA-5DBC-49BF-A84A-206BC60495AB}">
      <dgm:prSet/>
      <dgm:spPr/>
      <dgm:t>
        <a:bodyPr/>
        <a:lstStyle/>
        <a:p>
          <a:endParaRPr lang="en-US"/>
        </a:p>
      </dgm:t>
    </dgm:pt>
    <dgm:pt modelId="{2EB1F46E-479E-4648-83F2-AABE2A4ECCC8}" type="sibTrans" cxnId="{62C09EBA-5DBC-49BF-A84A-206BC60495AB}">
      <dgm:prSet/>
      <dgm:spPr/>
      <dgm:t>
        <a:bodyPr/>
        <a:lstStyle/>
        <a:p>
          <a:endParaRPr lang="en-US"/>
        </a:p>
      </dgm:t>
    </dgm:pt>
    <dgm:pt modelId="{79C43B11-FAF2-4502-9EC4-EBED031D0431}">
      <dgm:prSet/>
      <dgm:spPr/>
      <dgm:t>
        <a:bodyPr/>
        <a:lstStyle/>
        <a:p>
          <a:pPr latinLnBrk="1"/>
          <a:r>
            <a:rPr lang="en-US" altLang="ko-KR" dirty="0"/>
            <a:t>A. </a:t>
          </a:r>
          <a:r>
            <a:rPr lang="en-US" altLang="ko-KR" dirty="0" err="1"/>
            <a:t>Shedler</a:t>
          </a:r>
          <a:endParaRPr lang="ko-KR" altLang="en-US" dirty="0"/>
        </a:p>
      </dgm:t>
    </dgm:pt>
    <dgm:pt modelId="{12DA2B64-624F-4DD1-AC16-302686CF8AB2}" type="parTrans" cxnId="{AF679DD2-0335-4E9A-93C5-E1DE7768102A}">
      <dgm:prSet/>
      <dgm:spPr/>
      <dgm:t>
        <a:bodyPr/>
        <a:lstStyle/>
        <a:p>
          <a:pPr latinLnBrk="1"/>
          <a:endParaRPr lang="ko-KR" altLang="en-US"/>
        </a:p>
      </dgm:t>
    </dgm:pt>
    <dgm:pt modelId="{1DB6A893-6236-4137-AEC2-10C3E97084FB}" type="sibTrans" cxnId="{AF679DD2-0335-4E9A-93C5-E1DE7768102A}">
      <dgm:prSet/>
      <dgm:spPr/>
      <dgm:t>
        <a:bodyPr/>
        <a:lstStyle/>
        <a:p>
          <a:pPr latinLnBrk="1"/>
          <a:endParaRPr lang="ko-KR" altLang="en-US"/>
        </a:p>
      </dgm:t>
    </dgm:pt>
    <dgm:pt modelId="{35B1F4C1-3A11-4FED-98E1-2FC97C2685FD}">
      <dgm:prSet/>
      <dgm:spPr/>
      <dgm:t>
        <a:bodyPr/>
        <a:lstStyle/>
        <a:p>
          <a:pPr latinLnBrk="1"/>
          <a:r>
            <a:rPr lang="en-US" altLang="ko-KR" b="1" i="1" dirty="0">
              <a:effectLst/>
            </a:rPr>
            <a:t>“Avoiding democratic erosion &amp; breakdown”</a:t>
          </a:r>
          <a:endParaRPr lang="ko-KR" altLang="en-US" b="1" i="1" dirty="0">
            <a:effectLst/>
          </a:endParaRPr>
        </a:p>
      </dgm:t>
    </dgm:pt>
    <dgm:pt modelId="{A7945D99-732D-450E-B5EC-6CA7656E4FD1}" type="parTrans" cxnId="{1606E2CB-7C48-4293-B749-7D99C17D6469}">
      <dgm:prSet/>
      <dgm:spPr/>
      <dgm:t>
        <a:bodyPr/>
        <a:lstStyle/>
        <a:p>
          <a:pPr latinLnBrk="1"/>
          <a:endParaRPr lang="ko-KR" altLang="en-US"/>
        </a:p>
      </dgm:t>
    </dgm:pt>
    <dgm:pt modelId="{F990C643-7A17-409C-9DFF-F78D78BC9BBC}" type="sibTrans" cxnId="{1606E2CB-7C48-4293-B749-7D99C17D6469}">
      <dgm:prSet/>
      <dgm:spPr/>
      <dgm:t>
        <a:bodyPr/>
        <a:lstStyle/>
        <a:p>
          <a:pPr latinLnBrk="1"/>
          <a:endParaRPr lang="ko-KR" altLang="en-US"/>
        </a:p>
      </dgm:t>
    </dgm:pt>
    <dgm:pt modelId="{165946F9-2B7D-4EA6-8DA2-63F4338E4969}" type="pres">
      <dgm:prSet presAssocID="{AA45BD87-BD35-41B9-8F5B-EF7183A69460}" presName="vert0" presStyleCnt="0">
        <dgm:presLayoutVars>
          <dgm:dir/>
          <dgm:animOne val="branch"/>
          <dgm:animLvl val="lvl"/>
        </dgm:presLayoutVars>
      </dgm:prSet>
      <dgm:spPr/>
    </dgm:pt>
    <dgm:pt modelId="{79617550-2F6B-4704-A4B9-05EF65D95F28}" type="pres">
      <dgm:prSet presAssocID="{487130C1-3DCD-4F4D-80E9-8ABDAA504BA7}" presName="thickLine" presStyleLbl="alignNode1" presStyleIdx="0" presStyleCnt="3"/>
      <dgm:spPr/>
    </dgm:pt>
    <dgm:pt modelId="{2F7A198E-C1AB-4DDB-BAB2-B129E8B7D268}" type="pres">
      <dgm:prSet presAssocID="{487130C1-3DCD-4F4D-80E9-8ABDAA504BA7}" presName="horz1" presStyleCnt="0"/>
      <dgm:spPr/>
    </dgm:pt>
    <dgm:pt modelId="{5BE8BB69-BBCC-4BDA-8882-E10D9D0E1C8F}" type="pres">
      <dgm:prSet presAssocID="{487130C1-3DCD-4F4D-80E9-8ABDAA504BA7}" presName="tx1" presStyleLbl="revTx" presStyleIdx="0" presStyleCnt="6"/>
      <dgm:spPr/>
    </dgm:pt>
    <dgm:pt modelId="{C5560C51-FFD8-4896-94ED-17E1C1F6FD7F}" type="pres">
      <dgm:prSet presAssocID="{487130C1-3DCD-4F4D-80E9-8ABDAA504BA7}" presName="vert1" presStyleCnt="0"/>
      <dgm:spPr/>
    </dgm:pt>
    <dgm:pt modelId="{75A36CE1-569B-4A61-BDED-D4208499F3C1}" type="pres">
      <dgm:prSet presAssocID="{D6DFE6C8-7615-4FCB-A052-E036F1F201A7}" presName="vertSpace2a" presStyleCnt="0"/>
      <dgm:spPr/>
    </dgm:pt>
    <dgm:pt modelId="{A7BDF665-A97D-4FDF-A11F-526A015798C6}" type="pres">
      <dgm:prSet presAssocID="{D6DFE6C8-7615-4FCB-A052-E036F1F201A7}" presName="horz2" presStyleCnt="0"/>
      <dgm:spPr/>
    </dgm:pt>
    <dgm:pt modelId="{7DF5CDE4-6277-4886-B5A5-AA3E50F9A0AA}" type="pres">
      <dgm:prSet presAssocID="{D6DFE6C8-7615-4FCB-A052-E036F1F201A7}" presName="horzSpace2" presStyleCnt="0"/>
      <dgm:spPr/>
    </dgm:pt>
    <dgm:pt modelId="{A4E9F821-9167-4F57-B7C7-EF322E563645}" type="pres">
      <dgm:prSet presAssocID="{D6DFE6C8-7615-4FCB-A052-E036F1F201A7}" presName="tx2" presStyleLbl="revTx" presStyleIdx="1" presStyleCnt="6"/>
      <dgm:spPr/>
    </dgm:pt>
    <dgm:pt modelId="{EE76A008-0BFE-400B-9D21-9F14B45F9AAA}" type="pres">
      <dgm:prSet presAssocID="{D6DFE6C8-7615-4FCB-A052-E036F1F201A7}" presName="vert2" presStyleCnt="0"/>
      <dgm:spPr/>
    </dgm:pt>
    <dgm:pt modelId="{6D9F0B9C-F181-400A-9868-00B75B19E2A6}" type="pres">
      <dgm:prSet presAssocID="{D6DFE6C8-7615-4FCB-A052-E036F1F201A7}" presName="thinLine2b" presStyleLbl="callout" presStyleIdx="0" presStyleCnt="3"/>
      <dgm:spPr/>
    </dgm:pt>
    <dgm:pt modelId="{146146DA-B06E-4077-A56F-635AD74DD317}" type="pres">
      <dgm:prSet presAssocID="{D6DFE6C8-7615-4FCB-A052-E036F1F201A7}" presName="vertSpace2b" presStyleCnt="0"/>
      <dgm:spPr/>
    </dgm:pt>
    <dgm:pt modelId="{E1AA2EE0-9400-426C-A661-663F3096280A}" type="pres">
      <dgm:prSet presAssocID="{79C43B11-FAF2-4502-9EC4-EBED031D0431}" presName="thickLine" presStyleLbl="alignNode1" presStyleIdx="1" presStyleCnt="3"/>
      <dgm:spPr/>
    </dgm:pt>
    <dgm:pt modelId="{FCAFECA5-810A-464F-A412-0879C06F6E0F}" type="pres">
      <dgm:prSet presAssocID="{79C43B11-FAF2-4502-9EC4-EBED031D0431}" presName="horz1" presStyleCnt="0"/>
      <dgm:spPr/>
    </dgm:pt>
    <dgm:pt modelId="{6A3949C4-48CA-4F01-908A-D4C3FE6ED47C}" type="pres">
      <dgm:prSet presAssocID="{79C43B11-FAF2-4502-9EC4-EBED031D0431}" presName="tx1" presStyleLbl="revTx" presStyleIdx="2" presStyleCnt="6"/>
      <dgm:spPr/>
    </dgm:pt>
    <dgm:pt modelId="{EE4BAB0F-6CAB-4FE2-B361-C63B1B95BAB9}" type="pres">
      <dgm:prSet presAssocID="{79C43B11-FAF2-4502-9EC4-EBED031D0431}" presName="vert1" presStyleCnt="0"/>
      <dgm:spPr/>
    </dgm:pt>
    <dgm:pt modelId="{508747EC-9917-49A0-BCD8-E192FC425186}" type="pres">
      <dgm:prSet presAssocID="{35B1F4C1-3A11-4FED-98E1-2FC97C2685FD}" presName="vertSpace2a" presStyleCnt="0"/>
      <dgm:spPr/>
    </dgm:pt>
    <dgm:pt modelId="{E63DE092-DE30-4AB6-8E36-710485DEE6CA}" type="pres">
      <dgm:prSet presAssocID="{35B1F4C1-3A11-4FED-98E1-2FC97C2685FD}" presName="horz2" presStyleCnt="0"/>
      <dgm:spPr/>
    </dgm:pt>
    <dgm:pt modelId="{25F698AD-9043-40C5-A17B-CF34C092840A}" type="pres">
      <dgm:prSet presAssocID="{35B1F4C1-3A11-4FED-98E1-2FC97C2685FD}" presName="horzSpace2" presStyleCnt="0"/>
      <dgm:spPr/>
    </dgm:pt>
    <dgm:pt modelId="{DAA5D7AE-D221-497C-AD7B-B5AAF8054E97}" type="pres">
      <dgm:prSet presAssocID="{35B1F4C1-3A11-4FED-98E1-2FC97C2685FD}" presName="tx2" presStyleLbl="revTx" presStyleIdx="3" presStyleCnt="6"/>
      <dgm:spPr/>
    </dgm:pt>
    <dgm:pt modelId="{E2E1D1B4-01C8-4003-8854-00BD25A67806}" type="pres">
      <dgm:prSet presAssocID="{35B1F4C1-3A11-4FED-98E1-2FC97C2685FD}" presName="vert2" presStyleCnt="0"/>
      <dgm:spPr/>
    </dgm:pt>
    <dgm:pt modelId="{B4384E3B-016A-4C79-B154-410E5B54BC4D}" type="pres">
      <dgm:prSet presAssocID="{35B1F4C1-3A11-4FED-98E1-2FC97C2685FD}" presName="thinLine2b" presStyleLbl="callout" presStyleIdx="1" presStyleCnt="3"/>
      <dgm:spPr/>
    </dgm:pt>
    <dgm:pt modelId="{8082A248-AFE2-405C-9B2E-020DD4AE8367}" type="pres">
      <dgm:prSet presAssocID="{35B1F4C1-3A11-4FED-98E1-2FC97C2685FD}" presName="vertSpace2b" presStyleCnt="0"/>
      <dgm:spPr/>
    </dgm:pt>
    <dgm:pt modelId="{EFB01685-9013-410B-ADA1-63D19C036A60}" type="pres">
      <dgm:prSet presAssocID="{8C221FA5-5AF8-4BA7-AD3E-B09BE3262F8E}" presName="thickLine" presStyleLbl="alignNode1" presStyleIdx="2" presStyleCnt="3"/>
      <dgm:spPr/>
    </dgm:pt>
    <dgm:pt modelId="{8710551D-7881-4D55-938A-FB1F9900E832}" type="pres">
      <dgm:prSet presAssocID="{8C221FA5-5AF8-4BA7-AD3E-B09BE3262F8E}" presName="horz1" presStyleCnt="0"/>
      <dgm:spPr/>
    </dgm:pt>
    <dgm:pt modelId="{83427494-C9C0-4015-8BDF-AB595625672F}" type="pres">
      <dgm:prSet presAssocID="{8C221FA5-5AF8-4BA7-AD3E-B09BE3262F8E}" presName="tx1" presStyleLbl="revTx" presStyleIdx="4" presStyleCnt="6"/>
      <dgm:spPr/>
    </dgm:pt>
    <dgm:pt modelId="{EFF93AD7-8B54-4FD4-B5D4-C9EF3F2F22F8}" type="pres">
      <dgm:prSet presAssocID="{8C221FA5-5AF8-4BA7-AD3E-B09BE3262F8E}" presName="vert1" presStyleCnt="0"/>
      <dgm:spPr/>
    </dgm:pt>
    <dgm:pt modelId="{49DB407D-E1E7-47D0-A4BF-4E83E8A2EF67}" type="pres">
      <dgm:prSet presAssocID="{CDBCFFA2-FBA2-49E9-8544-A61331542D51}" presName="vertSpace2a" presStyleCnt="0"/>
      <dgm:spPr/>
    </dgm:pt>
    <dgm:pt modelId="{50B7036B-88AA-4A9A-86BD-6DD79ADDA3B3}" type="pres">
      <dgm:prSet presAssocID="{CDBCFFA2-FBA2-49E9-8544-A61331542D51}" presName="horz2" presStyleCnt="0"/>
      <dgm:spPr/>
    </dgm:pt>
    <dgm:pt modelId="{AD119B97-33E5-47D1-B2C5-1D910A551E2B}" type="pres">
      <dgm:prSet presAssocID="{CDBCFFA2-FBA2-49E9-8544-A61331542D51}" presName="horzSpace2" presStyleCnt="0"/>
      <dgm:spPr/>
    </dgm:pt>
    <dgm:pt modelId="{8768140E-8D65-41CA-B754-B746E6EE92E8}" type="pres">
      <dgm:prSet presAssocID="{CDBCFFA2-FBA2-49E9-8544-A61331542D51}" presName="tx2" presStyleLbl="revTx" presStyleIdx="5" presStyleCnt="6"/>
      <dgm:spPr/>
    </dgm:pt>
    <dgm:pt modelId="{A0097F19-0C64-4B95-9DB7-BBDDB38038B7}" type="pres">
      <dgm:prSet presAssocID="{CDBCFFA2-FBA2-49E9-8544-A61331542D51}" presName="vert2" presStyleCnt="0"/>
      <dgm:spPr/>
    </dgm:pt>
    <dgm:pt modelId="{E332501F-B301-43E4-80BD-8A3D015B0836}" type="pres">
      <dgm:prSet presAssocID="{CDBCFFA2-FBA2-49E9-8544-A61331542D51}" presName="thinLine2b" presStyleLbl="callout" presStyleIdx="2" presStyleCnt="3"/>
      <dgm:spPr/>
    </dgm:pt>
    <dgm:pt modelId="{4C69F8AF-6E0F-4D1C-B4F1-2B0BA2A14381}" type="pres">
      <dgm:prSet presAssocID="{CDBCFFA2-FBA2-49E9-8544-A61331542D51}" presName="vertSpace2b" presStyleCnt="0"/>
      <dgm:spPr/>
    </dgm:pt>
  </dgm:ptLst>
  <dgm:cxnLst>
    <dgm:cxn modelId="{5988B91E-1D95-4E88-BCAB-544581CF3DD4}" type="presOf" srcId="{CDBCFFA2-FBA2-49E9-8544-A61331542D51}" destId="{8768140E-8D65-41CA-B754-B746E6EE92E8}" srcOrd="0" destOrd="0" presId="urn:microsoft.com/office/officeart/2008/layout/LinedList"/>
    <dgm:cxn modelId="{F95B7127-F24C-45AE-9E17-CC637D626935}" type="presOf" srcId="{AA45BD87-BD35-41B9-8F5B-EF7183A69460}" destId="{165946F9-2B7D-4EA6-8DA2-63F4338E4969}" srcOrd="0" destOrd="0" presId="urn:microsoft.com/office/officeart/2008/layout/LinedList"/>
    <dgm:cxn modelId="{DEB3DD29-F809-4A1A-A020-C378CC614458}" type="presOf" srcId="{79C43B11-FAF2-4502-9EC4-EBED031D0431}" destId="{6A3949C4-48CA-4F01-908A-D4C3FE6ED47C}" srcOrd="0" destOrd="0" presId="urn:microsoft.com/office/officeart/2008/layout/LinedList"/>
    <dgm:cxn modelId="{721C3733-1106-40C9-891C-BE11DB8F6069}" srcId="{AA45BD87-BD35-41B9-8F5B-EF7183A69460}" destId="{8C221FA5-5AF8-4BA7-AD3E-B09BE3262F8E}" srcOrd="2" destOrd="0" parTransId="{3CCAD8C1-4F5E-405B-BB44-AD1B55A398F1}" sibTransId="{112CE6C8-76E3-4EF1-8BFE-864486C108DB}"/>
    <dgm:cxn modelId="{B7FE7F33-59D8-4C1A-96E0-CA61A25B5857}" type="presOf" srcId="{487130C1-3DCD-4F4D-80E9-8ABDAA504BA7}" destId="{5BE8BB69-BBCC-4BDA-8882-E10D9D0E1C8F}" srcOrd="0" destOrd="0" presId="urn:microsoft.com/office/officeart/2008/layout/LinedList"/>
    <dgm:cxn modelId="{86EEFA6D-A8DF-4710-A85C-B750BB4A938F}" type="presOf" srcId="{D6DFE6C8-7615-4FCB-A052-E036F1F201A7}" destId="{A4E9F821-9167-4F57-B7C7-EF322E563645}" srcOrd="0" destOrd="0" presId="urn:microsoft.com/office/officeart/2008/layout/LinedList"/>
    <dgm:cxn modelId="{EEA7C1A4-460C-4D84-B198-D25DD29D4D35}" type="presOf" srcId="{8C221FA5-5AF8-4BA7-AD3E-B09BE3262F8E}" destId="{83427494-C9C0-4015-8BDF-AB595625672F}" srcOrd="0" destOrd="0" presId="urn:microsoft.com/office/officeart/2008/layout/LinedList"/>
    <dgm:cxn modelId="{62C09EBA-5DBC-49BF-A84A-206BC60495AB}" srcId="{8C221FA5-5AF8-4BA7-AD3E-B09BE3262F8E}" destId="{CDBCFFA2-FBA2-49E9-8544-A61331542D51}" srcOrd="0" destOrd="0" parTransId="{DF1B19B7-DBEE-461E-B92D-366A693B2723}" sibTransId="{2EB1F46E-479E-4648-83F2-AABE2A4ECCC8}"/>
    <dgm:cxn modelId="{1606E2CB-7C48-4293-B749-7D99C17D6469}" srcId="{79C43B11-FAF2-4502-9EC4-EBED031D0431}" destId="{35B1F4C1-3A11-4FED-98E1-2FC97C2685FD}" srcOrd="0" destOrd="0" parTransId="{A7945D99-732D-450E-B5EC-6CA7656E4FD1}" sibTransId="{F990C643-7A17-409C-9DFF-F78D78BC9BBC}"/>
    <dgm:cxn modelId="{DCC962D1-407D-47BD-AF17-839E0899DBE1}" srcId="{AA45BD87-BD35-41B9-8F5B-EF7183A69460}" destId="{487130C1-3DCD-4F4D-80E9-8ABDAA504BA7}" srcOrd="0" destOrd="0" parTransId="{5A17C35D-4DD0-4651-8654-3D42EBCDE07A}" sibTransId="{611AF015-8DB8-46FA-95DF-9629915BF178}"/>
    <dgm:cxn modelId="{AF679DD2-0335-4E9A-93C5-E1DE7768102A}" srcId="{AA45BD87-BD35-41B9-8F5B-EF7183A69460}" destId="{79C43B11-FAF2-4502-9EC4-EBED031D0431}" srcOrd="1" destOrd="0" parTransId="{12DA2B64-624F-4DD1-AC16-302686CF8AB2}" sibTransId="{1DB6A893-6236-4137-AEC2-10C3E97084FB}"/>
    <dgm:cxn modelId="{E119D9DA-F2C2-45CF-8AA5-6BF559C95886}" type="presOf" srcId="{35B1F4C1-3A11-4FED-98E1-2FC97C2685FD}" destId="{DAA5D7AE-D221-497C-AD7B-B5AAF8054E97}" srcOrd="0" destOrd="0" presId="urn:microsoft.com/office/officeart/2008/layout/LinedList"/>
    <dgm:cxn modelId="{7F9A4CE8-4998-4F6F-8617-78ECDE18C436}" srcId="{487130C1-3DCD-4F4D-80E9-8ABDAA504BA7}" destId="{D6DFE6C8-7615-4FCB-A052-E036F1F201A7}" srcOrd="0" destOrd="0" parTransId="{638B026C-6036-410A-A7A7-E5A28DDFC2A2}" sibTransId="{416A214A-B3E3-43EF-B727-186C06AB7E0D}"/>
    <dgm:cxn modelId="{3863EEB9-53F8-48F1-B554-44CBD4FF477C}" type="presParOf" srcId="{165946F9-2B7D-4EA6-8DA2-63F4338E4969}" destId="{79617550-2F6B-4704-A4B9-05EF65D95F28}" srcOrd="0" destOrd="0" presId="urn:microsoft.com/office/officeart/2008/layout/LinedList"/>
    <dgm:cxn modelId="{F3DD2C09-3419-4AE3-8DE4-C5707EB05223}" type="presParOf" srcId="{165946F9-2B7D-4EA6-8DA2-63F4338E4969}" destId="{2F7A198E-C1AB-4DDB-BAB2-B129E8B7D268}" srcOrd="1" destOrd="0" presId="urn:microsoft.com/office/officeart/2008/layout/LinedList"/>
    <dgm:cxn modelId="{AAA95699-41A0-4357-959C-657842E95726}" type="presParOf" srcId="{2F7A198E-C1AB-4DDB-BAB2-B129E8B7D268}" destId="{5BE8BB69-BBCC-4BDA-8882-E10D9D0E1C8F}" srcOrd="0" destOrd="0" presId="urn:microsoft.com/office/officeart/2008/layout/LinedList"/>
    <dgm:cxn modelId="{F8F64459-0B64-48B2-A78C-E0D97831E882}" type="presParOf" srcId="{2F7A198E-C1AB-4DDB-BAB2-B129E8B7D268}" destId="{C5560C51-FFD8-4896-94ED-17E1C1F6FD7F}" srcOrd="1" destOrd="0" presId="urn:microsoft.com/office/officeart/2008/layout/LinedList"/>
    <dgm:cxn modelId="{77A67547-96E7-4E8D-9C6D-197DE1087822}" type="presParOf" srcId="{C5560C51-FFD8-4896-94ED-17E1C1F6FD7F}" destId="{75A36CE1-569B-4A61-BDED-D4208499F3C1}" srcOrd="0" destOrd="0" presId="urn:microsoft.com/office/officeart/2008/layout/LinedList"/>
    <dgm:cxn modelId="{8D3B0971-E99C-4867-B7D1-EE75435A7EC6}" type="presParOf" srcId="{C5560C51-FFD8-4896-94ED-17E1C1F6FD7F}" destId="{A7BDF665-A97D-4FDF-A11F-526A015798C6}" srcOrd="1" destOrd="0" presId="urn:microsoft.com/office/officeart/2008/layout/LinedList"/>
    <dgm:cxn modelId="{DED4B9FE-B294-449E-A4DA-E1E5364AEC6B}" type="presParOf" srcId="{A7BDF665-A97D-4FDF-A11F-526A015798C6}" destId="{7DF5CDE4-6277-4886-B5A5-AA3E50F9A0AA}" srcOrd="0" destOrd="0" presId="urn:microsoft.com/office/officeart/2008/layout/LinedList"/>
    <dgm:cxn modelId="{87D396C6-E1D7-4F61-ACFB-09D67F5BFC19}" type="presParOf" srcId="{A7BDF665-A97D-4FDF-A11F-526A015798C6}" destId="{A4E9F821-9167-4F57-B7C7-EF322E563645}" srcOrd="1" destOrd="0" presId="urn:microsoft.com/office/officeart/2008/layout/LinedList"/>
    <dgm:cxn modelId="{A6C40130-1D52-44DA-A194-687A6A940E9B}" type="presParOf" srcId="{A7BDF665-A97D-4FDF-A11F-526A015798C6}" destId="{EE76A008-0BFE-400B-9D21-9F14B45F9AAA}" srcOrd="2" destOrd="0" presId="urn:microsoft.com/office/officeart/2008/layout/LinedList"/>
    <dgm:cxn modelId="{05ADBDD9-1321-45A5-8AB3-A9678F797A73}" type="presParOf" srcId="{C5560C51-FFD8-4896-94ED-17E1C1F6FD7F}" destId="{6D9F0B9C-F181-400A-9868-00B75B19E2A6}" srcOrd="2" destOrd="0" presId="urn:microsoft.com/office/officeart/2008/layout/LinedList"/>
    <dgm:cxn modelId="{02DA0E87-D9D2-4435-8D6E-4FD94EABA4FE}" type="presParOf" srcId="{C5560C51-FFD8-4896-94ED-17E1C1F6FD7F}" destId="{146146DA-B06E-4077-A56F-635AD74DD317}" srcOrd="3" destOrd="0" presId="urn:microsoft.com/office/officeart/2008/layout/LinedList"/>
    <dgm:cxn modelId="{2ADCBB18-20E3-479A-A7CF-A007659E4047}" type="presParOf" srcId="{165946F9-2B7D-4EA6-8DA2-63F4338E4969}" destId="{E1AA2EE0-9400-426C-A661-663F3096280A}" srcOrd="2" destOrd="0" presId="urn:microsoft.com/office/officeart/2008/layout/LinedList"/>
    <dgm:cxn modelId="{84E7C9A2-7611-4246-A032-65B33171D183}" type="presParOf" srcId="{165946F9-2B7D-4EA6-8DA2-63F4338E4969}" destId="{FCAFECA5-810A-464F-A412-0879C06F6E0F}" srcOrd="3" destOrd="0" presId="urn:microsoft.com/office/officeart/2008/layout/LinedList"/>
    <dgm:cxn modelId="{3AC54B6E-3CC4-4EEA-B725-51F0D9EF14D6}" type="presParOf" srcId="{FCAFECA5-810A-464F-A412-0879C06F6E0F}" destId="{6A3949C4-48CA-4F01-908A-D4C3FE6ED47C}" srcOrd="0" destOrd="0" presId="urn:microsoft.com/office/officeart/2008/layout/LinedList"/>
    <dgm:cxn modelId="{88E3080F-963D-4710-87D7-FCC78093C8FD}" type="presParOf" srcId="{FCAFECA5-810A-464F-A412-0879C06F6E0F}" destId="{EE4BAB0F-6CAB-4FE2-B361-C63B1B95BAB9}" srcOrd="1" destOrd="0" presId="urn:microsoft.com/office/officeart/2008/layout/LinedList"/>
    <dgm:cxn modelId="{3149A73D-9192-4975-B90F-57AEF8EA7A61}" type="presParOf" srcId="{EE4BAB0F-6CAB-4FE2-B361-C63B1B95BAB9}" destId="{508747EC-9917-49A0-BCD8-E192FC425186}" srcOrd="0" destOrd="0" presId="urn:microsoft.com/office/officeart/2008/layout/LinedList"/>
    <dgm:cxn modelId="{A4884E83-F48F-4B33-BCDB-6503C22D76CA}" type="presParOf" srcId="{EE4BAB0F-6CAB-4FE2-B361-C63B1B95BAB9}" destId="{E63DE092-DE30-4AB6-8E36-710485DEE6CA}" srcOrd="1" destOrd="0" presId="urn:microsoft.com/office/officeart/2008/layout/LinedList"/>
    <dgm:cxn modelId="{4CB66EE7-C3F9-4F2F-83E2-0ED9D048157C}" type="presParOf" srcId="{E63DE092-DE30-4AB6-8E36-710485DEE6CA}" destId="{25F698AD-9043-40C5-A17B-CF34C092840A}" srcOrd="0" destOrd="0" presId="urn:microsoft.com/office/officeart/2008/layout/LinedList"/>
    <dgm:cxn modelId="{F75C226F-2457-478D-AC55-241E7671974F}" type="presParOf" srcId="{E63DE092-DE30-4AB6-8E36-710485DEE6CA}" destId="{DAA5D7AE-D221-497C-AD7B-B5AAF8054E97}" srcOrd="1" destOrd="0" presId="urn:microsoft.com/office/officeart/2008/layout/LinedList"/>
    <dgm:cxn modelId="{8054AA8F-F7F1-45C4-B534-43F61B92CFC2}" type="presParOf" srcId="{E63DE092-DE30-4AB6-8E36-710485DEE6CA}" destId="{E2E1D1B4-01C8-4003-8854-00BD25A67806}" srcOrd="2" destOrd="0" presId="urn:microsoft.com/office/officeart/2008/layout/LinedList"/>
    <dgm:cxn modelId="{0BDA7CAA-C86E-4E3D-A894-06CCBD79F304}" type="presParOf" srcId="{EE4BAB0F-6CAB-4FE2-B361-C63B1B95BAB9}" destId="{B4384E3B-016A-4C79-B154-410E5B54BC4D}" srcOrd="2" destOrd="0" presId="urn:microsoft.com/office/officeart/2008/layout/LinedList"/>
    <dgm:cxn modelId="{A61A7638-8EE1-4488-932E-4420112958AC}" type="presParOf" srcId="{EE4BAB0F-6CAB-4FE2-B361-C63B1B95BAB9}" destId="{8082A248-AFE2-405C-9B2E-020DD4AE8367}" srcOrd="3" destOrd="0" presId="urn:microsoft.com/office/officeart/2008/layout/LinedList"/>
    <dgm:cxn modelId="{9831E0C8-0291-4B49-8108-A50D5ADC751B}" type="presParOf" srcId="{165946F9-2B7D-4EA6-8DA2-63F4338E4969}" destId="{EFB01685-9013-410B-ADA1-63D19C036A60}" srcOrd="4" destOrd="0" presId="urn:microsoft.com/office/officeart/2008/layout/LinedList"/>
    <dgm:cxn modelId="{970D8FDE-CE8D-4CAA-A0C2-D893B8224E6E}" type="presParOf" srcId="{165946F9-2B7D-4EA6-8DA2-63F4338E4969}" destId="{8710551D-7881-4D55-938A-FB1F9900E832}" srcOrd="5" destOrd="0" presId="urn:microsoft.com/office/officeart/2008/layout/LinedList"/>
    <dgm:cxn modelId="{389A5509-1C8A-426B-BEDC-BA2446F3F421}" type="presParOf" srcId="{8710551D-7881-4D55-938A-FB1F9900E832}" destId="{83427494-C9C0-4015-8BDF-AB595625672F}" srcOrd="0" destOrd="0" presId="urn:microsoft.com/office/officeart/2008/layout/LinedList"/>
    <dgm:cxn modelId="{97B572EB-66F3-45AD-B58C-35F06049A8D3}" type="presParOf" srcId="{8710551D-7881-4D55-938A-FB1F9900E832}" destId="{EFF93AD7-8B54-4FD4-B5D4-C9EF3F2F22F8}" srcOrd="1" destOrd="0" presId="urn:microsoft.com/office/officeart/2008/layout/LinedList"/>
    <dgm:cxn modelId="{DCB0B281-BE9F-4764-8C7A-32AB30F754C1}" type="presParOf" srcId="{EFF93AD7-8B54-4FD4-B5D4-C9EF3F2F22F8}" destId="{49DB407D-E1E7-47D0-A4BF-4E83E8A2EF67}" srcOrd="0" destOrd="0" presId="urn:microsoft.com/office/officeart/2008/layout/LinedList"/>
    <dgm:cxn modelId="{AD08593D-8892-4395-A417-1DC24B5C97D0}" type="presParOf" srcId="{EFF93AD7-8B54-4FD4-B5D4-C9EF3F2F22F8}" destId="{50B7036B-88AA-4A9A-86BD-6DD79ADDA3B3}" srcOrd="1" destOrd="0" presId="urn:microsoft.com/office/officeart/2008/layout/LinedList"/>
    <dgm:cxn modelId="{1AC1B5AF-7231-4457-A963-1749F1C0B87F}" type="presParOf" srcId="{50B7036B-88AA-4A9A-86BD-6DD79ADDA3B3}" destId="{AD119B97-33E5-47D1-B2C5-1D910A551E2B}" srcOrd="0" destOrd="0" presId="urn:microsoft.com/office/officeart/2008/layout/LinedList"/>
    <dgm:cxn modelId="{EB39E63F-9706-448E-9FB0-401519B1D4E3}" type="presParOf" srcId="{50B7036B-88AA-4A9A-86BD-6DD79ADDA3B3}" destId="{8768140E-8D65-41CA-B754-B746E6EE92E8}" srcOrd="1" destOrd="0" presId="urn:microsoft.com/office/officeart/2008/layout/LinedList"/>
    <dgm:cxn modelId="{1E90EAAE-7799-4DE4-B0B5-0646FF7DCC9D}" type="presParOf" srcId="{50B7036B-88AA-4A9A-86BD-6DD79ADDA3B3}" destId="{A0097F19-0C64-4B95-9DB7-BBDDB38038B7}" srcOrd="2" destOrd="0" presId="urn:microsoft.com/office/officeart/2008/layout/LinedList"/>
    <dgm:cxn modelId="{1C331029-0834-4D02-A64E-B131AE73EA8A}" type="presParOf" srcId="{EFF93AD7-8B54-4FD4-B5D4-C9EF3F2F22F8}" destId="{E332501F-B301-43E4-80BD-8A3D015B0836}" srcOrd="2" destOrd="0" presId="urn:microsoft.com/office/officeart/2008/layout/LinedList"/>
    <dgm:cxn modelId="{81780E45-8D68-4638-97DF-FA15BD38F6C2}" type="presParOf" srcId="{EFF93AD7-8B54-4FD4-B5D4-C9EF3F2F22F8}" destId="{4C69F8AF-6E0F-4D1C-B4F1-2B0BA2A14381}"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BBAA4B-BFE0-40B2-9850-1162DBCCE6C4}" type="doc">
      <dgm:prSet loTypeId="urn:microsoft.com/office/officeart/2017/3/layout/HorizontalPathTimeline" loCatId="process" qsTypeId="urn:microsoft.com/office/officeart/2005/8/quickstyle/simple3" qsCatId="simple" csTypeId="urn:microsoft.com/office/officeart/2005/8/colors/accent5_2" csCatId="accent5" phldr="1"/>
      <dgm:spPr/>
      <dgm:t>
        <a:bodyPr/>
        <a:lstStyle/>
        <a:p>
          <a:endParaRPr lang="en-US"/>
        </a:p>
      </dgm:t>
    </dgm:pt>
    <dgm:pt modelId="{4D8DFBFA-C1B6-4794-AF1A-F622C3370F95}">
      <dgm:prSet/>
      <dgm:spPr/>
      <dgm:t>
        <a:bodyPr/>
        <a:lstStyle/>
        <a:p>
          <a:pPr>
            <a:defRPr b="1"/>
          </a:pPr>
          <a:r>
            <a:rPr lang="en-US"/>
            <a:t>1992–1997</a:t>
          </a:r>
        </a:p>
      </dgm:t>
    </dgm:pt>
    <dgm:pt modelId="{25E95463-CE2F-4C25-BBA6-F793D999A3CE}" type="parTrans" cxnId="{5DACF1AF-6840-4B5A-87BB-D1B669363682}">
      <dgm:prSet/>
      <dgm:spPr/>
      <dgm:t>
        <a:bodyPr/>
        <a:lstStyle/>
        <a:p>
          <a:endParaRPr lang="en-US"/>
        </a:p>
      </dgm:t>
    </dgm:pt>
    <dgm:pt modelId="{ABF44753-0383-48C8-A47F-2D9FF4FCC8A2}" type="sibTrans" cxnId="{5DACF1AF-6840-4B5A-87BB-D1B669363682}">
      <dgm:prSet/>
      <dgm:spPr/>
      <dgm:t>
        <a:bodyPr/>
        <a:lstStyle/>
        <a:p>
          <a:endParaRPr lang="en-US"/>
        </a:p>
      </dgm:t>
    </dgm:pt>
    <dgm:pt modelId="{F56B3054-897B-403C-85A7-EF1079CA93A5}">
      <dgm:prSet/>
      <dgm:spPr/>
      <dgm:t>
        <a:bodyPr/>
        <a:lstStyle/>
        <a:p>
          <a:r>
            <a:rPr lang="en-US" dirty="0">
              <a:solidFill>
                <a:srgbClr val="FF0000"/>
              </a:solidFill>
            </a:rPr>
            <a:t>Kim Young Sam </a:t>
          </a:r>
        </a:p>
      </dgm:t>
    </dgm:pt>
    <dgm:pt modelId="{78E502A5-D124-4C2D-ABB8-E8DD0EA60E65}" type="parTrans" cxnId="{7B5A1D28-CFBB-4BB2-BEFD-953DCF54BFA8}">
      <dgm:prSet/>
      <dgm:spPr/>
      <dgm:t>
        <a:bodyPr/>
        <a:lstStyle/>
        <a:p>
          <a:endParaRPr lang="en-US"/>
        </a:p>
      </dgm:t>
    </dgm:pt>
    <dgm:pt modelId="{12F55CFA-5F3F-407A-B036-360436845405}" type="sibTrans" cxnId="{7B5A1D28-CFBB-4BB2-BEFD-953DCF54BFA8}">
      <dgm:prSet/>
      <dgm:spPr/>
      <dgm:t>
        <a:bodyPr/>
        <a:lstStyle/>
        <a:p>
          <a:endParaRPr lang="en-US"/>
        </a:p>
      </dgm:t>
    </dgm:pt>
    <dgm:pt modelId="{C28C939C-D1BE-4A27-A7E7-373E30027A58}">
      <dgm:prSet/>
      <dgm:spPr/>
      <dgm:t>
        <a:bodyPr/>
        <a:lstStyle/>
        <a:p>
          <a:pPr>
            <a:defRPr b="1"/>
          </a:pPr>
          <a:r>
            <a:rPr lang="en-US"/>
            <a:t>1998–2002</a:t>
          </a:r>
        </a:p>
      </dgm:t>
    </dgm:pt>
    <dgm:pt modelId="{773755B2-B0F3-4657-8B16-916BD80DBCAB}" type="parTrans" cxnId="{06AA8223-9A06-4C0C-A637-CFF525247DDC}">
      <dgm:prSet/>
      <dgm:spPr/>
      <dgm:t>
        <a:bodyPr/>
        <a:lstStyle/>
        <a:p>
          <a:endParaRPr lang="en-US"/>
        </a:p>
      </dgm:t>
    </dgm:pt>
    <dgm:pt modelId="{6925421D-FB73-4E26-8790-11289A167644}" type="sibTrans" cxnId="{06AA8223-9A06-4C0C-A637-CFF525247DDC}">
      <dgm:prSet/>
      <dgm:spPr/>
      <dgm:t>
        <a:bodyPr/>
        <a:lstStyle/>
        <a:p>
          <a:endParaRPr lang="en-US"/>
        </a:p>
      </dgm:t>
    </dgm:pt>
    <dgm:pt modelId="{48EE10D7-6842-43F1-B1AE-2A76052507A7}">
      <dgm:prSet/>
      <dgm:spPr/>
      <dgm:t>
        <a:bodyPr/>
        <a:lstStyle/>
        <a:p>
          <a:r>
            <a:rPr lang="en-US" dirty="0">
              <a:solidFill>
                <a:srgbClr val="0000FF"/>
              </a:solidFill>
            </a:rPr>
            <a:t>Kim </a:t>
          </a:r>
          <a:r>
            <a:rPr lang="en-US" dirty="0" err="1">
              <a:solidFill>
                <a:srgbClr val="0000FF"/>
              </a:solidFill>
            </a:rPr>
            <a:t>Dae</a:t>
          </a:r>
          <a:r>
            <a:rPr lang="en-US" dirty="0">
              <a:solidFill>
                <a:srgbClr val="0000FF"/>
              </a:solidFill>
            </a:rPr>
            <a:t> Jung </a:t>
          </a:r>
        </a:p>
      </dgm:t>
    </dgm:pt>
    <dgm:pt modelId="{E5983109-CC67-45CA-893C-329EF1FC524F}" type="parTrans" cxnId="{114F0A1A-A096-4FCD-90FE-FA071639C333}">
      <dgm:prSet/>
      <dgm:spPr/>
      <dgm:t>
        <a:bodyPr/>
        <a:lstStyle/>
        <a:p>
          <a:endParaRPr lang="en-US"/>
        </a:p>
      </dgm:t>
    </dgm:pt>
    <dgm:pt modelId="{6A2E02DD-1F69-4F20-A4E2-D32DE1299A98}" type="sibTrans" cxnId="{114F0A1A-A096-4FCD-90FE-FA071639C333}">
      <dgm:prSet/>
      <dgm:spPr/>
      <dgm:t>
        <a:bodyPr/>
        <a:lstStyle/>
        <a:p>
          <a:endParaRPr lang="en-US"/>
        </a:p>
      </dgm:t>
    </dgm:pt>
    <dgm:pt modelId="{F0C6556F-D21E-4C9B-B37A-621393FDD952}">
      <dgm:prSet/>
      <dgm:spPr/>
      <dgm:t>
        <a:bodyPr/>
        <a:lstStyle/>
        <a:p>
          <a:pPr>
            <a:defRPr b="1"/>
          </a:pPr>
          <a:r>
            <a:rPr lang="en-US"/>
            <a:t>2003–2007</a:t>
          </a:r>
        </a:p>
      </dgm:t>
    </dgm:pt>
    <dgm:pt modelId="{A15DA705-7F47-48CC-935D-66B7E20A112E}" type="parTrans" cxnId="{2D7737B1-3C6A-4FF8-B62E-B838E7C3BEA8}">
      <dgm:prSet/>
      <dgm:spPr/>
      <dgm:t>
        <a:bodyPr/>
        <a:lstStyle/>
        <a:p>
          <a:endParaRPr lang="en-US"/>
        </a:p>
      </dgm:t>
    </dgm:pt>
    <dgm:pt modelId="{B5144A27-9734-49B8-A41B-1C0BCA8B636B}" type="sibTrans" cxnId="{2D7737B1-3C6A-4FF8-B62E-B838E7C3BEA8}">
      <dgm:prSet/>
      <dgm:spPr/>
      <dgm:t>
        <a:bodyPr/>
        <a:lstStyle/>
        <a:p>
          <a:endParaRPr lang="en-US"/>
        </a:p>
      </dgm:t>
    </dgm:pt>
    <dgm:pt modelId="{69BC9B5A-4919-4DE1-9981-035AFEFB6949}">
      <dgm:prSet/>
      <dgm:spPr/>
      <dgm:t>
        <a:bodyPr/>
        <a:lstStyle/>
        <a:p>
          <a:r>
            <a:rPr lang="en-US" dirty="0" err="1">
              <a:solidFill>
                <a:srgbClr val="0000FF"/>
              </a:solidFill>
            </a:rPr>
            <a:t>Roh</a:t>
          </a:r>
          <a:r>
            <a:rPr lang="en-US" dirty="0">
              <a:solidFill>
                <a:srgbClr val="0000FF"/>
              </a:solidFill>
            </a:rPr>
            <a:t> Moo Hyun</a:t>
          </a:r>
        </a:p>
      </dgm:t>
    </dgm:pt>
    <dgm:pt modelId="{A9D4E7C6-C9A0-49B2-95B5-F5B714A048DF}" type="parTrans" cxnId="{95269E39-9DFC-446B-B272-DA112C87448B}">
      <dgm:prSet/>
      <dgm:spPr/>
      <dgm:t>
        <a:bodyPr/>
        <a:lstStyle/>
        <a:p>
          <a:endParaRPr lang="en-US"/>
        </a:p>
      </dgm:t>
    </dgm:pt>
    <dgm:pt modelId="{A8EF7493-5CB1-4372-A884-5CDA2102176A}" type="sibTrans" cxnId="{95269E39-9DFC-446B-B272-DA112C87448B}">
      <dgm:prSet/>
      <dgm:spPr/>
      <dgm:t>
        <a:bodyPr/>
        <a:lstStyle/>
        <a:p>
          <a:endParaRPr lang="en-US"/>
        </a:p>
      </dgm:t>
    </dgm:pt>
    <dgm:pt modelId="{2F58706E-1265-45B8-AE2F-5A144C559561}">
      <dgm:prSet/>
      <dgm:spPr/>
      <dgm:t>
        <a:bodyPr/>
        <a:lstStyle/>
        <a:p>
          <a:pPr>
            <a:defRPr b="1"/>
          </a:pPr>
          <a:r>
            <a:rPr lang="en-US"/>
            <a:t>2008–2012</a:t>
          </a:r>
        </a:p>
      </dgm:t>
    </dgm:pt>
    <dgm:pt modelId="{92260336-A3DA-4D56-976F-BA48B3F106B3}" type="parTrans" cxnId="{204AE4B2-A5CA-4C17-9C8C-AEEE0BA020C3}">
      <dgm:prSet/>
      <dgm:spPr/>
      <dgm:t>
        <a:bodyPr/>
        <a:lstStyle/>
        <a:p>
          <a:endParaRPr lang="en-US"/>
        </a:p>
      </dgm:t>
    </dgm:pt>
    <dgm:pt modelId="{A6C70C1F-6D3F-4751-A389-A9662B131F79}" type="sibTrans" cxnId="{204AE4B2-A5CA-4C17-9C8C-AEEE0BA020C3}">
      <dgm:prSet/>
      <dgm:spPr/>
      <dgm:t>
        <a:bodyPr/>
        <a:lstStyle/>
        <a:p>
          <a:endParaRPr lang="en-US"/>
        </a:p>
      </dgm:t>
    </dgm:pt>
    <dgm:pt modelId="{5BAFADA0-3A82-4C69-907E-3FF29A8E2D3F}">
      <dgm:prSet/>
      <dgm:spPr/>
      <dgm:t>
        <a:bodyPr/>
        <a:lstStyle/>
        <a:p>
          <a:r>
            <a:rPr lang="en-US" dirty="0">
              <a:solidFill>
                <a:srgbClr val="FF0000"/>
              </a:solidFill>
            </a:rPr>
            <a:t>Lee Myung </a:t>
          </a:r>
          <a:r>
            <a:rPr lang="en-US" dirty="0" err="1">
              <a:solidFill>
                <a:srgbClr val="FF0000"/>
              </a:solidFill>
            </a:rPr>
            <a:t>Bak</a:t>
          </a:r>
          <a:r>
            <a:rPr lang="en-US" dirty="0">
              <a:solidFill>
                <a:srgbClr val="FF0000"/>
              </a:solidFill>
            </a:rPr>
            <a:t> </a:t>
          </a:r>
        </a:p>
      </dgm:t>
    </dgm:pt>
    <dgm:pt modelId="{66F92DB9-55DB-4BAE-A541-AC49FC6E3403}" type="parTrans" cxnId="{1255C372-07EE-4525-A3C2-84D9D5F94DDB}">
      <dgm:prSet/>
      <dgm:spPr/>
      <dgm:t>
        <a:bodyPr/>
        <a:lstStyle/>
        <a:p>
          <a:endParaRPr lang="en-US"/>
        </a:p>
      </dgm:t>
    </dgm:pt>
    <dgm:pt modelId="{D84F456E-954C-4A4D-B447-7C307EAD291D}" type="sibTrans" cxnId="{1255C372-07EE-4525-A3C2-84D9D5F94DDB}">
      <dgm:prSet/>
      <dgm:spPr/>
      <dgm:t>
        <a:bodyPr/>
        <a:lstStyle/>
        <a:p>
          <a:endParaRPr lang="en-US"/>
        </a:p>
      </dgm:t>
    </dgm:pt>
    <dgm:pt modelId="{5A5E46C8-9EC4-408E-8D3D-FBB91CEA06A7}">
      <dgm:prSet/>
      <dgm:spPr/>
      <dgm:t>
        <a:bodyPr/>
        <a:lstStyle/>
        <a:p>
          <a:pPr>
            <a:defRPr b="1"/>
          </a:pPr>
          <a:r>
            <a:rPr lang="en-US"/>
            <a:t>2013–2017</a:t>
          </a:r>
        </a:p>
      </dgm:t>
    </dgm:pt>
    <dgm:pt modelId="{5541A3B4-815D-496A-B295-06C382CCDD5B}" type="parTrans" cxnId="{435FF369-5242-41A0-9E03-AA4FC289FDB0}">
      <dgm:prSet/>
      <dgm:spPr/>
      <dgm:t>
        <a:bodyPr/>
        <a:lstStyle/>
        <a:p>
          <a:endParaRPr lang="en-US"/>
        </a:p>
      </dgm:t>
    </dgm:pt>
    <dgm:pt modelId="{267CEDBD-02EC-4B1C-89DC-31967937F52D}" type="sibTrans" cxnId="{435FF369-5242-41A0-9E03-AA4FC289FDB0}">
      <dgm:prSet/>
      <dgm:spPr/>
      <dgm:t>
        <a:bodyPr/>
        <a:lstStyle/>
        <a:p>
          <a:endParaRPr lang="en-US"/>
        </a:p>
      </dgm:t>
    </dgm:pt>
    <dgm:pt modelId="{6DA29125-3AEC-49A6-B672-2B9C9EC07E2F}">
      <dgm:prSet/>
      <dgm:spPr/>
      <dgm:t>
        <a:bodyPr/>
        <a:lstStyle/>
        <a:p>
          <a:r>
            <a:rPr lang="en-US" dirty="0">
              <a:solidFill>
                <a:srgbClr val="FF0000"/>
              </a:solidFill>
            </a:rPr>
            <a:t>Park </a:t>
          </a:r>
          <a:r>
            <a:rPr lang="en-US" dirty="0" err="1">
              <a:solidFill>
                <a:srgbClr val="FF0000"/>
              </a:solidFill>
            </a:rPr>
            <a:t>Geun</a:t>
          </a:r>
          <a:r>
            <a:rPr lang="en-US" dirty="0">
              <a:solidFill>
                <a:srgbClr val="FF0000"/>
              </a:solidFill>
            </a:rPr>
            <a:t> </a:t>
          </a:r>
          <a:r>
            <a:rPr lang="en-US" dirty="0" err="1">
              <a:solidFill>
                <a:srgbClr val="FF0000"/>
              </a:solidFill>
            </a:rPr>
            <a:t>Hye</a:t>
          </a:r>
          <a:r>
            <a:rPr lang="en-US" dirty="0">
              <a:solidFill>
                <a:srgbClr val="FF0000"/>
              </a:solidFill>
            </a:rPr>
            <a:t> </a:t>
          </a:r>
        </a:p>
      </dgm:t>
    </dgm:pt>
    <dgm:pt modelId="{8610DA42-4752-45C9-B15F-D5C69807DE64}" type="parTrans" cxnId="{CE80FA8B-E27B-440B-9F3F-60CB987EEFF5}">
      <dgm:prSet/>
      <dgm:spPr/>
      <dgm:t>
        <a:bodyPr/>
        <a:lstStyle/>
        <a:p>
          <a:endParaRPr lang="en-US"/>
        </a:p>
      </dgm:t>
    </dgm:pt>
    <dgm:pt modelId="{BB57E6DA-4BB4-4B86-9DEB-683BA84CCC05}" type="sibTrans" cxnId="{CE80FA8B-E27B-440B-9F3F-60CB987EEFF5}">
      <dgm:prSet/>
      <dgm:spPr/>
      <dgm:t>
        <a:bodyPr/>
        <a:lstStyle/>
        <a:p>
          <a:endParaRPr lang="en-US"/>
        </a:p>
      </dgm:t>
    </dgm:pt>
    <dgm:pt modelId="{02AF1A7A-D925-4EFA-A506-00A0FAC94D62}">
      <dgm:prSet/>
      <dgm:spPr/>
      <dgm:t>
        <a:bodyPr/>
        <a:lstStyle/>
        <a:p>
          <a:pPr>
            <a:defRPr b="1"/>
          </a:pPr>
          <a:r>
            <a:rPr lang="en-US"/>
            <a:t>2017-Present</a:t>
          </a:r>
        </a:p>
      </dgm:t>
    </dgm:pt>
    <dgm:pt modelId="{EF2941E5-79ED-46C2-9154-3F46AE690E6A}" type="parTrans" cxnId="{4451F54E-3AEC-4B4C-A169-3BE972116D4C}">
      <dgm:prSet/>
      <dgm:spPr/>
      <dgm:t>
        <a:bodyPr/>
        <a:lstStyle/>
        <a:p>
          <a:endParaRPr lang="en-US"/>
        </a:p>
      </dgm:t>
    </dgm:pt>
    <dgm:pt modelId="{94912D9D-7C00-4E54-B67F-F7D0C111238D}" type="sibTrans" cxnId="{4451F54E-3AEC-4B4C-A169-3BE972116D4C}">
      <dgm:prSet/>
      <dgm:spPr/>
      <dgm:t>
        <a:bodyPr/>
        <a:lstStyle/>
        <a:p>
          <a:endParaRPr lang="en-US"/>
        </a:p>
      </dgm:t>
    </dgm:pt>
    <dgm:pt modelId="{03DFA02B-104F-4C51-9928-227B7CC62654}">
      <dgm:prSet/>
      <dgm:spPr/>
      <dgm:t>
        <a:bodyPr/>
        <a:lstStyle/>
        <a:p>
          <a:r>
            <a:rPr lang="en-US" dirty="0">
              <a:solidFill>
                <a:srgbClr val="0000FF"/>
              </a:solidFill>
            </a:rPr>
            <a:t>Moon Jae In </a:t>
          </a:r>
        </a:p>
      </dgm:t>
    </dgm:pt>
    <dgm:pt modelId="{12D4E300-4024-4B3A-B4CE-74F88F03BF8F}" type="parTrans" cxnId="{09482701-F2FF-4D70-91DB-A0A8CBED242A}">
      <dgm:prSet/>
      <dgm:spPr/>
      <dgm:t>
        <a:bodyPr/>
        <a:lstStyle/>
        <a:p>
          <a:endParaRPr lang="en-US"/>
        </a:p>
      </dgm:t>
    </dgm:pt>
    <dgm:pt modelId="{BB0E5363-6FC9-4F1B-AAB9-79ABAC8F3DBC}" type="sibTrans" cxnId="{09482701-F2FF-4D70-91DB-A0A8CBED242A}">
      <dgm:prSet/>
      <dgm:spPr/>
      <dgm:t>
        <a:bodyPr/>
        <a:lstStyle/>
        <a:p>
          <a:endParaRPr lang="en-US"/>
        </a:p>
      </dgm:t>
    </dgm:pt>
    <dgm:pt modelId="{8FA39894-4378-4F10-AF50-62DFEB437A21}" type="pres">
      <dgm:prSet presAssocID="{D2BBAA4B-BFE0-40B2-9850-1162DBCCE6C4}" presName="root" presStyleCnt="0">
        <dgm:presLayoutVars>
          <dgm:chMax/>
          <dgm:chPref/>
          <dgm:animLvl val="lvl"/>
        </dgm:presLayoutVars>
      </dgm:prSet>
      <dgm:spPr/>
    </dgm:pt>
    <dgm:pt modelId="{2A69FEC1-7D9E-4E7A-9BCA-E0399483D4CD}" type="pres">
      <dgm:prSet presAssocID="{D2BBAA4B-BFE0-40B2-9850-1162DBCCE6C4}" presName="divider" presStyleLbl="node1" presStyleIdx="0" presStyleCnt="1"/>
      <dgm:spPr/>
    </dgm:pt>
    <dgm:pt modelId="{989BF6D6-4AF1-4193-9D48-C3C20B9F2DB7}" type="pres">
      <dgm:prSet presAssocID="{D2BBAA4B-BFE0-40B2-9850-1162DBCCE6C4}" presName="nodes" presStyleCnt="0">
        <dgm:presLayoutVars>
          <dgm:chMax/>
          <dgm:chPref/>
          <dgm:animLvl val="lvl"/>
        </dgm:presLayoutVars>
      </dgm:prSet>
      <dgm:spPr/>
    </dgm:pt>
    <dgm:pt modelId="{8D28D859-845D-4795-B450-A18C0677311A}" type="pres">
      <dgm:prSet presAssocID="{4D8DFBFA-C1B6-4794-AF1A-F622C3370F95}" presName="composite" presStyleCnt="0"/>
      <dgm:spPr/>
    </dgm:pt>
    <dgm:pt modelId="{78251772-4C33-4492-9804-D22B8BAE76C5}" type="pres">
      <dgm:prSet presAssocID="{4D8DFBFA-C1B6-4794-AF1A-F622C3370F95}" presName="L1TextContainer" presStyleLbl="revTx" presStyleIdx="0" presStyleCnt="6">
        <dgm:presLayoutVars>
          <dgm:chMax val="1"/>
          <dgm:chPref val="1"/>
          <dgm:bulletEnabled val="1"/>
        </dgm:presLayoutVars>
      </dgm:prSet>
      <dgm:spPr/>
    </dgm:pt>
    <dgm:pt modelId="{BC535497-EB55-4BCE-A4BE-CCB273CA01B2}" type="pres">
      <dgm:prSet presAssocID="{4D8DFBFA-C1B6-4794-AF1A-F622C3370F95}" presName="L2TextContainerWrapper" presStyleCnt="0">
        <dgm:presLayoutVars>
          <dgm:chMax val="0"/>
          <dgm:chPref val="0"/>
          <dgm:bulletEnabled val="1"/>
        </dgm:presLayoutVars>
      </dgm:prSet>
      <dgm:spPr/>
    </dgm:pt>
    <dgm:pt modelId="{223DAF05-5B93-4053-BECC-59ED582EDA56}" type="pres">
      <dgm:prSet presAssocID="{4D8DFBFA-C1B6-4794-AF1A-F622C3370F95}" presName="L2TextContainer" presStyleLbl="bgAccFollowNode1" presStyleIdx="0" presStyleCnt="6"/>
      <dgm:spPr/>
    </dgm:pt>
    <dgm:pt modelId="{782756F4-AC3B-4225-86B7-9229DFC59ABA}" type="pres">
      <dgm:prSet presAssocID="{4D8DFBFA-C1B6-4794-AF1A-F622C3370F95}" presName="FlexibleEmptyPlaceHolder" presStyleCnt="0"/>
      <dgm:spPr/>
    </dgm:pt>
    <dgm:pt modelId="{0396D32C-EA74-4B36-9CBF-14BB9407C173}" type="pres">
      <dgm:prSet presAssocID="{4D8DFBFA-C1B6-4794-AF1A-F622C3370F95}" presName="ConnectLine" presStyleLbl="alignNode1" presStyleIdx="0"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95553150-D622-4860-8401-0BEFF732632B}" type="pres">
      <dgm:prSet presAssocID="{4D8DFBFA-C1B6-4794-AF1A-F622C3370F95}" presName="ConnectorPoint" presStyleLbl="fgAcc1" presStyleIdx="0" presStyleCnt="6"/>
      <dgm:spPr>
        <a:solidFill>
          <a:schemeClr val="lt1">
            <a:alpha val="90000"/>
            <a:hueOff val="0"/>
            <a:satOff val="0"/>
            <a:lumOff val="0"/>
            <a:alphaOff val="0"/>
          </a:schemeClr>
        </a:solidFill>
        <a:ln w="6350" cap="flat" cmpd="sng" algn="ctr">
          <a:noFill/>
          <a:prstDash val="solid"/>
        </a:ln>
        <a:effectLst/>
      </dgm:spPr>
    </dgm:pt>
    <dgm:pt modelId="{AC3BFD15-D53C-43DC-BCEB-FE225FE900A6}" type="pres">
      <dgm:prSet presAssocID="{4D8DFBFA-C1B6-4794-AF1A-F622C3370F95}" presName="EmptyPlaceHolder" presStyleCnt="0"/>
      <dgm:spPr/>
    </dgm:pt>
    <dgm:pt modelId="{89392B30-6EF1-4A0F-B710-8CAE53A4D97E}" type="pres">
      <dgm:prSet presAssocID="{ABF44753-0383-48C8-A47F-2D9FF4FCC8A2}" presName="spaceBetweenRectangles" presStyleCnt="0"/>
      <dgm:spPr/>
    </dgm:pt>
    <dgm:pt modelId="{938D3400-945A-4F08-B9E5-6E5014B5DD41}" type="pres">
      <dgm:prSet presAssocID="{C28C939C-D1BE-4A27-A7E7-373E30027A58}" presName="composite" presStyleCnt="0"/>
      <dgm:spPr/>
    </dgm:pt>
    <dgm:pt modelId="{530F9A51-5CB6-40EC-A159-7B54BB39429F}" type="pres">
      <dgm:prSet presAssocID="{C28C939C-D1BE-4A27-A7E7-373E30027A58}" presName="L1TextContainer" presStyleLbl="revTx" presStyleIdx="1" presStyleCnt="6">
        <dgm:presLayoutVars>
          <dgm:chMax val="1"/>
          <dgm:chPref val="1"/>
          <dgm:bulletEnabled val="1"/>
        </dgm:presLayoutVars>
      </dgm:prSet>
      <dgm:spPr/>
    </dgm:pt>
    <dgm:pt modelId="{D3206133-5B04-4221-B20E-48347F664BDB}" type="pres">
      <dgm:prSet presAssocID="{C28C939C-D1BE-4A27-A7E7-373E30027A58}" presName="L2TextContainerWrapper" presStyleCnt="0">
        <dgm:presLayoutVars>
          <dgm:chMax val="0"/>
          <dgm:chPref val="0"/>
          <dgm:bulletEnabled val="1"/>
        </dgm:presLayoutVars>
      </dgm:prSet>
      <dgm:spPr/>
    </dgm:pt>
    <dgm:pt modelId="{B738AB9D-4273-40B4-884A-BD681FBF4AA5}" type="pres">
      <dgm:prSet presAssocID="{C28C939C-D1BE-4A27-A7E7-373E30027A58}" presName="L2TextContainer" presStyleLbl="bgAccFollowNode1" presStyleIdx="1" presStyleCnt="6"/>
      <dgm:spPr/>
    </dgm:pt>
    <dgm:pt modelId="{721F0B32-C24C-41F0-8D13-8587A9947A9B}" type="pres">
      <dgm:prSet presAssocID="{C28C939C-D1BE-4A27-A7E7-373E30027A58}" presName="FlexibleEmptyPlaceHolder" presStyleCnt="0"/>
      <dgm:spPr/>
    </dgm:pt>
    <dgm:pt modelId="{FB956E63-F042-4726-B452-04A2BAD38D86}" type="pres">
      <dgm:prSet presAssocID="{C28C939C-D1BE-4A27-A7E7-373E30027A58}" presName="ConnectLine" presStyleLbl="alignNode1" presStyleIdx="1"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EDB19AAD-1F2A-4893-8833-BFE57B288C99}" type="pres">
      <dgm:prSet presAssocID="{C28C939C-D1BE-4A27-A7E7-373E30027A58}" presName="ConnectorPoint" presStyleLbl="fgAcc1" presStyleIdx="1" presStyleCnt="6"/>
      <dgm:spPr>
        <a:solidFill>
          <a:schemeClr val="lt1">
            <a:alpha val="90000"/>
            <a:hueOff val="0"/>
            <a:satOff val="0"/>
            <a:lumOff val="0"/>
            <a:alphaOff val="0"/>
          </a:schemeClr>
        </a:solidFill>
        <a:ln w="6350" cap="flat" cmpd="sng" algn="ctr">
          <a:noFill/>
          <a:prstDash val="solid"/>
        </a:ln>
        <a:effectLst/>
      </dgm:spPr>
    </dgm:pt>
    <dgm:pt modelId="{43DDEBC8-A06C-4B20-A332-CA6018A12AE3}" type="pres">
      <dgm:prSet presAssocID="{C28C939C-D1BE-4A27-A7E7-373E30027A58}" presName="EmptyPlaceHolder" presStyleCnt="0"/>
      <dgm:spPr/>
    </dgm:pt>
    <dgm:pt modelId="{8BB22C9A-FD4E-44C7-B58F-7557F1924D88}" type="pres">
      <dgm:prSet presAssocID="{6925421D-FB73-4E26-8790-11289A167644}" presName="spaceBetweenRectangles" presStyleCnt="0"/>
      <dgm:spPr/>
    </dgm:pt>
    <dgm:pt modelId="{F7B12A42-E93E-4EAE-B560-5A19F63872C9}" type="pres">
      <dgm:prSet presAssocID="{F0C6556F-D21E-4C9B-B37A-621393FDD952}" presName="composite" presStyleCnt="0"/>
      <dgm:spPr/>
    </dgm:pt>
    <dgm:pt modelId="{A002C91B-C712-48BD-963C-F151A5C0EE75}" type="pres">
      <dgm:prSet presAssocID="{F0C6556F-D21E-4C9B-B37A-621393FDD952}" presName="L1TextContainer" presStyleLbl="revTx" presStyleIdx="2" presStyleCnt="6">
        <dgm:presLayoutVars>
          <dgm:chMax val="1"/>
          <dgm:chPref val="1"/>
          <dgm:bulletEnabled val="1"/>
        </dgm:presLayoutVars>
      </dgm:prSet>
      <dgm:spPr/>
    </dgm:pt>
    <dgm:pt modelId="{2C0A10A4-7EA6-4239-A42B-6D8A0A259D38}" type="pres">
      <dgm:prSet presAssocID="{F0C6556F-D21E-4C9B-B37A-621393FDD952}" presName="L2TextContainerWrapper" presStyleCnt="0">
        <dgm:presLayoutVars>
          <dgm:chMax val="0"/>
          <dgm:chPref val="0"/>
          <dgm:bulletEnabled val="1"/>
        </dgm:presLayoutVars>
      </dgm:prSet>
      <dgm:spPr/>
    </dgm:pt>
    <dgm:pt modelId="{DEF7D523-ADF0-481C-8801-06CCF718C7F9}" type="pres">
      <dgm:prSet presAssocID="{F0C6556F-D21E-4C9B-B37A-621393FDD952}" presName="L2TextContainer" presStyleLbl="bgAccFollowNode1" presStyleIdx="2" presStyleCnt="6"/>
      <dgm:spPr/>
    </dgm:pt>
    <dgm:pt modelId="{37F5F530-7430-4A3C-B702-35397F5C094E}" type="pres">
      <dgm:prSet presAssocID="{F0C6556F-D21E-4C9B-B37A-621393FDD952}" presName="FlexibleEmptyPlaceHolder" presStyleCnt="0"/>
      <dgm:spPr/>
    </dgm:pt>
    <dgm:pt modelId="{EFD79EEE-A8E2-40DC-AA13-DDEA894AF22B}" type="pres">
      <dgm:prSet presAssocID="{F0C6556F-D21E-4C9B-B37A-621393FDD952}" presName="ConnectLine" presStyleLbl="alignNode1" presStyleIdx="2"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4FAA5423-B95A-42B5-A909-A8D3B21A5FDD}" type="pres">
      <dgm:prSet presAssocID="{F0C6556F-D21E-4C9B-B37A-621393FDD952}" presName="ConnectorPoint" presStyleLbl="fgAcc1" presStyleIdx="2" presStyleCnt="6"/>
      <dgm:spPr>
        <a:solidFill>
          <a:schemeClr val="lt1">
            <a:alpha val="90000"/>
            <a:hueOff val="0"/>
            <a:satOff val="0"/>
            <a:lumOff val="0"/>
            <a:alphaOff val="0"/>
          </a:schemeClr>
        </a:solidFill>
        <a:ln w="6350" cap="flat" cmpd="sng" algn="ctr">
          <a:noFill/>
          <a:prstDash val="solid"/>
        </a:ln>
        <a:effectLst/>
      </dgm:spPr>
    </dgm:pt>
    <dgm:pt modelId="{4678384E-1B9F-485A-A8BF-797D1CFEC7CF}" type="pres">
      <dgm:prSet presAssocID="{F0C6556F-D21E-4C9B-B37A-621393FDD952}" presName="EmptyPlaceHolder" presStyleCnt="0"/>
      <dgm:spPr/>
    </dgm:pt>
    <dgm:pt modelId="{5C0C6B0A-26FD-4EC7-A377-EA0D65A3DA2F}" type="pres">
      <dgm:prSet presAssocID="{B5144A27-9734-49B8-A41B-1C0BCA8B636B}" presName="spaceBetweenRectangles" presStyleCnt="0"/>
      <dgm:spPr/>
    </dgm:pt>
    <dgm:pt modelId="{596BE2A4-EED9-481F-AC38-594F69E0043D}" type="pres">
      <dgm:prSet presAssocID="{2F58706E-1265-45B8-AE2F-5A144C559561}" presName="composite" presStyleCnt="0"/>
      <dgm:spPr/>
    </dgm:pt>
    <dgm:pt modelId="{50F413A9-0833-4099-B9C4-BDF0B78CCFD6}" type="pres">
      <dgm:prSet presAssocID="{2F58706E-1265-45B8-AE2F-5A144C559561}" presName="L1TextContainer" presStyleLbl="revTx" presStyleIdx="3" presStyleCnt="6">
        <dgm:presLayoutVars>
          <dgm:chMax val="1"/>
          <dgm:chPref val="1"/>
          <dgm:bulletEnabled val="1"/>
        </dgm:presLayoutVars>
      </dgm:prSet>
      <dgm:spPr/>
    </dgm:pt>
    <dgm:pt modelId="{920631E4-E28A-4AD9-B1F8-131CC52EF583}" type="pres">
      <dgm:prSet presAssocID="{2F58706E-1265-45B8-AE2F-5A144C559561}" presName="L2TextContainerWrapper" presStyleCnt="0">
        <dgm:presLayoutVars>
          <dgm:chMax val="0"/>
          <dgm:chPref val="0"/>
          <dgm:bulletEnabled val="1"/>
        </dgm:presLayoutVars>
      </dgm:prSet>
      <dgm:spPr/>
    </dgm:pt>
    <dgm:pt modelId="{4F545357-A77E-41E1-8406-7A81A82F4BD8}" type="pres">
      <dgm:prSet presAssocID="{2F58706E-1265-45B8-AE2F-5A144C559561}" presName="L2TextContainer" presStyleLbl="bgAccFollowNode1" presStyleIdx="3" presStyleCnt="6"/>
      <dgm:spPr/>
    </dgm:pt>
    <dgm:pt modelId="{8ADA9D83-3CA7-4C7B-8105-F18AEECCFDAB}" type="pres">
      <dgm:prSet presAssocID="{2F58706E-1265-45B8-AE2F-5A144C559561}" presName="FlexibleEmptyPlaceHolder" presStyleCnt="0"/>
      <dgm:spPr/>
    </dgm:pt>
    <dgm:pt modelId="{0E405FAD-1E1A-4A71-9442-B2EA4FEB8BBA}" type="pres">
      <dgm:prSet presAssocID="{2F58706E-1265-45B8-AE2F-5A144C559561}" presName="ConnectLine" presStyleLbl="alignNode1" presStyleIdx="3"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901E4174-51D2-4EE5-8EAE-16A2A62B6666}" type="pres">
      <dgm:prSet presAssocID="{2F58706E-1265-45B8-AE2F-5A144C559561}" presName="ConnectorPoint" presStyleLbl="fgAcc1" presStyleIdx="3" presStyleCnt="6"/>
      <dgm:spPr>
        <a:solidFill>
          <a:schemeClr val="lt1">
            <a:alpha val="90000"/>
            <a:hueOff val="0"/>
            <a:satOff val="0"/>
            <a:lumOff val="0"/>
            <a:alphaOff val="0"/>
          </a:schemeClr>
        </a:solidFill>
        <a:ln w="6350" cap="flat" cmpd="sng" algn="ctr">
          <a:noFill/>
          <a:prstDash val="solid"/>
        </a:ln>
        <a:effectLst/>
      </dgm:spPr>
    </dgm:pt>
    <dgm:pt modelId="{00CD8376-DBE5-4EC2-A529-366414B99C59}" type="pres">
      <dgm:prSet presAssocID="{2F58706E-1265-45B8-AE2F-5A144C559561}" presName="EmptyPlaceHolder" presStyleCnt="0"/>
      <dgm:spPr/>
    </dgm:pt>
    <dgm:pt modelId="{E38609D0-5E68-469F-8631-CA2EC1F6D7D0}" type="pres">
      <dgm:prSet presAssocID="{A6C70C1F-6D3F-4751-A389-A9662B131F79}" presName="spaceBetweenRectangles" presStyleCnt="0"/>
      <dgm:spPr/>
    </dgm:pt>
    <dgm:pt modelId="{C40F5AE8-4769-48D9-832D-A5DA41067B58}" type="pres">
      <dgm:prSet presAssocID="{5A5E46C8-9EC4-408E-8D3D-FBB91CEA06A7}" presName="composite" presStyleCnt="0"/>
      <dgm:spPr/>
    </dgm:pt>
    <dgm:pt modelId="{B76887B4-6151-43DF-8062-EAE9E57ACC7C}" type="pres">
      <dgm:prSet presAssocID="{5A5E46C8-9EC4-408E-8D3D-FBB91CEA06A7}" presName="L1TextContainer" presStyleLbl="revTx" presStyleIdx="4" presStyleCnt="6">
        <dgm:presLayoutVars>
          <dgm:chMax val="1"/>
          <dgm:chPref val="1"/>
          <dgm:bulletEnabled val="1"/>
        </dgm:presLayoutVars>
      </dgm:prSet>
      <dgm:spPr/>
    </dgm:pt>
    <dgm:pt modelId="{66D44A9A-323A-416B-9197-C995CA3DEFBD}" type="pres">
      <dgm:prSet presAssocID="{5A5E46C8-9EC4-408E-8D3D-FBB91CEA06A7}" presName="L2TextContainerWrapper" presStyleCnt="0">
        <dgm:presLayoutVars>
          <dgm:chMax val="0"/>
          <dgm:chPref val="0"/>
          <dgm:bulletEnabled val="1"/>
        </dgm:presLayoutVars>
      </dgm:prSet>
      <dgm:spPr/>
    </dgm:pt>
    <dgm:pt modelId="{56F45DB3-F7A6-4F7A-A5EB-A208FB54C6AD}" type="pres">
      <dgm:prSet presAssocID="{5A5E46C8-9EC4-408E-8D3D-FBB91CEA06A7}" presName="L2TextContainer" presStyleLbl="bgAccFollowNode1" presStyleIdx="4" presStyleCnt="6"/>
      <dgm:spPr/>
    </dgm:pt>
    <dgm:pt modelId="{DA482E8A-0EC9-427B-8518-760DE87187B2}" type="pres">
      <dgm:prSet presAssocID="{5A5E46C8-9EC4-408E-8D3D-FBB91CEA06A7}" presName="FlexibleEmptyPlaceHolder" presStyleCnt="0"/>
      <dgm:spPr/>
    </dgm:pt>
    <dgm:pt modelId="{FC235DB9-F47A-495E-A13D-05B7DFC18C92}" type="pres">
      <dgm:prSet presAssocID="{5A5E46C8-9EC4-408E-8D3D-FBB91CEA06A7}" presName="ConnectLine" presStyleLbl="alignNode1" presStyleIdx="4"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DA7EF5A5-86C1-4CA9-BBC9-49D0F0069C6B}" type="pres">
      <dgm:prSet presAssocID="{5A5E46C8-9EC4-408E-8D3D-FBB91CEA06A7}" presName="ConnectorPoint" presStyleLbl="fgAcc1" presStyleIdx="4" presStyleCnt="6"/>
      <dgm:spPr>
        <a:solidFill>
          <a:schemeClr val="lt1">
            <a:alpha val="90000"/>
            <a:hueOff val="0"/>
            <a:satOff val="0"/>
            <a:lumOff val="0"/>
            <a:alphaOff val="0"/>
          </a:schemeClr>
        </a:solidFill>
        <a:ln w="6350" cap="flat" cmpd="sng" algn="ctr">
          <a:noFill/>
          <a:prstDash val="solid"/>
        </a:ln>
        <a:effectLst/>
      </dgm:spPr>
    </dgm:pt>
    <dgm:pt modelId="{2121A9F1-84C6-4BAE-BA2F-77B6034BCD57}" type="pres">
      <dgm:prSet presAssocID="{5A5E46C8-9EC4-408E-8D3D-FBB91CEA06A7}" presName="EmptyPlaceHolder" presStyleCnt="0"/>
      <dgm:spPr/>
    </dgm:pt>
    <dgm:pt modelId="{7C71BA98-EA7A-4431-ADAC-7749106B1F06}" type="pres">
      <dgm:prSet presAssocID="{267CEDBD-02EC-4B1C-89DC-31967937F52D}" presName="spaceBetweenRectangles" presStyleCnt="0"/>
      <dgm:spPr/>
    </dgm:pt>
    <dgm:pt modelId="{F2F08B3D-4087-4670-BF61-5F9986BBECF4}" type="pres">
      <dgm:prSet presAssocID="{02AF1A7A-D925-4EFA-A506-00A0FAC94D62}" presName="composite" presStyleCnt="0"/>
      <dgm:spPr/>
    </dgm:pt>
    <dgm:pt modelId="{3EA62321-A059-4691-8685-45C3BB78ECE8}" type="pres">
      <dgm:prSet presAssocID="{02AF1A7A-D925-4EFA-A506-00A0FAC94D62}" presName="L1TextContainer" presStyleLbl="revTx" presStyleIdx="5" presStyleCnt="6">
        <dgm:presLayoutVars>
          <dgm:chMax val="1"/>
          <dgm:chPref val="1"/>
          <dgm:bulletEnabled val="1"/>
        </dgm:presLayoutVars>
      </dgm:prSet>
      <dgm:spPr/>
    </dgm:pt>
    <dgm:pt modelId="{C758B2E2-322C-48BA-9C37-82FAB925BCA9}" type="pres">
      <dgm:prSet presAssocID="{02AF1A7A-D925-4EFA-A506-00A0FAC94D62}" presName="L2TextContainerWrapper" presStyleCnt="0">
        <dgm:presLayoutVars>
          <dgm:chMax val="0"/>
          <dgm:chPref val="0"/>
          <dgm:bulletEnabled val="1"/>
        </dgm:presLayoutVars>
      </dgm:prSet>
      <dgm:spPr/>
    </dgm:pt>
    <dgm:pt modelId="{43430764-144D-4D58-87F6-99BA6A41436B}" type="pres">
      <dgm:prSet presAssocID="{02AF1A7A-D925-4EFA-A506-00A0FAC94D62}" presName="L2TextContainer" presStyleLbl="bgAccFollowNode1" presStyleIdx="5" presStyleCnt="6"/>
      <dgm:spPr/>
    </dgm:pt>
    <dgm:pt modelId="{DE20A229-2E05-4498-90BC-5CDE35391DEA}" type="pres">
      <dgm:prSet presAssocID="{02AF1A7A-D925-4EFA-A506-00A0FAC94D62}" presName="FlexibleEmptyPlaceHolder" presStyleCnt="0"/>
      <dgm:spPr/>
    </dgm:pt>
    <dgm:pt modelId="{B7F47B9E-8D34-40A6-8E30-47041EF6F8C9}" type="pres">
      <dgm:prSet presAssocID="{02AF1A7A-D925-4EFA-A506-00A0FAC94D62}" presName="ConnectLine" presStyleLbl="alignNode1" presStyleIdx="5" presStyleCnt="6"/>
      <dgm:spPr>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gm:spPr>
    </dgm:pt>
    <dgm:pt modelId="{8072A942-A683-46D1-ACF7-E87DCAC72198}" type="pres">
      <dgm:prSet presAssocID="{02AF1A7A-D925-4EFA-A506-00A0FAC94D62}" presName="ConnectorPoint" presStyleLbl="fgAcc1" presStyleIdx="5" presStyleCnt="6"/>
      <dgm:spPr>
        <a:solidFill>
          <a:schemeClr val="lt1">
            <a:alpha val="90000"/>
            <a:hueOff val="0"/>
            <a:satOff val="0"/>
            <a:lumOff val="0"/>
            <a:alphaOff val="0"/>
          </a:schemeClr>
        </a:solidFill>
        <a:ln w="6350" cap="flat" cmpd="sng" algn="ctr">
          <a:noFill/>
          <a:prstDash val="solid"/>
        </a:ln>
        <a:effectLst/>
      </dgm:spPr>
    </dgm:pt>
    <dgm:pt modelId="{61B891D8-25D8-445C-9356-CCA38B197244}" type="pres">
      <dgm:prSet presAssocID="{02AF1A7A-D925-4EFA-A506-00A0FAC94D62}" presName="EmptyPlaceHolder" presStyleCnt="0"/>
      <dgm:spPr/>
    </dgm:pt>
  </dgm:ptLst>
  <dgm:cxnLst>
    <dgm:cxn modelId="{09482701-F2FF-4D70-91DB-A0A8CBED242A}" srcId="{02AF1A7A-D925-4EFA-A506-00A0FAC94D62}" destId="{03DFA02B-104F-4C51-9928-227B7CC62654}" srcOrd="0" destOrd="0" parTransId="{12D4E300-4024-4B3A-B4CE-74F88F03BF8F}" sibTransId="{BB0E5363-6FC9-4F1B-AAB9-79ABAC8F3DBC}"/>
    <dgm:cxn modelId="{9859BC02-2759-4A1C-82A0-C53DCCFD34A1}" type="presOf" srcId="{02AF1A7A-D925-4EFA-A506-00A0FAC94D62}" destId="{3EA62321-A059-4691-8685-45C3BB78ECE8}" srcOrd="0" destOrd="0" presId="urn:microsoft.com/office/officeart/2017/3/layout/HorizontalPathTimeline"/>
    <dgm:cxn modelId="{BD91A612-D9E0-4B33-857E-EF2D8107A29E}" type="presOf" srcId="{C28C939C-D1BE-4A27-A7E7-373E30027A58}" destId="{530F9A51-5CB6-40EC-A159-7B54BB39429F}" srcOrd="0" destOrd="0" presId="urn:microsoft.com/office/officeart/2017/3/layout/HorizontalPathTimeline"/>
    <dgm:cxn modelId="{114F0A1A-A096-4FCD-90FE-FA071639C333}" srcId="{C28C939C-D1BE-4A27-A7E7-373E30027A58}" destId="{48EE10D7-6842-43F1-B1AE-2A76052507A7}" srcOrd="0" destOrd="0" parTransId="{E5983109-CC67-45CA-893C-329EF1FC524F}" sibTransId="{6A2E02DD-1F69-4F20-A4E2-D32DE1299A98}"/>
    <dgm:cxn modelId="{06AA8223-9A06-4C0C-A637-CFF525247DDC}" srcId="{D2BBAA4B-BFE0-40B2-9850-1162DBCCE6C4}" destId="{C28C939C-D1BE-4A27-A7E7-373E30027A58}" srcOrd="1" destOrd="0" parTransId="{773755B2-B0F3-4657-8B16-916BD80DBCAB}" sibTransId="{6925421D-FB73-4E26-8790-11289A167644}"/>
    <dgm:cxn modelId="{56808623-A7AA-40E6-9477-63E88811B29B}" type="presOf" srcId="{48EE10D7-6842-43F1-B1AE-2A76052507A7}" destId="{B738AB9D-4273-40B4-884A-BD681FBF4AA5}" srcOrd="0" destOrd="0" presId="urn:microsoft.com/office/officeart/2017/3/layout/HorizontalPathTimeline"/>
    <dgm:cxn modelId="{7FB90227-F60E-4497-A037-AB1CD767E99D}" type="presOf" srcId="{D2BBAA4B-BFE0-40B2-9850-1162DBCCE6C4}" destId="{8FA39894-4378-4F10-AF50-62DFEB437A21}" srcOrd="0" destOrd="0" presId="urn:microsoft.com/office/officeart/2017/3/layout/HorizontalPathTimeline"/>
    <dgm:cxn modelId="{7B5A1D28-CFBB-4BB2-BEFD-953DCF54BFA8}" srcId="{4D8DFBFA-C1B6-4794-AF1A-F622C3370F95}" destId="{F56B3054-897B-403C-85A7-EF1079CA93A5}" srcOrd="0" destOrd="0" parTransId="{78E502A5-D124-4C2D-ABB8-E8DD0EA60E65}" sibTransId="{12F55CFA-5F3F-407A-B036-360436845405}"/>
    <dgm:cxn modelId="{95269E39-9DFC-446B-B272-DA112C87448B}" srcId="{F0C6556F-D21E-4C9B-B37A-621393FDD952}" destId="{69BC9B5A-4919-4DE1-9981-035AFEFB6949}" srcOrd="0" destOrd="0" parTransId="{A9D4E7C6-C9A0-49B2-95B5-F5B714A048DF}" sibTransId="{A8EF7493-5CB1-4372-A884-5CDA2102176A}"/>
    <dgm:cxn modelId="{12846667-AF49-4CB6-BFA4-B06D3624590D}" type="presOf" srcId="{4D8DFBFA-C1B6-4794-AF1A-F622C3370F95}" destId="{78251772-4C33-4492-9804-D22B8BAE76C5}" srcOrd="0" destOrd="0" presId="urn:microsoft.com/office/officeart/2017/3/layout/HorizontalPathTimeline"/>
    <dgm:cxn modelId="{435FF369-5242-41A0-9E03-AA4FC289FDB0}" srcId="{D2BBAA4B-BFE0-40B2-9850-1162DBCCE6C4}" destId="{5A5E46C8-9EC4-408E-8D3D-FBB91CEA06A7}" srcOrd="4" destOrd="0" parTransId="{5541A3B4-815D-496A-B295-06C382CCDD5B}" sibTransId="{267CEDBD-02EC-4B1C-89DC-31967937F52D}"/>
    <dgm:cxn modelId="{4451F54E-3AEC-4B4C-A169-3BE972116D4C}" srcId="{D2BBAA4B-BFE0-40B2-9850-1162DBCCE6C4}" destId="{02AF1A7A-D925-4EFA-A506-00A0FAC94D62}" srcOrd="5" destOrd="0" parTransId="{EF2941E5-79ED-46C2-9154-3F46AE690E6A}" sibTransId="{94912D9D-7C00-4E54-B67F-F7D0C111238D}"/>
    <dgm:cxn modelId="{1255C372-07EE-4525-A3C2-84D9D5F94DDB}" srcId="{2F58706E-1265-45B8-AE2F-5A144C559561}" destId="{5BAFADA0-3A82-4C69-907E-3FF29A8E2D3F}" srcOrd="0" destOrd="0" parTransId="{66F92DB9-55DB-4BAE-A541-AC49FC6E3403}" sibTransId="{D84F456E-954C-4A4D-B447-7C307EAD291D}"/>
    <dgm:cxn modelId="{12D5A378-E1C7-4243-B5FE-D81FDC0F6086}" type="presOf" srcId="{F0C6556F-D21E-4C9B-B37A-621393FDD952}" destId="{A002C91B-C712-48BD-963C-F151A5C0EE75}" srcOrd="0" destOrd="0" presId="urn:microsoft.com/office/officeart/2017/3/layout/HorizontalPathTimeline"/>
    <dgm:cxn modelId="{CE80FA8B-E27B-440B-9F3F-60CB987EEFF5}" srcId="{5A5E46C8-9EC4-408E-8D3D-FBB91CEA06A7}" destId="{6DA29125-3AEC-49A6-B672-2B9C9EC07E2F}" srcOrd="0" destOrd="0" parTransId="{8610DA42-4752-45C9-B15F-D5C69807DE64}" sibTransId="{BB57E6DA-4BB4-4B86-9DEB-683BA84CCC05}"/>
    <dgm:cxn modelId="{BD22AC95-8B95-4E01-B75C-BB277B05A3B6}" type="presOf" srcId="{F56B3054-897B-403C-85A7-EF1079CA93A5}" destId="{223DAF05-5B93-4053-BECC-59ED582EDA56}" srcOrd="0" destOrd="0" presId="urn:microsoft.com/office/officeart/2017/3/layout/HorizontalPathTimeline"/>
    <dgm:cxn modelId="{F6A55A97-A0BD-4A7E-8BE7-5FFAAC0461F1}" type="presOf" srcId="{6DA29125-3AEC-49A6-B672-2B9C9EC07E2F}" destId="{56F45DB3-F7A6-4F7A-A5EB-A208FB54C6AD}" srcOrd="0" destOrd="0" presId="urn:microsoft.com/office/officeart/2017/3/layout/HorizontalPathTimeline"/>
    <dgm:cxn modelId="{0F52EC9A-826D-4993-BBCD-15F4A42669FE}" type="presOf" srcId="{2F58706E-1265-45B8-AE2F-5A144C559561}" destId="{50F413A9-0833-4099-B9C4-BDF0B78CCFD6}" srcOrd="0" destOrd="0" presId="urn:microsoft.com/office/officeart/2017/3/layout/HorizontalPathTimeline"/>
    <dgm:cxn modelId="{5DACF1AF-6840-4B5A-87BB-D1B669363682}" srcId="{D2BBAA4B-BFE0-40B2-9850-1162DBCCE6C4}" destId="{4D8DFBFA-C1B6-4794-AF1A-F622C3370F95}" srcOrd="0" destOrd="0" parTransId="{25E95463-CE2F-4C25-BBA6-F793D999A3CE}" sibTransId="{ABF44753-0383-48C8-A47F-2D9FF4FCC8A2}"/>
    <dgm:cxn modelId="{2D7737B1-3C6A-4FF8-B62E-B838E7C3BEA8}" srcId="{D2BBAA4B-BFE0-40B2-9850-1162DBCCE6C4}" destId="{F0C6556F-D21E-4C9B-B37A-621393FDD952}" srcOrd="2" destOrd="0" parTransId="{A15DA705-7F47-48CC-935D-66B7E20A112E}" sibTransId="{B5144A27-9734-49B8-A41B-1C0BCA8B636B}"/>
    <dgm:cxn modelId="{204AE4B2-A5CA-4C17-9C8C-AEEE0BA020C3}" srcId="{D2BBAA4B-BFE0-40B2-9850-1162DBCCE6C4}" destId="{2F58706E-1265-45B8-AE2F-5A144C559561}" srcOrd="3" destOrd="0" parTransId="{92260336-A3DA-4D56-976F-BA48B3F106B3}" sibTransId="{A6C70C1F-6D3F-4751-A389-A9662B131F79}"/>
    <dgm:cxn modelId="{12619FC1-AA84-48D9-BEDB-46FF1272CD28}" type="presOf" srcId="{69BC9B5A-4919-4DE1-9981-035AFEFB6949}" destId="{DEF7D523-ADF0-481C-8801-06CCF718C7F9}" srcOrd="0" destOrd="0" presId="urn:microsoft.com/office/officeart/2017/3/layout/HorizontalPathTimeline"/>
    <dgm:cxn modelId="{299B04C4-18F8-4044-8381-828BD040578B}" type="presOf" srcId="{5BAFADA0-3A82-4C69-907E-3FF29A8E2D3F}" destId="{4F545357-A77E-41E1-8406-7A81A82F4BD8}" srcOrd="0" destOrd="0" presId="urn:microsoft.com/office/officeart/2017/3/layout/HorizontalPathTimeline"/>
    <dgm:cxn modelId="{69492ED8-C50E-4C76-859A-BFD25629D532}" type="presOf" srcId="{5A5E46C8-9EC4-408E-8D3D-FBB91CEA06A7}" destId="{B76887B4-6151-43DF-8062-EAE9E57ACC7C}" srcOrd="0" destOrd="0" presId="urn:microsoft.com/office/officeart/2017/3/layout/HorizontalPathTimeline"/>
    <dgm:cxn modelId="{80F5C2FE-5C35-43FB-A857-E40ECE800C50}" type="presOf" srcId="{03DFA02B-104F-4C51-9928-227B7CC62654}" destId="{43430764-144D-4D58-87F6-99BA6A41436B}" srcOrd="0" destOrd="0" presId="urn:microsoft.com/office/officeart/2017/3/layout/HorizontalPathTimeline"/>
    <dgm:cxn modelId="{F9057E2F-6AB8-4F5D-9F34-74B70BA55D3F}" type="presParOf" srcId="{8FA39894-4378-4F10-AF50-62DFEB437A21}" destId="{2A69FEC1-7D9E-4E7A-9BCA-E0399483D4CD}" srcOrd="0" destOrd="0" presId="urn:microsoft.com/office/officeart/2017/3/layout/HorizontalPathTimeline"/>
    <dgm:cxn modelId="{05D8962B-8069-4C34-8292-02D7F3E78295}" type="presParOf" srcId="{8FA39894-4378-4F10-AF50-62DFEB437A21}" destId="{989BF6D6-4AF1-4193-9D48-C3C20B9F2DB7}" srcOrd="1" destOrd="0" presId="urn:microsoft.com/office/officeart/2017/3/layout/HorizontalPathTimeline"/>
    <dgm:cxn modelId="{BFAF3E92-42B7-484A-932A-79FB21BFB653}" type="presParOf" srcId="{989BF6D6-4AF1-4193-9D48-C3C20B9F2DB7}" destId="{8D28D859-845D-4795-B450-A18C0677311A}" srcOrd="0" destOrd="0" presId="urn:microsoft.com/office/officeart/2017/3/layout/HorizontalPathTimeline"/>
    <dgm:cxn modelId="{35043C3A-AF4A-444C-82B7-B5D09258D827}" type="presParOf" srcId="{8D28D859-845D-4795-B450-A18C0677311A}" destId="{78251772-4C33-4492-9804-D22B8BAE76C5}" srcOrd="0" destOrd="0" presId="urn:microsoft.com/office/officeart/2017/3/layout/HorizontalPathTimeline"/>
    <dgm:cxn modelId="{514478CE-CE70-4E17-A735-207E5BDD61F1}" type="presParOf" srcId="{8D28D859-845D-4795-B450-A18C0677311A}" destId="{BC535497-EB55-4BCE-A4BE-CCB273CA01B2}" srcOrd="1" destOrd="0" presId="urn:microsoft.com/office/officeart/2017/3/layout/HorizontalPathTimeline"/>
    <dgm:cxn modelId="{DDCD05BD-0A67-4C62-8320-D32C91978A95}" type="presParOf" srcId="{BC535497-EB55-4BCE-A4BE-CCB273CA01B2}" destId="{223DAF05-5B93-4053-BECC-59ED582EDA56}" srcOrd="0" destOrd="0" presId="urn:microsoft.com/office/officeart/2017/3/layout/HorizontalPathTimeline"/>
    <dgm:cxn modelId="{6515E118-69E0-47C1-A89C-A07BB9EA4EE2}" type="presParOf" srcId="{BC535497-EB55-4BCE-A4BE-CCB273CA01B2}" destId="{782756F4-AC3B-4225-86B7-9229DFC59ABA}" srcOrd="1" destOrd="0" presId="urn:microsoft.com/office/officeart/2017/3/layout/HorizontalPathTimeline"/>
    <dgm:cxn modelId="{BC740C4E-73E9-49EA-AB7F-20DCD365CE9C}" type="presParOf" srcId="{8D28D859-845D-4795-B450-A18C0677311A}" destId="{0396D32C-EA74-4B36-9CBF-14BB9407C173}" srcOrd="2" destOrd="0" presId="urn:microsoft.com/office/officeart/2017/3/layout/HorizontalPathTimeline"/>
    <dgm:cxn modelId="{0CCE9A02-4922-4887-9F2E-89FD3F172D1B}" type="presParOf" srcId="{8D28D859-845D-4795-B450-A18C0677311A}" destId="{95553150-D622-4860-8401-0BEFF732632B}" srcOrd="3" destOrd="0" presId="urn:microsoft.com/office/officeart/2017/3/layout/HorizontalPathTimeline"/>
    <dgm:cxn modelId="{89DF267B-4691-471D-8820-E748C24FBE70}" type="presParOf" srcId="{8D28D859-845D-4795-B450-A18C0677311A}" destId="{AC3BFD15-D53C-43DC-BCEB-FE225FE900A6}" srcOrd="4" destOrd="0" presId="urn:microsoft.com/office/officeart/2017/3/layout/HorizontalPathTimeline"/>
    <dgm:cxn modelId="{EFF9BF27-42AA-4A3D-8AA3-AB2F46DFAD5B}" type="presParOf" srcId="{989BF6D6-4AF1-4193-9D48-C3C20B9F2DB7}" destId="{89392B30-6EF1-4A0F-B710-8CAE53A4D97E}" srcOrd="1" destOrd="0" presId="urn:microsoft.com/office/officeart/2017/3/layout/HorizontalPathTimeline"/>
    <dgm:cxn modelId="{8D3DD831-8990-42A7-93A9-DFE0F2277D83}" type="presParOf" srcId="{989BF6D6-4AF1-4193-9D48-C3C20B9F2DB7}" destId="{938D3400-945A-4F08-B9E5-6E5014B5DD41}" srcOrd="2" destOrd="0" presId="urn:microsoft.com/office/officeart/2017/3/layout/HorizontalPathTimeline"/>
    <dgm:cxn modelId="{5121A62D-DDB3-4B6C-BFB9-03E229C8CB98}" type="presParOf" srcId="{938D3400-945A-4F08-B9E5-6E5014B5DD41}" destId="{530F9A51-5CB6-40EC-A159-7B54BB39429F}" srcOrd="0" destOrd="0" presId="urn:microsoft.com/office/officeart/2017/3/layout/HorizontalPathTimeline"/>
    <dgm:cxn modelId="{1D4AEAB2-6AD1-4607-AA1E-B5D36F05DDB9}" type="presParOf" srcId="{938D3400-945A-4F08-B9E5-6E5014B5DD41}" destId="{D3206133-5B04-4221-B20E-48347F664BDB}" srcOrd="1" destOrd="0" presId="urn:microsoft.com/office/officeart/2017/3/layout/HorizontalPathTimeline"/>
    <dgm:cxn modelId="{E4C0A22A-8D51-4DA7-BA3A-B76A3E79BCF6}" type="presParOf" srcId="{D3206133-5B04-4221-B20E-48347F664BDB}" destId="{B738AB9D-4273-40B4-884A-BD681FBF4AA5}" srcOrd="0" destOrd="0" presId="urn:microsoft.com/office/officeart/2017/3/layout/HorizontalPathTimeline"/>
    <dgm:cxn modelId="{5F68ED52-5B36-413A-9DAD-B3E72FFD6CED}" type="presParOf" srcId="{D3206133-5B04-4221-B20E-48347F664BDB}" destId="{721F0B32-C24C-41F0-8D13-8587A9947A9B}" srcOrd="1" destOrd="0" presId="urn:microsoft.com/office/officeart/2017/3/layout/HorizontalPathTimeline"/>
    <dgm:cxn modelId="{3F4D40B6-FE53-4498-83BB-C260F40A648F}" type="presParOf" srcId="{938D3400-945A-4F08-B9E5-6E5014B5DD41}" destId="{FB956E63-F042-4726-B452-04A2BAD38D86}" srcOrd="2" destOrd="0" presId="urn:microsoft.com/office/officeart/2017/3/layout/HorizontalPathTimeline"/>
    <dgm:cxn modelId="{6F2C8F2C-EC72-44AA-A285-C2BB26B613DF}" type="presParOf" srcId="{938D3400-945A-4F08-B9E5-6E5014B5DD41}" destId="{EDB19AAD-1F2A-4893-8833-BFE57B288C99}" srcOrd="3" destOrd="0" presId="urn:microsoft.com/office/officeart/2017/3/layout/HorizontalPathTimeline"/>
    <dgm:cxn modelId="{7141E90E-EEB5-4711-9C40-FB174BE8E7E5}" type="presParOf" srcId="{938D3400-945A-4F08-B9E5-6E5014B5DD41}" destId="{43DDEBC8-A06C-4B20-A332-CA6018A12AE3}" srcOrd="4" destOrd="0" presId="urn:microsoft.com/office/officeart/2017/3/layout/HorizontalPathTimeline"/>
    <dgm:cxn modelId="{2612E0DF-DA1E-41B0-8522-151599F0C631}" type="presParOf" srcId="{989BF6D6-4AF1-4193-9D48-C3C20B9F2DB7}" destId="{8BB22C9A-FD4E-44C7-B58F-7557F1924D88}" srcOrd="3" destOrd="0" presId="urn:microsoft.com/office/officeart/2017/3/layout/HorizontalPathTimeline"/>
    <dgm:cxn modelId="{229BFC3A-0CDC-4BC9-A6A5-1E530B30503E}" type="presParOf" srcId="{989BF6D6-4AF1-4193-9D48-C3C20B9F2DB7}" destId="{F7B12A42-E93E-4EAE-B560-5A19F63872C9}" srcOrd="4" destOrd="0" presId="urn:microsoft.com/office/officeart/2017/3/layout/HorizontalPathTimeline"/>
    <dgm:cxn modelId="{339EEA71-A9C4-4619-972E-2F3C8FD3CA4E}" type="presParOf" srcId="{F7B12A42-E93E-4EAE-B560-5A19F63872C9}" destId="{A002C91B-C712-48BD-963C-F151A5C0EE75}" srcOrd="0" destOrd="0" presId="urn:microsoft.com/office/officeart/2017/3/layout/HorizontalPathTimeline"/>
    <dgm:cxn modelId="{03A32ED9-BA2A-43BC-ABFD-D1496F6C3949}" type="presParOf" srcId="{F7B12A42-E93E-4EAE-B560-5A19F63872C9}" destId="{2C0A10A4-7EA6-4239-A42B-6D8A0A259D38}" srcOrd="1" destOrd="0" presId="urn:microsoft.com/office/officeart/2017/3/layout/HorizontalPathTimeline"/>
    <dgm:cxn modelId="{66D91734-DE45-4E80-AF6B-F80698BBDE12}" type="presParOf" srcId="{2C0A10A4-7EA6-4239-A42B-6D8A0A259D38}" destId="{DEF7D523-ADF0-481C-8801-06CCF718C7F9}" srcOrd="0" destOrd="0" presId="urn:microsoft.com/office/officeart/2017/3/layout/HorizontalPathTimeline"/>
    <dgm:cxn modelId="{1D015C89-EDD3-40EE-97B0-3F85FE5DDC3D}" type="presParOf" srcId="{2C0A10A4-7EA6-4239-A42B-6D8A0A259D38}" destId="{37F5F530-7430-4A3C-B702-35397F5C094E}" srcOrd="1" destOrd="0" presId="urn:microsoft.com/office/officeart/2017/3/layout/HorizontalPathTimeline"/>
    <dgm:cxn modelId="{143BD029-FE6B-47EB-B8FE-E02EFFEB83F4}" type="presParOf" srcId="{F7B12A42-E93E-4EAE-B560-5A19F63872C9}" destId="{EFD79EEE-A8E2-40DC-AA13-DDEA894AF22B}" srcOrd="2" destOrd="0" presId="urn:microsoft.com/office/officeart/2017/3/layout/HorizontalPathTimeline"/>
    <dgm:cxn modelId="{0DA6A77A-7EF3-47AE-8C30-005463AC6C08}" type="presParOf" srcId="{F7B12A42-E93E-4EAE-B560-5A19F63872C9}" destId="{4FAA5423-B95A-42B5-A909-A8D3B21A5FDD}" srcOrd="3" destOrd="0" presId="urn:microsoft.com/office/officeart/2017/3/layout/HorizontalPathTimeline"/>
    <dgm:cxn modelId="{EBECE6DC-0605-4374-A919-04D9624AC4B1}" type="presParOf" srcId="{F7B12A42-E93E-4EAE-B560-5A19F63872C9}" destId="{4678384E-1B9F-485A-A8BF-797D1CFEC7CF}" srcOrd="4" destOrd="0" presId="urn:microsoft.com/office/officeart/2017/3/layout/HorizontalPathTimeline"/>
    <dgm:cxn modelId="{593FC27E-39AC-4258-8992-17F6D0606717}" type="presParOf" srcId="{989BF6D6-4AF1-4193-9D48-C3C20B9F2DB7}" destId="{5C0C6B0A-26FD-4EC7-A377-EA0D65A3DA2F}" srcOrd="5" destOrd="0" presId="urn:microsoft.com/office/officeart/2017/3/layout/HorizontalPathTimeline"/>
    <dgm:cxn modelId="{76390C45-BDF2-4C28-8699-9C9E56F25EB6}" type="presParOf" srcId="{989BF6D6-4AF1-4193-9D48-C3C20B9F2DB7}" destId="{596BE2A4-EED9-481F-AC38-594F69E0043D}" srcOrd="6" destOrd="0" presId="urn:microsoft.com/office/officeart/2017/3/layout/HorizontalPathTimeline"/>
    <dgm:cxn modelId="{C3F0874D-6A5B-4FA6-B62F-33819859A5BC}" type="presParOf" srcId="{596BE2A4-EED9-481F-AC38-594F69E0043D}" destId="{50F413A9-0833-4099-B9C4-BDF0B78CCFD6}" srcOrd="0" destOrd="0" presId="urn:microsoft.com/office/officeart/2017/3/layout/HorizontalPathTimeline"/>
    <dgm:cxn modelId="{5CF8CF55-3C31-4F23-910F-2BAEC7663C20}" type="presParOf" srcId="{596BE2A4-EED9-481F-AC38-594F69E0043D}" destId="{920631E4-E28A-4AD9-B1F8-131CC52EF583}" srcOrd="1" destOrd="0" presId="urn:microsoft.com/office/officeart/2017/3/layout/HorizontalPathTimeline"/>
    <dgm:cxn modelId="{A38C7AC4-F443-42C5-82CA-6AFE4C63C8FC}" type="presParOf" srcId="{920631E4-E28A-4AD9-B1F8-131CC52EF583}" destId="{4F545357-A77E-41E1-8406-7A81A82F4BD8}" srcOrd="0" destOrd="0" presId="urn:microsoft.com/office/officeart/2017/3/layout/HorizontalPathTimeline"/>
    <dgm:cxn modelId="{BEBE5AA9-9E8B-4A6D-ADAB-7BD2799C3CEE}" type="presParOf" srcId="{920631E4-E28A-4AD9-B1F8-131CC52EF583}" destId="{8ADA9D83-3CA7-4C7B-8105-F18AEECCFDAB}" srcOrd="1" destOrd="0" presId="urn:microsoft.com/office/officeart/2017/3/layout/HorizontalPathTimeline"/>
    <dgm:cxn modelId="{A5F4C6BB-DC3C-43A6-B0E0-B9186F628081}" type="presParOf" srcId="{596BE2A4-EED9-481F-AC38-594F69E0043D}" destId="{0E405FAD-1E1A-4A71-9442-B2EA4FEB8BBA}" srcOrd="2" destOrd="0" presId="urn:microsoft.com/office/officeart/2017/3/layout/HorizontalPathTimeline"/>
    <dgm:cxn modelId="{16619359-4024-4233-A449-1FA3279E7D25}" type="presParOf" srcId="{596BE2A4-EED9-481F-AC38-594F69E0043D}" destId="{901E4174-51D2-4EE5-8EAE-16A2A62B6666}" srcOrd="3" destOrd="0" presId="urn:microsoft.com/office/officeart/2017/3/layout/HorizontalPathTimeline"/>
    <dgm:cxn modelId="{12C5ABE7-AC38-4DA0-88CD-26BD65232F72}" type="presParOf" srcId="{596BE2A4-EED9-481F-AC38-594F69E0043D}" destId="{00CD8376-DBE5-4EC2-A529-366414B99C59}" srcOrd="4" destOrd="0" presId="urn:microsoft.com/office/officeart/2017/3/layout/HorizontalPathTimeline"/>
    <dgm:cxn modelId="{FC4949EE-2365-4211-A57B-D1A812CE4C6D}" type="presParOf" srcId="{989BF6D6-4AF1-4193-9D48-C3C20B9F2DB7}" destId="{E38609D0-5E68-469F-8631-CA2EC1F6D7D0}" srcOrd="7" destOrd="0" presId="urn:microsoft.com/office/officeart/2017/3/layout/HorizontalPathTimeline"/>
    <dgm:cxn modelId="{CEC8CDA1-E2F8-4925-AC47-B190FD76F684}" type="presParOf" srcId="{989BF6D6-4AF1-4193-9D48-C3C20B9F2DB7}" destId="{C40F5AE8-4769-48D9-832D-A5DA41067B58}" srcOrd="8" destOrd="0" presId="urn:microsoft.com/office/officeart/2017/3/layout/HorizontalPathTimeline"/>
    <dgm:cxn modelId="{2A01A5DE-F7D6-4698-9835-93A2A73A4EAE}" type="presParOf" srcId="{C40F5AE8-4769-48D9-832D-A5DA41067B58}" destId="{B76887B4-6151-43DF-8062-EAE9E57ACC7C}" srcOrd="0" destOrd="0" presId="urn:microsoft.com/office/officeart/2017/3/layout/HorizontalPathTimeline"/>
    <dgm:cxn modelId="{2634D3BB-07EE-4C96-8236-89A5B48CBBE8}" type="presParOf" srcId="{C40F5AE8-4769-48D9-832D-A5DA41067B58}" destId="{66D44A9A-323A-416B-9197-C995CA3DEFBD}" srcOrd="1" destOrd="0" presId="urn:microsoft.com/office/officeart/2017/3/layout/HorizontalPathTimeline"/>
    <dgm:cxn modelId="{AB642E04-454A-43E9-8FE9-B1C4C98E63BA}" type="presParOf" srcId="{66D44A9A-323A-416B-9197-C995CA3DEFBD}" destId="{56F45DB3-F7A6-4F7A-A5EB-A208FB54C6AD}" srcOrd="0" destOrd="0" presId="urn:microsoft.com/office/officeart/2017/3/layout/HorizontalPathTimeline"/>
    <dgm:cxn modelId="{EB1C678D-E74E-4DC6-9A10-2CE50AB98FDD}" type="presParOf" srcId="{66D44A9A-323A-416B-9197-C995CA3DEFBD}" destId="{DA482E8A-0EC9-427B-8518-760DE87187B2}" srcOrd="1" destOrd="0" presId="urn:microsoft.com/office/officeart/2017/3/layout/HorizontalPathTimeline"/>
    <dgm:cxn modelId="{022C00F4-8157-48CD-80F8-E49112B30092}" type="presParOf" srcId="{C40F5AE8-4769-48D9-832D-A5DA41067B58}" destId="{FC235DB9-F47A-495E-A13D-05B7DFC18C92}" srcOrd="2" destOrd="0" presId="urn:microsoft.com/office/officeart/2017/3/layout/HorizontalPathTimeline"/>
    <dgm:cxn modelId="{994C29EB-EB0E-4549-888F-8A16CEA91905}" type="presParOf" srcId="{C40F5AE8-4769-48D9-832D-A5DA41067B58}" destId="{DA7EF5A5-86C1-4CA9-BBC9-49D0F0069C6B}" srcOrd="3" destOrd="0" presId="urn:microsoft.com/office/officeart/2017/3/layout/HorizontalPathTimeline"/>
    <dgm:cxn modelId="{7E4F3B0B-174D-4FDF-8E95-8B01FFCFEAF8}" type="presParOf" srcId="{C40F5AE8-4769-48D9-832D-A5DA41067B58}" destId="{2121A9F1-84C6-4BAE-BA2F-77B6034BCD57}" srcOrd="4" destOrd="0" presId="urn:microsoft.com/office/officeart/2017/3/layout/HorizontalPathTimeline"/>
    <dgm:cxn modelId="{3B94BB37-D3B0-4D26-8F31-CD3BD68AEB7C}" type="presParOf" srcId="{989BF6D6-4AF1-4193-9D48-C3C20B9F2DB7}" destId="{7C71BA98-EA7A-4431-ADAC-7749106B1F06}" srcOrd="9" destOrd="0" presId="urn:microsoft.com/office/officeart/2017/3/layout/HorizontalPathTimeline"/>
    <dgm:cxn modelId="{9D8DA8E7-48BE-4379-BDC3-2A4944080E52}" type="presParOf" srcId="{989BF6D6-4AF1-4193-9D48-C3C20B9F2DB7}" destId="{F2F08B3D-4087-4670-BF61-5F9986BBECF4}" srcOrd="10" destOrd="0" presId="urn:microsoft.com/office/officeart/2017/3/layout/HorizontalPathTimeline"/>
    <dgm:cxn modelId="{7873625B-1EBB-450E-B48A-A91BEAB6C899}" type="presParOf" srcId="{F2F08B3D-4087-4670-BF61-5F9986BBECF4}" destId="{3EA62321-A059-4691-8685-45C3BB78ECE8}" srcOrd="0" destOrd="0" presId="urn:microsoft.com/office/officeart/2017/3/layout/HorizontalPathTimeline"/>
    <dgm:cxn modelId="{37AAAE0F-7C1E-4EC3-8A08-9FAAF65137CA}" type="presParOf" srcId="{F2F08B3D-4087-4670-BF61-5F9986BBECF4}" destId="{C758B2E2-322C-48BA-9C37-82FAB925BCA9}" srcOrd="1" destOrd="0" presId="urn:microsoft.com/office/officeart/2017/3/layout/HorizontalPathTimeline"/>
    <dgm:cxn modelId="{14C131B2-2E63-4064-92C1-666279162B23}" type="presParOf" srcId="{C758B2E2-322C-48BA-9C37-82FAB925BCA9}" destId="{43430764-144D-4D58-87F6-99BA6A41436B}" srcOrd="0" destOrd="0" presId="urn:microsoft.com/office/officeart/2017/3/layout/HorizontalPathTimeline"/>
    <dgm:cxn modelId="{79BA3EC8-9B2B-479E-90E9-CDFA60DAA4BA}" type="presParOf" srcId="{C758B2E2-322C-48BA-9C37-82FAB925BCA9}" destId="{DE20A229-2E05-4498-90BC-5CDE35391DEA}" srcOrd="1" destOrd="0" presId="urn:microsoft.com/office/officeart/2017/3/layout/HorizontalPathTimeline"/>
    <dgm:cxn modelId="{92E98368-A522-4D5B-88C6-3D66DB0237E9}" type="presParOf" srcId="{F2F08B3D-4087-4670-BF61-5F9986BBECF4}" destId="{B7F47B9E-8D34-40A6-8E30-47041EF6F8C9}" srcOrd="2" destOrd="0" presId="urn:microsoft.com/office/officeart/2017/3/layout/HorizontalPathTimeline"/>
    <dgm:cxn modelId="{01090357-8911-4F6A-BEB3-7F7732C89A1D}" type="presParOf" srcId="{F2F08B3D-4087-4670-BF61-5F9986BBECF4}" destId="{8072A942-A683-46D1-ACF7-E87DCAC72198}" srcOrd="3" destOrd="0" presId="urn:microsoft.com/office/officeart/2017/3/layout/HorizontalPathTimeline"/>
    <dgm:cxn modelId="{2BBFBB39-BB2A-460A-A66D-9790FA957813}" type="presParOf" srcId="{F2F08B3D-4087-4670-BF61-5F9986BBECF4}" destId="{61B891D8-25D8-445C-9356-CCA38B197244}"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FBDBA8-F825-48B0-8013-07A2A902EB64}" type="doc">
      <dgm:prSet loTypeId="urn:microsoft.com/office/officeart/2016/7/layout/LinearBlockProcessNumbered" loCatId="process" qsTypeId="urn:microsoft.com/office/officeart/2005/8/quickstyle/simple1" qsCatId="simple" csTypeId="urn:microsoft.com/office/officeart/2005/8/colors/colorful1" csCatId="colorful"/>
      <dgm:spPr/>
      <dgm:t>
        <a:bodyPr/>
        <a:lstStyle/>
        <a:p>
          <a:endParaRPr lang="en-US"/>
        </a:p>
      </dgm:t>
    </dgm:pt>
    <dgm:pt modelId="{FB07061D-BE3F-489C-A67B-3F57133C36E8}">
      <dgm:prSet/>
      <dgm:spPr/>
      <dgm:t>
        <a:bodyPr/>
        <a:lstStyle/>
        <a:p>
          <a:r>
            <a:rPr lang="en-US"/>
            <a:t>Full democracies: 8-10</a:t>
          </a:r>
        </a:p>
      </dgm:t>
    </dgm:pt>
    <dgm:pt modelId="{214E5BFF-4A15-49EE-A218-D7DE4A8046B5}" type="parTrans" cxnId="{347BB172-B8B4-488A-8D55-BA15E06F019F}">
      <dgm:prSet/>
      <dgm:spPr/>
      <dgm:t>
        <a:bodyPr/>
        <a:lstStyle/>
        <a:p>
          <a:endParaRPr lang="en-US"/>
        </a:p>
      </dgm:t>
    </dgm:pt>
    <dgm:pt modelId="{1310396C-6959-439B-A668-2681C6BBA087}" type="sibTrans" cxnId="{347BB172-B8B4-488A-8D55-BA15E06F019F}">
      <dgm:prSet phldrT="01" phldr="0"/>
      <dgm:spPr/>
      <dgm:t>
        <a:bodyPr/>
        <a:lstStyle/>
        <a:p>
          <a:r>
            <a:rPr lang="en-US"/>
            <a:t>01</a:t>
          </a:r>
        </a:p>
      </dgm:t>
    </dgm:pt>
    <dgm:pt modelId="{1788DE92-68E6-4AE5-AA33-67920D6ED0BE}">
      <dgm:prSet/>
      <dgm:spPr/>
      <dgm:t>
        <a:bodyPr/>
        <a:lstStyle/>
        <a:p>
          <a:r>
            <a:rPr lang="en-US"/>
            <a:t>Flawed democracies: 6-7.9</a:t>
          </a:r>
        </a:p>
      </dgm:t>
    </dgm:pt>
    <dgm:pt modelId="{7DE3408C-C4BE-44B5-9CF2-0E3C1568C0E5}" type="parTrans" cxnId="{ACF34369-A857-44B6-B2FC-E06F3E609641}">
      <dgm:prSet/>
      <dgm:spPr/>
      <dgm:t>
        <a:bodyPr/>
        <a:lstStyle/>
        <a:p>
          <a:endParaRPr lang="en-US"/>
        </a:p>
      </dgm:t>
    </dgm:pt>
    <dgm:pt modelId="{BB24B7ED-85AB-4F7E-B3CB-4AE9FCDB9A20}" type="sibTrans" cxnId="{ACF34369-A857-44B6-B2FC-E06F3E609641}">
      <dgm:prSet phldrT="02" phldr="0"/>
      <dgm:spPr/>
      <dgm:t>
        <a:bodyPr/>
        <a:lstStyle/>
        <a:p>
          <a:r>
            <a:rPr lang="en-US"/>
            <a:t>02</a:t>
          </a:r>
        </a:p>
      </dgm:t>
    </dgm:pt>
    <dgm:pt modelId="{AC1810F2-B58F-4348-9C08-312C01A67A6B}">
      <dgm:prSet/>
      <dgm:spPr/>
      <dgm:t>
        <a:bodyPr/>
        <a:lstStyle/>
        <a:p>
          <a:r>
            <a:rPr lang="en-US"/>
            <a:t>Hybrid regimes: 4-5.9</a:t>
          </a:r>
        </a:p>
      </dgm:t>
    </dgm:pt>
    <dgm:pt modelId="{B01B3944-AE63-4E1F-B6C5-D86EC2DB35EF}" type="parTrans" cxnId="{ECDF092F-A614-4EF7-8461-AC5C62A98E54}">
      <dgm:prSet/>
      <dgm:spPr/>
      <dgm:t>
        <a:bodyPr/>
        <a:lstStyle/>
        <a:p>
          <a:endParaRPr lang="en-US"/>
        </a:p>
      </dgm:t>
    </dgm:pt>
    <dgm:pt modelId="{A25711C9-F8ED-4AAB-9B4C-7ABA2ACEF503}" type="sibTrans" cxnId="{ECDF092F-A614-4EF7-8461-AC5C62A98E54}">
      <dgm:prSet phldrT="03" phldr="0"/>
      <dgm:spPr/>
      <dgm:t>
        <a:bodyPr/>
        <a:lstStyle/>
        <a:p>
          <a:r>
            <a:rPr lang="en-US"/>
            <a:t>03</a:t>
          </a:r>
        </a:p>
      </dgm:t>
    </dgm:pt>
    <dgm:pt modelId="{15148F62-BFCD-4DF9-A38A-AC41CE5466FA}">
      <dgm:prSet/>
      <dgm:spPr/>
      <dgm:t>
        <a:bodyPr/>
        <a:lstStyle/>
        <a:p>
          <a:r>
            <a:rPr lang="en-US"/>
            <a:t>Authoritarian regimes: below 4</a:t>
          </a:r>
        </a:p>
      </dgm:t>
    </dgm:pt>
    <dgm:pt modelId="{00B0AF6D-386B-47AE-B43F-1F1BD4BBA186}" type="parTrans" cxnId="{098783B4-3963-46DF-959E-F5A5CC76A21A}">
      <dgm:prSet/>
      <dgm:spPr/>
      <dgm:t>
        <a:bodyPr/>
        <a:lstStyle/>
        <a:p>
          <a:endParaRPr lang="en-US"/>
        </a:p>
      </dgm:t>
    </dgm:pt>
    <dgm:pt modelId="{24EA4A8A-F041-4924-92F3-2977236FC0AA}" type="sibTrans" cxnId="{098783B4-3963-46DF-959E-F5A5CC76A21A}">
      <dgm:prSet phldrT="04" phldr="0"/>
      <dgm:spPr/>
      <dgm:t>
        <a:bodyPr/>
        <a:lstStyle/>
        <a:p>
          <a:r>
            <a:rPr lang="en-US"/>
            <a:t>04</a:t>
          </a:r>
        </a:p>
      </dgm:t>
    </dgm:pt>
    <dgm:pt modelId="{66030E9E-4C55-40B3-BB0E-69F763E1DCB5}" type="pres">
      <dgm:prSet presAssocID="{75FBDBA8-F825-48B0-8013-07A2A902EB64}" presName="Name0" presStyleCnt="0">
        <dgm:presLayoutVars>
          <dgm:animLvl val="lvl"/>
          <dgm:resizeHandles val="exact"/>
        </dgm:presLayoutVars>
      </dgm:prSet>
      <dgm:spPr/>
    </dgm:pt>
    <dgm:pt modelId="{A3FA108B-7A50-4BBE-8511-7CF30042FE23}" type="pres">
      <dgm:prSet presAssocID="{FB07061D-BE3F-489C-A67B-3F57133C36E8}" presName="compositeNode" presStyleCnt="0">
        <dgm:presLayoutVars>
          <dgm:bulletEnabled val="1"/>
        </dgm:presLayoutVars>
      </dgm:prSet>
      <dgm:spPr/>
    </dgm:pt>
    <dgm:pt modelId="{F12312DC-1CB4-43C9-B79B-19D47A66217D}" type="pres">
      <dgm:prSet presAssocID="{FB07061D-BE3F-489C-A67B-3F57133C36E8}" presName="bgRect" presStyleLbl="alignNode1" presStyleIdx="0" presStyleCnt="4"/>
      <dgm:spPr/>
    </dgm:pt>
    <dgm:pt modelId="{B0B4B411-6E56-4988-A1A5-3AD63F6838A4}" type="pres">
      <dgm:prSet presAssocID="{1310396C-6959-439B-A668-2681C6BBA087}" presName="sibTransNodeRect" presStyleLbl="alignNode1" presStyleIdx="0" presStyleCnt="4">
        <dgm:presLayoutVars>
          <dgm:chMax val="0"/>
          <dgm:bulletEnabled val="1"/>
        </dgm:presLayoutVars>
      </dgm:prSet>
      <dgm:spPr/>
    </dgm:pt>
    <dgm:pt modelId="{79CE81A1-CDFA-4513-8476-00DCEE99469A}" type="pres">
      <dgm:prSet presAssocID="{FB07061D-BE3F-489C-A67B-3F57133C36E8}" presName="nodeRect" presStyleLbl="alignNode1" presStyleIdx="0" presStyleCnt="4">
        <dgm:presLayoutVars>
          <dgm:bulletEnabled val="1"/>
        </dgm:presLayoutVars>
      </dgm:prSet>
      <dgm:spPr/>
    </dgm:pt>
    <dgm:pt modelId="{91C66A45-09F0-489A-863E-5DE3F31662E1}" type="pres">
      <dgm:prSet presAssocID="{1310396C-6959-439B-A668-2681C6BBA087}" presName="sibTrans" presStyleCnt="0"/>
      <dgm:spPr/>
    </dgm:pt>
    <dgm:pt modelId="{F2FC8EEC-12E8-45EF-8676-3E8B663989A2}" type="pres">
      <dgm:prSet presAssocID="{1788DE92-68E6-4AE5-AA33-67920D6ED0BE}" presName="compositeNode" presStyleCnt="0">
        <dgm:presLayoutVars>
          <dgm:bulletEnabled val="1"/>
        </dgm:presLayoutVars>
      </dgm:prSet>
      <dgm:spPr/>
    </dgm:pt>
    <dgm:pt modelId="{5FCA0017-E12F-40D9-A1A5-F3E5D415CEA8}" type="pres">
      <dgm:prSet presAssocID="{1788DE92-68E6-4AE5-AA33-67920D6ED0BE}" presName="bgRect" presStyleLbl="alignNode1" presStyleIdx="1" presStyleCnt="4"/>
      <dgm:spPr/>
    </dgm:pt>
    <dgm:pt modelId="{02A2E4E7-37A2-44EB-A889-3380FB59C79C}" type="pres">
      <dgm:prSet presAssocID="{BB24B7ED-85AB-4F7E-B3CB-4AE9FCDB9A20}" presName="sibTransNodeRect" presStyleLbl="alignNode1" presStyleIdx="1" presStyleCnt="4">
        <dgm:presLayoutVars>
          <dgm:chMax val="0"/>
          <dgm:bulletEnabled val="1"/>
        </dgm:presLayoutVars>
      </dgm:prSet>
      <dgm:spPr/>
    </dgm:pt>
    <dgm:pt modelId="{AAF59F18-0314-4790-BF4A-103EDA0BCEFC}" type="pres">
      <dgm:prSet presAssocID="{1788DE92-68E6-4AE5-AA33-67920D6ED0BE}" presName="nodeRect" presStyleLbl="alignNode1" presStyleIdx="1" presStyleCnt="4">
        <dgm:presLayoutVars>
          <dgm:bulletEnabled val="1"/>
        </dgm:presLayoutVars>
      </dgm:prSet>
      <dgm:spPr/>
    </dgm:pt>
    <dgm:pt modelId="{985C4155-155B-442D-9CAB-2C7244D02C46}" type="pres">
      <dgm:prSet presAssocID="{BB24B7ED-85AB-4F7E-B3CB-4AE9FCDB9A20}" presName="sibTrans" presStyleCnt="0"/>
      <dgm:spPr/>
    </dgm:pt>
    <dgm:pt modelId="{45A824FE-CBD9-4252-9AFE-26D6B05BC1D0}" type="pres">
      <dgm:prSet presAssocID="{AC1810F2-B58F-4348-9C08-312C01A67A6B}" presName="compositeNode" presStyleCnt="0">
        <dgm:presLayoutVars>
          <dgm:bulletEnabled val="1"/>
        </dgm:presLayoutVars>
      </dgm:prSet>
      <dgm:spPr/>
    </dgm:pt>
    <dgm:pt modelId="{429BAB1B-8092-46E3-AF89-102D2763F59A}" type="pres">
      <dgm:prSet presAssocID="{AC1810F2-B58F-4348-9C08-312C01A67A6B}" presName="bgRect" presStyleLbl="alignNode1" presStyleIdx="2" presStyleCnt="4"/>
      <dgm:spPr/>
    </dgm:pt>
    <dgm:pt modelId="{AA86CDD3-342A-4194-9C2C-601B893F0A6D}" type="pres">
      <dgm:prSet presAssocID="{A25711C9-F8ED-4AAB-9B4C-7ABA2ACEF503}" presName="sibTransNodeRect" presStyleLbl="alignNode1" presStyleIdx="2" presStyleCnt="4">
        <dgm:presLayoutVars>
          <dgm:chMax val="0"/>
          <dgm:bulletEnabled val="1"/>
        </dgm:presLayoutVars>
      </dgm:prSet>
      <dgm:spPr/>
    </dgm:pt>
    <dgm:pt modelId="{7B1B5A56-76B9-4FBD-8AEA-982991E3713C}" type="pres">
      <dgm:prSet presAssocID="{AC1810F2-B58F-4348-9C08-312C01A67A6B}" presName="nodeRect" presStyleLbl="alignNode1" presStyleIdx="2" presStyleCnt="4">
        <dgm:presLayoutVars>
          <dgm:bulletEnabled val="1"/>
        </dgm:presLayoutVars>
      </dgm:prSet>
      <dgm:spPr/>
    </dgm:pt>
    <dgm:pt modelId="{EA871A5A-F5A1-418E-A50F-9C17BC54BDA7}" type="pres">
      <dgm:prSet presAssocID="{A25711C9-F8ED-4AAB-9B4C-7ABA2ACEF503}" presName="sibTrans" presStyleCnt="0"/>
      <dgm:spPr/>
    </dgm:pt>
    <dgm:pt modelId="{44474377-989A-4AC9-B698-4BE97E65422C}" type="pres">
      <dgm:prSet presAssocID="{15148F62-BFCD-4DF9-A38A-AC41CE5466FA}" presName="compositeNode" presStyleCnt="0">
        <dgm:presLayoutVars>
          <dgm:bulletEnabled val="1"/>
        </dgm:presLayoutVars>
      </dgm:prSet>
      <dgm:spPr/>
    </dgm:pt>
    <dgm:pt modelId="{C2D17382-6965-4AC5-ADDA-C3755C79F070}" type="pres">
      <dgm:prSet presAssocID="{15148F62-BFCD-4DF9-A38A-AC41CE5466FA}" presName="bgRect" presStyleLbl="alignNode1" presStyleIdx="3" presStyleCnt="4"/>
      <dgm:spPr/>
    </dgm:pt>
    <dgm:pt modelId="{99FC3ACE-2B49-4C68-9D92-56EB7E139CE0}" type="pres">
      <dgm:prSet presAssocID="{24EA4A8A-F041-4924-92F3-2977236FC0AA}" presName="sibTransNodeRect" presStyleLbl="alignNode1" presStyleIdx="3" presStyleCnt="4">
        <dgm:presLayoutVars>
          <dgm:chMax val="0"/>
          <dgm:bulletEnabled val="1"/>
        </dgm:presLayoutVars>
      </dgm:prSet>
      <dgm:spPr/>
    </dgm:pt>
    <dgm:pt modelId="{BB0D024B-A1E0-4EE5-A52A-92EB50420B6E}" type="pres">
      <dgm:prSet presAssocID="{15148F62-BFCD-4DF9-A38A-AC41CE5466FA}" presName="nodeRect" presStyleLbl="alignNode1" presStyleIdx="3" presStyleCnt="4">
        <dgm:presLayoutVars>
          <dgm:bulletEnabled val="1"/>
        </dgm:presLayoutVars>
      </dgm:prSet>
      <dgm:spPr/>
    </dgm:pt>
  </dgm:ptLst>
  <dgm:cxnLst>
    <dgm:cxn modelId="{13A36A08-F3C1-4905-A77A-D5467A7014A2}" type="presOf" srcId="{1310396C-6959-439B-A668-2681C6BBA087}" destId="{B0B4B411-6E56-4988-A1A5-3AD63F6838A4}" srcOrd="0" destOrd="0" presId="urn:microsoft.com/office/officeart/2016/7/layout/LinearBlockProcessNumbered"/>
    <dgm:cxn modelId="{876F830F-160D-4F3F-8197-6259903C5ACC}" type="presOf" srcId="{15148F62-BFCD-4DF9-A38A-AC41CE5466FA}" destId="{C2D17382-6965-4AC5-ADDA-C3755C79F070}" srcOrd="0" destOrd="0" presId="urn:microsoft.com/office/officeart/2016/7/layout/LinearBlockProcessNumbered"/>
    <dgm:cxn modelId="{C3E9D928-9CDD-4DFC-98F1-028415579EC0}" type="presOf" srcId="{15148F62-BFCD-4DF9-A38A-AC41CE5466FA}" destId="{BB0D024B-A1E0-4EE5-A52A-92EB50420B6E}" srcOrd="1" destOrd="0" presId="urn:microsoft.com/office/officeart/2016/7/layout/LinearBlockProcessNumbered"/>
    <dgm:cxn modelId="{ECDF092F-A614-4EF7-8461-AC5C62A98E54}" srcId="{75FBDBA8-F825-48B0-8013-07A2A902EB64}" destId="{AC1810F2-B58F-4348-9C08-312C01A67A6B}" srcOrd="2" destOrd="0" parTransId="{B01B3944-AE63-4E1F-B6C5-D86EC2DB35EF}" sibTransId="{A25711C9-F8ED-4AAB-9B4C-7ABA2ACEF503}"/>
    <dgm:cxn modelId="{CF08C03D-992E-4BA0-B600-D282E960F5F8}" type="presOf" srcId="{FB07061D-BE3F-489C-A67B-3F57133C36E8}" destId="{79CE81A1-CDFA-4513-8476-00DCEE99469A}" srcOrd="1" destOrd="0" presId="urn:microsoft.com/office/officeart/2016/7/layout/LinearBlockProcessNumbered"/>
    <dgm:cxn modelId="{ACF34369-A857-44B6-B2FC-E06F3E609641}" srcId="{75FBDBA8-F825-48B0-8013-07A2A902EB64}" destId="{1788DE92-68E6-4AE5-AA33-67920D6ED0BE}" srcOrd="1" destOrd="0" parTransId="{7DE3408C-C4BE-44B5-9CF2-0E3C1568C0E5}" sibTransId="{BB24B7ED-85AB-4F7E-B3CB-4AE9FCDB9A20}"/>
    <dgm:cxn modelId="{347BB172-B8B4-488A-8D55-BA15E06F019F}" srcId="{75FBDBA8-F825-48B0-8013-07A2A902EB64}" destId="{FB07061D-BE3F-489C-A67B-3F57133C36E8}" srcOrd="0" destOrd="0" parTransId="{214E5BFF-4A15-49EE-A218-D7DE4A8046B5}" sibTransId="{1310396C-6959-439B-A668-2681C6BBA087}"/>
    <dgm:cxn modelId="{F9985174-FE7A-46A6-8EF4-E46833124BB7}" type="presOf" srcId="{1788DE92-68E6-4AE5-AA33-67920D6ED0BE}" destId="{AAF59F18-0314-4790-BF4A-103EDA0BCEFC}" srcOrd="1" destOrd="0" presId="urn:microsoft.com/office/officeart/2016/7/layout/LinearBlockProcessNumbered"/>
    <dgm:cxn modelId="{8429E976-C04A-4246-AD49-978A0DEB63B3}" type="presOf" srcId="{BB24B7ED-85AB-4F7E-B3CB-4AE9FCDB9A20}" destId="{02A2E4E7-37A2-44EB-A889-3380FB59C79C}" srcOrd="0" destOrd="0" presId="urn:microsoft.com/office/officeart/2016/7/layout/LinearBlockProcessNumbered"/>
    <dgm:cxn modelId="{3587A17A-6E5A-4033-AF17-AC317920F5E9}" type="presOf" srcId="{A25711C9-F8ED-4AAB-9B4C-7ABA2ACEF503}" destId="{AA86CDD3-342A-4194-9C2C-601B893F0A6D}" srcOrd="0" destOrd="0" presId="urn:microsoft.com/office/officeart/2016/7/layout/LinearBlockProcessNumbered"/>
    <dgm:cxn modelId="{B060A97C-20C1-40AB-93FF-E02E6EB119DE}" type="presOf" srcId="{AC1810F2-B58F-4348-9C08-312C01A67A6B}" destId="{7B1B5A56-76B9-4FBD-8AEA-982991E3713C}" srcOrd="1" destOrd="0" presId="urn:microsoft.com/office/officeart/2016/7/layout/LinearBlockProcessNumbered"/>
    <dgm:cxn modelId="{6603E87C-7547-4699-B74F-CD51EC4D7925}" type="presOf" srcId="{24EA4A8A-F041-4924-92F3-2977236FC0AA}" destId="{99FC3ACE-2B49-4C68-9D92-56EB7E139CE0}" srcOrd="0" destOrd="0" presId="urn:microsoft.com/office/officeart/2016/7/layout/LinearBlockProcessNumbered"/>
    <dgm:cxn modelId="{4F1E4981-C390-47F3-A4FC-DA6D5F9FBB8E}" type="presOf" srcId="{AC1810F2-B58F-4348-9C08-312C01A67A6B}" destId="{429BAB1B-8092-46E3-AF89-102D2763F59A}" srcOrd="0" destOrd="0" presId="urn:microsoft.com/office/officeart/2016/7/layout/LinearBlockProcessNumbered"/>
    <dgm:cxn modelId="{7B4578A8-8ABF-42A3-A1B3-F44F14DADD91}" type="presOf" srcId="{FB07061D-BE3F-489C-A67B-3F57133C36E8}" destId="{F12312DC-1CB4-43C9-B79B-19D47A66217D}" srcOrd="0" destOrd="0" presId="urn:microsoft.com/office/officeart/2016/7/layout/LinearBlockProcessNumbered"/>
    <dgm:cxn modelId="{098783B4-3963-46DF-959E-F5A5CC76A21A}" srcId="{75FBDBA8-F825-48B0-8013-07A2A902EB64}" destId="{15148F62-BFCD-4DF9-A38A-AC41CE5466FA}" srcOrd="3" destOrd="0" parTransId="{00B0AF6D-386B-47AE-B43F-1F1BD4BBA186}" sibTransId="{24EA4A8A-F041-4924-92F3-2977236FC0AA}"/>
    <dgm:cxn modelId="{C315D4D6-0892-4B45-9E89-D40419FDDE0A}" type="presOf" srcId="{1788DE92-68E6-4AE5-AA33-67920D6ED0BE}" destId="{5FCA0017-E12F-40D9-A1A5-F3E5D415CEA8}" srcOrd="0" destOrd="0" presId="urn:microsoft.com/office/officeart/2016/7/layout/LinearBlockProcessNumbered"/>
    <dgm:cxn modelId="{766021E0-72B0-475A-AE99-5A6768725162}" type="presOf" srcId="{75FBDBA8-F825-48B0-8013-07A2A902EB64}" destId="{66030E9E-4C55-40B3-BB0E-69F763E1DCB5}" srcOrd="0" destOrd="0" presId="urn:microsoft.com/office/officeart/2016/7/layout/LinearBlockProcessNumbered"/>
    <dgm:cxn modelId="{7D62807B-3C5F-4392-9919-BDDB51238EA7}" type="presParOf" srcId="{66030E9E-4C55-40B3-BB0E-69F763E1DCB5}" destId="{A3FA108B-7A50-4BBE-8511-7CF30042FE23}" srcOrd="0" destOrd="0" presId="urn:microsoft.com/office/officeart/2016/7/layout/LinearBlockProcessNumbered"/>
    <dgm:cxn modelId="{AA31B73F-9244-483C-9F72-F072116B865C}" type="presParOf" srcId="{A3FA108B-7A50-4BBE-8511-7CF30042FE23}" destId="{F12312DC-1CB4-43C9-B79B-19D47A66217D}" srcOrd="0" destOrd="0" presId="urn:microsoft.com/office/officeart/2016/7/layout/LinearBlockProcessNumbered"/>
    <dgm:cxn modelId="{92872CA8-0A49-4384-909D-CA9822D25D0E}" type="presParOf" srcId="{A3FA108B-7A50-4BBE-8511-7CF30042FE23}" destId="{B0B4B411-6E56-4988-A1A5-3AD63F6838A4}" srcOrd="1" destOrd="0" presId="urn:microsoft.com/office/officeart/2016/7/layout/LinearBlockProcessNumbered"/>
    <dgm:cxn modelId="{4E774A75-9636-462F-A687-50171BE7F241}" type="presParOf" srcId="{A3FA108B-7A50-4BBE-8511-7CF30042FE23}" destId="{79CE81A1-CDFA-4513-8476-00DCEE99469A}" srcOrd="2" destOrd="0" presId="urn:microsoft.com/office/officeart/2016/7/layout/LinearBlockProcessNumbered"/>
    <dgm:cxn modelId="{BAF31121-EF09-4BBF-996D-C8EC8829DB9A}" type="presParOf" srcId="{66030E9E-4C55-40B3-BB0E-69F763E1DCB5}" destId="{91C66A45-09F0-489A-863E-5DE3F31662E1}" srcOrd="1" destOrd="0" presId="urn:microsoft.com/office/officeart/2016/7/layout/LinearBlockProcessNumbered"/>
    <dgm:cxn modelId="{B7B6755D-37B5-4619-9A1D-9BBE13598F9C}" type="presParOf" srcId="{66030E9E-4C55-40B3-BB0E-69F763E1DCB5}" destId="{F2FC8EEC-12E8-45EF-8676-3E8B663989A2}" srcOrd="2" destOrd="0" presId="urn:microsoft.com/office/officeart/2016/7/layout/LinearBlockProcessNumbered"/>
    <dgm:cxn modelId="{AD1EC8D8-E2E8-418C-94AB-3E100BFB6175}" type="presParOf" srcId="{F2FC8EEC-12E8-45EF-8676-3E8B663989A2}" destId="{5FCA0017-E12F-40D9-A1A5-F3E5D415CEA8}" srcOrd="0" destOrd="0" presId="urn:microsoft.com/office/officeart/2016/7/layout/LinearBlockProcessNumbered"/>
    <dgm:cxn modelId="{A9796FC5-E0E9-49FA-A2B0-64407BC02200}" type="presParOf" srcId="{F2FC8EEC-12E8-45EF-8676-3E8B663989A2}" destId="{02A2E4E7-37A2-44EB-A889-3380FB59C79C}" srcOrd="1" destOrd="0" presId="urn:microsoft.com/office/officeart/2016/7/layout/LinearBlockProcessNumbered"/>
    <dgm:cxn modelId="{966236B7-1573-4C12-B66E-5D4C3B242CA4}" type="presParOf" srcId="{F2FC8EEC-12E8-45EF-8676-3E8B663989A2}" destId="{AAF59F18-0314-4790-BF4A-103EDA0BCEFC}" srcOrd="2" destOrd="0" presId="urn:microsoft.com/office/officeart/2016/7/layout/LinearBlockProcessNumbered"/>
    <dgm:cxn modelId="{38A878DC-D9A1-4707-B2DF-BB9A9219F899}" type="presParOf" srcId="{66030E9E-4C55-40B3-BB0E-69F763E1DCB5}" destId="{985C4155-155B-442D-9CAB-2C7244D02C46}" srcOrd="3" destOrd="0" presId="urn:microsoft.com/office/officeart/2016/7/layout/LinearBlockProcessNumbered"/>
    <dgm:cxn modelId="{C4B27E36-F936-4CAB-8BC8-6579C9815CAC}" type="presParOf" srcId="{66030E9E-4C55-40B3-BB0E-69F763E1DCB5}" destId="{45A824FE-CBD9-4252-9AFE-26D6B05BC1D0}" srcOrd="4" destOrd="0" presId="urn:microsoft.com/office/officeart/2016/7/layout/LinearBlockProcessNumbered"/>
    <dgm:cxn modelId="{69D45718-07B5-410B-AA1A-6ADE30DC21D5}" type="presParOf" srcId="{45A824FE-CBD9-4252-9AFE-26D6B05BC1D0}" destId="{429BAB1B-8092-46E3-AF89-102D2763F59A}" srcOrd="0" destOrd="0" presId="urn:microsoft.com/office/officeart/2016/7/layout/LinearBlockProcessNumbered"/>
    <dgm:cxn modelId="{FFA24556-ACF4-4E64-8F40-F0DD633AED97}" type="presParOf" srcId="{45A824FE-CBD9-4252-9AFE-26D6B05BC1D0}" destId="{AA86CDD3-342A-4194-9C2C-601B893F0A6D}" srcOrd="1" destOrd="0" presId="urn:microsoft.com/office/officeart/2016/7/layout/LinearBlockProcessNumbered"/>
    <dgm:cxn modelId="{3AB52384-8A3E-49F4-9EBC-19BD78FBEDCA}" type="presParOf" srcId="{45A824FE-CBD9-4252-9AFE-26D6B05BC1D0}" destId="{7B1B5A56-76B9-4FBD-8AEA-982991E3713C}" srcOrd="2" destOrd="0" presId="urn:microsoft.com/office/officeart/2016/7/layout/LinearBlockProcessNumbered"/>
    <dgm:cxn modelId="{8A1F8F77-BB36-4DA3-9B30-9927E26DE19E}" type="presParOf" srcId="{66030E9E-4C55-40B3-BB0E-69F763E1DCB5}" destId="{EA871A5A-F5A1-418E-A50F-9C17BC54BDA7}" srcOrd="5" destOrd="0" presId="urn:microsoft.com/office/officeart/2016/7/layout/LinearBlockProcessNumbered"/>
    <dgm:cxn modelId="{35C00B25-DB7C-4762-9D12-C34A79AA9F42}" type="presParOf" srcId="{66030E9E-4C55-40B3-BB0E-69F763E1DCB5}" destId="{44474377-989A-4AC9-B698-4BE97E65422C}" srcOrd="6" destOrd="0" presId="urn:microsoft.com/office/officeart/2016/7/layout/LinearBlockProcessNumbered"/>
    <dgm:cxn modelId="{DE1FB52E-D069-49A6-B1B5-FC4BA9E66989}" type="presParOf" srcId="{44474377-989A-4AC9-B698-4BE97E65422C}" destId="{C2D17382-6965-4AC5-ADDA-C3755C79F070}" srcOrd="0" destOrd="0" presId="urn:microsoft.com/office/officeart/2016/7/layout/LinearBlockProcessNumbered"/>
    <dgm:cxn modelId="{994EB4ED-F9FE-4E64-9690-A5D7A30EEBAE}" type="presParOf" srcId="{44474377-989A-4AC9-B698-4BE97E65422C}" destId="{99FC3ACE-2B49-4C68-9D92-56EB7E139CE0}" srcOrd="1" destOrd="0" presId="urn:microsoft.com/office/officeart/2016/7/layout/LinearBlockProcessNumbered"/>
    <dgm:cxn modelId="{0FB18A36-56F9-4D30-9B2E-018BD6F1B70B}" type="presParOf" srcId="{44474377-989A-4AC9-B698-4BE97E65422C}" destId="{BB0D024B-A1E0-4EE5-A52A-92EB50420B6E}"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BD4462-23E4-4F4D-BF85-1D124BDBF1E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053AEE2-4CFE-423C-9E43-3AAA495A679B}">
      <dgm:prSet/>
      <dgm:spPr/>
      <dgm:t>
        <a:bodyPr/>
        <a:lstStyle/>
        <a:p>
          <a:r>
            <a:rPr lang="en-US"/>
            <a:t>Strongly majoritarian political institutions vs. Strongly consensus-oriented civil society</a:t>
          </a:r>
        </a:p>
      </dgm:t>
    </dgm:pt>
    <dgm:pt modelId="{E32642F1-A8A0-4C5B-AC66-B5F586B35DFE}" type="parTrans" cxnId="{3AE5397B-B68E-4E9F-99F2-B00500A908FF}">
      <dgm:prSet/>
      <dgm:spPr/>
      <dgm:t>
        <a:bodyPr/>
        <a:lstStyle/>
        <a:p>
          <a:endParaRPr lang="en-US"/>
        </a:p>
      </dgm:t>
    </dgm:pt>
    <dgm:pt modelId="{BA6147D1-D8C1-4A0A-B1C0-8CAF20B3CE69}" type="sibTrans" cxnId="{3AE5397B-B68E-4E9F-99F2-B00500A908FF}">
      <dgm:prSet/>
      <dgm:spPr/>
      <dgm:t>
        <a:bodyPr/>
        <a:lstStyle/>
        <a:p>
          <a:endParaRPr lang="en-US"/>
        </a:p>
      </dgm:t>
    </dgm:pt>
    <dgm:pt modelId="{8992731F-F72D-47ED-BCA4-FAD70388C63F}">
      <dgm:prSet/>
      <dgm:spPr/>
      <dgm:t>
        <a:bodyPr/>
        <a:lstStyle/>
        <a:p>
          <a:r>
            <a:rPr lang="en-US"/>
            <a:t>Lack of mutual tolerance and institutional forbearance</a:t>
          </a:r>
        </a:p>
      </dgm:t>
    </dgm:pt>
    <dgm:pt modelId="{B8ECFA17-CF89-4BD0-8EA0-E82F475E7151}" type="parTrans" cxnId="{3F6015E4-949F-4E85-907C-1E51DC8F2485}">
      <dgm:prSet/>
      <dgm:spPr/>
      <dgm:t>
        <a:bodyPr/>
        <a:lstStyle/>
        <a:p>
          <a:endParaRPr lang="en-US"/>
        </a:p>
      </dgm:t>
    </dgm:pt>
    <dgm:pt modelId="{885E08FB-7FA1-4CBB-A613-7E8C87C5EB0D}" type="sibTrans" cxnId="{3F6015E4-949F-4E85-907C-1E51DC8F2485}">
      <dgm:prSet/>
      <dgm:spPr/>
      <dgm:t>
        <a:bodyPr/>
        <a:lstStyle/>
        <a:p>
          <a:endParaRPr lang="en-US"/>
        </a:p>
      </dgm:t>
    </dgm:pt>
    <dgm:pt modelId="{F986A04C-1CE2-4A0B-8FD2-A5BB033067B3}">
      <dgm:prSet/>
      <dgm:spPr/>
      <dgm:t>
        <a:bodyPr/>
        <a:lstStyle/>
        <a:p>
          <a:r>
            <a:rPr lang="en-US"/>
            <a:t>Politics as a matter of life or death</a:t>
          </a:r>
        </a:p>
      </dgm:t>
    </dgm:pt>
    <dgm:pt modelId="{6BA32C3F-250A-4C89-AF8B-5B829ADBACC5}" type="parTrans" cxnId="{2D478F49-41FF-46F4-920C-EF38658DE705}">
      <dgm:prSet/>
      <dgm:spPr/>
      <dgm:t>
        <a:bodyPr/>
        <a:lstStyle/>
        <a:p>
          <a:endParaRPr lang="en-US"/>
        </a:p>
      </dgm:t>
    </dgm:pt>
    <dgm:pt modelId="{D4503B0B-A3E1-4A28-96A6-CF0BFC43891B}" type="sibTrans" cxnId="{2D478F49-41FF-46F4-920C-EF38658DE705}">
      <dgm:prSet/>
      <dgm:spPr/>
      <dgm:t>
        <a:bodyPr/>
        <a:lstStyle/>
        <a:p>
          <a:endParaRPr lang="en-US"/>
        </a:p>
      </dgm:t>
    </dgm:pt>
    <dgm:pt modelId="{DFDA7CE2-7103-4C7F-B95D-EB6AB99A174A}" type="pres">
      <dgm:prSet presAssocID="{32BD4462-23E4-4F4D-BF85-1D124BDBF1E6}" presName="root" presStyleCnt="0">
        <dgm:presLayoutVars>
          <dgm:dir/>
          <dgm:resizeHandles val="exact"/>
        </dgm:presLayoutVars>
      </dgm:prSet>
      <dgm:spPr/>
    </dgm:pt>
    <dgm:pt modelId="{99710087-B35D-4E07-8826-62634598CC0F}" type="pres">
      <dgm:prSet presAssocID="{B053AEE2-4CFE-423C-9E43-3AAA495A679B}" presName="compNode" presStyleCnt="0"/>
      <dgm:spPr/>
    </dgm:pt>
    <dgm:pt modelId="{35DF6433-D2F5-43A4-8360-BC0800B1A5A9}" type="pres">
      <dgm:prSet presAssocID="{B053AEE2-4CFE-423C-9E43-3AAA495A679B}" presName="bgRect" presStyleLbl="bgShp" presStyleIdx="0" presStyleCnt="3"/>
      <dgm:spPr/>
    </dgm:pt>
    <dgm:pt modelId="{A85C494D-C86E-4CB1-A5F7-522EF9DB0A4E}" type="pres">
      <dgm:prSet presAssocID="{B053AEE2-4CFE-423C-9E43-3AAA495A67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CF145EF3-2C78-42A4-9C1C-0DE6928ACC7F}" type="pres">
      <dgm:prSet presAssocID="{B053AEE2-4CFE-423C-9E43-3AAA495A679B}" presName="spaceRect" presStyleCnt="0"/>
      <dgm:spPr/>
    </dgm:pt>
    <dgm:pt modelId="{65ED0052-C6B7-46ED-A4F8-0F62D8778F8F}" type="pres">
      <dgm:prSet presAssocID="{B053AEE2-4CFE-423C-9E43-3AAA495A679B}" presName="parTx" presStyleLbl="revTx" presStyleIdx="0" presStyleCnt="3">
        <dgm:presLayoutVars>
          <dgm:chMax val="0"/>
          <dgm:chPref val="0"/>
        </dgm:presLayoutVars>
      </dgm:prSet>
      <dgm:spPr/>
    </dgm:pt>
    <dgm:pt modelId="{BD12C3ED-7D0B-46DD-B1C3-BCCC586352C1}" type="pres">
      <dgm:prSet presAssocID="{BA6147D1-D8C1-4A0A-B1C0-8CAF20B3CE69}" presName="sibTrans" presStyleCnt="0"/>
      <dgm:spPr/>
    </dgm:pt>
    <dgm:pt modelId="{AFB357F8-C51F-4DBF-BDB3-173BBF370605}" type="pres">
      <dgm:prSet presAssocID="{8992731F-F72D-47ED-BCA4-FAD70388C63F}" presName="compNode" presStyleCnt="0"/>
      <dgm:spPr/>
    </dgm:pt>
    <dgm:pt modelId="{22088F43-EF4E-4041-AE11-1245105CA3F2}" type="pres">
      <dgm:prSet presAssocID="{8992731F-F72D-47ED-BCA4-FAD70388C63F}" presName="bgRect" presStyleLbl="bgShp" presStyleIdx="1" presStyleCnt="3"/>
      <dgm:spPr/>
    </dgm:pt>
    <dgm:pt modelId="{D839C6BF-ED3E-4382-949B-4712DEAE0D60}" type="pres">
      <dgm:prSet presAssocID="{8992731F-F72D-47ED-BCA4-FAD70388C63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CBC4FF6B-D16A-45AD-A725-10D70E257EE4}" type="pres">
      <dgm:prSet presAssocID="{8992731F-F72D-47ED-BCA4-FAD70388C63F}" presName="spaceRect" presStyleCnt="0"/>
      <dgm:spPr/>
    </dgm:pt>
    <dgm:pt modelId="{D24B14EA-8E61-465B-82F4-94DEE6E60679}" type="pres">
      <dgm:prSet presAssocID="{8992731F-F72D-47ED-BCA4-FAD70388C63F}" presName="parTx" presStyleLbl="revTx" presStyleIdx="1" presStyleCnt="3">
        <dgm:presLayoutVars>
          <dgm:chMax val="0"/>
          <dgm:chPref val="0"/>
        </dgm:presLayoutVars>
      </dgm:prSet>
      <dgm:spPr/>
    </dgm:pt>
    <dgm:pt modelId="{FFADEB1F-6BDF-4620-82AB-C3B82E25443F}" type="pres">
      <dgm:prSet presAssocID="{885E08FB-7FA1-4CBB-A613-7E8C87C5EB0D}" presName="sibTrans" presStyleCnt="0"/>
      <dgm:spPr/>
    </dgm:pt>
    <dgm:pt modelId="{ACF67B7F-A608-4271-B1A0-EEA825C9E6E5}" type="pres">
      <dgm:prSet presAssocID="{F986A04C-1CE2-4A0B-8FD2-A5BB033067B3}" presName="compNode" presStyleCnt="0"/>
      <dgm:spPr/>
    </dgm:pt>
    <dgm:pt modelId="{2FC4244A-639B-4EBE-928B-2BD3EDA388D9}" type="pres">
      <dgm:prSet presAssocID="{F986A04C-1CE2-4A0B-8FD2-A5BB033067B3}" presName="bgRect" presStyleLbl="bgShp" presStyleIdx="2" presStyleCnt="3"/>
      <dgm:spPr/>
    </dgm:pt>
    <dgm:pt modelId="{B0F9578A-8364-4A8F-8AC3-6ED7478AD736}" type="pres">
      <dgm:prSet presAssocID="{F986A04C-1CE2-4A0B-8FD2-A5BB033067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5DFC14B6-8AE3-4AAF-A823-1C5147DA0B84}" type="pres">
      <dgm:prSet presAssocID="{F986A04C-1CE2-4A0B-8FD2-A5BB033067B3}" presName="spaceRect" presStyleCnt="0"/>
      <dgm:spPr/>
    </dgm:pt>
    <dgm:pt modelId="{553BAF35-C213-47BD-992A-9C420BFD0ED1}" type="pres">
      <dgm:prSet presAssocID="{F986A04C-1CE2-4A0B-8FD2-A5BB033067B3}" presName="parTx" presStyleLbl="revTx" presStyleIdx="2" presStyleCnt="3">
        <dgm:presLayoutVars>
          <dgm:chMax val="0"/>
          <dgm:chPref val="0"/>
        </dgm:presLayoutVars>
      </dgm:prSet>
      <dgm:spPr/>
    </dgm:pt>
  </dgm:ptLst>
  <dgm:cxnLst>
    <dgm:cxn modelId="{C618770E-2873-49EE-B149-9FF2C7190524}" type="presOf" srcId="{8992731F-F72D-47ED-BCA4-FAD70388C63F}" destId="{D24B14EA-8E61-465B-82F4-94DEE6E60679}" srcOrd="0" destOrd="0" presId="urn:microsoft.com/office/officeart/2018/2/layout/IconVerticalSolidList"/>
    <dgm:cxn modelId="{95DBF068-044C-47D8-931C-BD736FC50256}" type="presOf" srcId="{B053AEE2-4CFE-423C-9E43-3AAA495A679B}" destId="{65ED0052-C6B7-46ED-A4F8-0F62D8778F8F}" srcOrd="0" destOrd="0" presId="urn:microsoft.com/office/officeart/2018/2/layout/IconVerticalSolidList"/>
    <dgm:cxn modelId="{2D478F49-41FF-46F4-920C-EF38658DE705}" srcId="{32BD4462-23E4-4F4D-BF85-1D124BDBF1E6}" destId="{F986A04C-1CE2-4A0B-8FD2-A5BB033067B3}" srcOrd="2" destOrd="0" parTransId="{6BA32C3F-250A-4C89-AF8B-5B829ADBACC5}" sibTransId="{D4503B0B-A3E1-4A28-96A6-CF0BFC43891B}"/>
    <dgm:cxn modelId="{2FCB6E78-FAC7-4B76-823E-A85A9B35F13B}" type="presOf" srcId="{F986A04C-1CE2-4A0B-8FD2-A5BB033067B3}" destId="{553BAF35-C213-47BD-992A-9C420BFD0ED1}" srcOrd="0" destOrd="0" presId="urn:microsoft.com/office/officeart/2018/2/layout/IconVerticalSolidList"/>
    <dgm:cxn modelId="{3AE5397B-B68E-4E9F-99F2-B00500A908FF}" srcId="{32BD4462-23E4-4F4D-BF85-1D124BDBF1E6}" destId="{B053AEE2-4CFE-423C-9E43-3AAA495A679B}" srcOrd="0" destOrd="0" parTransId="{E32642F1-A8A0-4C5B-AC66-B5F586B35DFE}" sibTransId="{BA6147D1-D8C1-4A0A-B1C0-8CAF20B3CE69}"/>
    <dgm:cxn modelId="{3F6015E4-949F-4E85-907C-1E51DC8F2485}" srcId="{32BD4462-23E4-4F4D-BF85-1D124BDBF1E6}" destId="{8992731F-F72D-47ED-BCA4-FAD70388C63F}" srcOrd="1" destOrd="0" parTransId="{B8ECFA17-CF89-4BD0-8EA0-E82F475E7151}" sibTransId="{885E08FB-7FA1-4CBB-A613-7E8C87C5EB0D}"/>
    <dgm:cxn modelId="{E885D9E9-8CF0-4403-849C-0F5F6A916F4A}" type="presOf" srcId="{32BD4462-23E4-4F4D-BF85-1D124BDBF1E6}" destId="{DFDA7CE2-7103-4C7F-B95D-EB6AB99A174A}" srcOrd="0" destOrd="0" presId="urn:microsoft.com/office/officeart/2018/2/layout/IconVerticalSolidList"/>
    <dgm:cxn modelId="{379E24C0-5B61-435A-97BB-00B42DCF230E}" type="presParOf" srcId="{DFDA7CE2-7103-4C7F-B95D-EB6AB99A174A}" destId="{99710087-B35D-4E07-8826-62634598CC0F}" srcOrd="0" destOrd="0" presId="urn:microsoft.com/office/officeart/2018/2/layout/IconVerticalSolidList"/>
    <dgm:cxn modelId="{E87779D9-2B47-4840-86AD-C90FA106387D}" type="presParOf" srcId="{99710087-B35D-4E07-8826-62634598CC0F}" destId="{35DF6433-D2F5-43A4-8360-BC0800B1A5A9}" srcOrd="0" destOrd="0" presId="urn:microsoft.com/office/officeart/2018/2/layout/IconVerticalSolidList"/>
    <dgm:cxn modelId="{DBBDDE71-0DE7-44C9-A12C-0AFD75C9F2EB}" type="presParOf" srcId="{99710087-B35D-4E07-8826-62634598CC0F}" destId="{A85C494D-C86E-4CB1-A5F7-522EF9DB0A4E}" srcOrd="1" destOrd="0" presId="urn:microsoft.com/office/officeart/2018/2/layout/IconVerticalSolidList"/>
    <dgm:cxn modelId="{A18490FE-57A5-4F02-955E-4762598FA7EB}" type="presParOf" srcId="{99710087-B35D-4E07-8826-62634598CC0F}" destId="{CF145EF3-2C78-42A4-9C1C-0DE6928ACC7F}" srcOrd="2" destOrd="0" presId="urn:microsoft.com/office/officeart/2018/2/layout/IconVerticalSolidList"/>
    <dgm:cxn modelId="{AF0D16E3-A697-4A8F-9A35-28A1E0B28D16}" type="presParOf" srcId="{99710087-B35D-4E07-8826-62634598CC0F}" destId="{65ED0052-C6B7-46ED-A4F8-0F62D8778F8F}" srcOrd="3" destOrd="0" presId="urn:microsoft.com/office/officeart/2018/2/layout/IconVerticalSolidList"/>
    <dgm:cxn modelId="{B4077D44-46A8-464F-B96B-0874F5ED3CCE}" type="presParOf" srcId="{DFDA7CE2-7103-4C7F-B95D-EB6AB99A174A}" destId="{BD12C3ED-7D0B-46DD-B1C3-BCCC586352C1}" srcOrd="1" destOrd="0" presId="urn:microsoft.com/office/officeart/2018/2/layout/IconVerticalSolidList"/>
    <dgm:cxn modelId="{F2D8F987-84C2-461E-ACBA-7F690D135BA4}" type="presParOf" srcId="{DFDA7CE2-7103-4C7F-B95D-EB6AB99A174A}" destId="{AFB357F8-C51F-4DBF-BDB3-173BBF370605}" srcOrd="2" destOrd="0" presId="urn:microsoft.com/office/officeart/2018/2/layout/IconVerticalSolidList"/>
    <dgm:cxn modelId="{58C5AB38-BB7A-4920-BDC6-82DB5AF47041}" type="presParOf" srcId="{AFB357F8-C51F-4DBF-BDB3-173BBF370605}" destId="{22088F43-EF4E-4041-AE11-1245105CA3F2}" srcOrd="0" destOrd="0" presId="urn:microsoft.com/office/officeart/2018/2/layout/IconVerticalSolidList"/>
    <dgm:cxn modelId="{F794D626-27C0-423C-AB35-0033F88BF185}" type="presParOf" srcId="{AFB357F8-C51F-4DBF-BDB3-173BBF370605}" destId="{D839C6BF-ED3E-4382-949B-4712DEAE0D60}" srcOrd="1" destOrd="0" presId="urn:microsoft.com/office/officeart/2018/2/layout/IconVerticalSolidList"/>
    <dgm:cxn modelId="{B4BF1853-3210-4BEE-A132-5F7553E744AB}" type="presParOf" srcId="{AFB357F8-C51F-4DBF-BDB3-173BBF370605}" destId="{CBC4FF6B-D16A-45AD-A725-10D70E257EE4}" srcOrd="2" destOrd="0" presId="urn:microsoft.com/office/officeart/2018/2/layout/IconVerticalSolidList"/>
    <dgm:cxn modelId="{92E205A7-60AF-41F1-98DF-9C8D6583AE7B}" type="presParOf" srcId="{AFB357F8-C51F-4DBF-BDB3-173BBF370605}" destId="{D24B14EA-8E61-465B-82F4-94DEE6E60679}" srcOrd="3" destOrd="0" presId="urn:microsoft.com/office/officeart/2018/2/layout/IconVerticalSolidList"/>
    <dgm:cxn modelId="{782C757B-4899-45BB-9C79-0116C3DB1509}" type="presParOf" srcId="{DFDA7CE2-7103-4C7F-B95D-EB6AB99A174A}" destId="{FFADEB1F-6BDF-4620-82AB-C3B82E25443F}" srcOrd="3" destOrd="0" presId="urn:microsoft.com/office/officeart/2018/2/layout/IconVerticalSolidList"/>
    <dgm:cxn modelId="{D6654437-06B4-4A78-B357-2557E5BA3BD2}" type="presParOf" srcId="{DFDA7CE2-7103-4C7F-B95D-EB6AB99A174A}" destId="{ACF67B7F-A608-4271-B1A0-EEA825C9E6E5}" srcOrd="4" destOrd="0" presId="urn:microsoft.com/office/officeart/2018/2/layout/IconVerticalSolidList"/>
    <dgm:cxn modelId="{B7803A36-BCA0-4BDE-8F53-4D846B23568F}" type="presParOf" srcId="{ACF67B7F-A608-4271-B1A0-EEA825C9E6E5}" destId="{2FC4244A-639B-4EBE-928B-2BD3EDA388D9}" srcOrd="0" destOrd="0" presId="urn:microsoft.com/office/officeart/2018/2/layout/IconVerticalSolidList"/>
    <dgm:cxn modelId="{0F93C5D5-E8AA-471C-B856-CC33F309FF47}" type="presParOf" srcId="{ACF67B7F-A608-4271-B1A0-EEA825C9E6E5}" destId="{B0F9578A-8364-4A8F-8AC3-6ED7478AD736}" srcOrd="1" destOrd="0" presId="urn:microsoft.com/office/officeart/2018/2/layout/IconVerticalSolidList"/>
    <dgm:cxn modelId="{3053669A-B8DD-417D-95A2-1F7636EBD7D6}" type="presParOf" srcId="{ACF67B7F-A608-4271-B1A0-EEA825C9E6E5}" destId="{5DFC14B6-8AE3-4AAF-A823-1C5147DA0B84}" srcOrd="2" destOrd="0" presId="urn:microsoft.com/office/officeart/2018/2/layout/IconVerticalSolidList"/>
    <dgm:cxn modelId="{B4DE5567-2416-4EBF-B60A-21A6F7E054C4}" type="presParOf" srcId="{ACF67B7F-A608-4271-B1A0-EEA825C9E6E5}" destId="{553BAF35-C213-47BD-992A-9C420BFD0ED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9B68A-F3A9-47D3-8143-586278E9CED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F3706CB-4E6D-414D-9644-54526D6A2DFE}">
      <dgm:prSet/>
      <dgm:spPr/>
      <dgm:t>
        <a:bodyPr/>
        <a:lstStyle/>
        <a:p>
          <a:r>
            <a:rPr lang="en-US"/>
            <a:t>Very ‘minimalistic’ democracy</a:t>
          </a:r>
        </a:p>
      </dgm:t>
    </dgm:pt>
    <dgm:pt modelId="{A720F888-CB01-411D-A1E9-D91BEAE8A0B0}" type="parTrans" cxnId="{0BF370D0-41CF-4DBA-94EF-82D82B75EDAF}">
      <dgm:prSet/>
      <dgm:spPr/>
      <dgm:t>
        <a:bodyPr/>
        <a:lstStyle/>
        <a:p>
          <a:endParaRPr lang="en-US"/>
        </a:p>
      </dgm:t>
    </dgm:pt>
    <dgm:pt modelId="{0C29B8FD-AEC7-4EC4-A4FB-9A6B2095331C}" type="sibTrans" cxnId="{0BF370D0-41CF-4DBA-94EF-82D82B75EDAF}">
      <dgm:prSet/>
      <dgm:spPr/>
      <dgm:t>
        <a:bodyPr/>
        <a:lstStyle/>
        <a:p>
          <a:endParaRPr lang="en-US"/>
        </a:p>
      </dgm:t>
    </dgm:pt>
    <dgm:pt modelId="{8D963F16-B27D-4C90-8385-11E8FF0140F8}">
      <dgm:prSet/>
      <dgm:spPr/>
      <dgm:t>
        <a:bodyPr/>
        <a:lstStyle/>
        <a:p>
          <a:r>
            <a:rPr lang="en-US"/>
            <a:t>No social and political consensus about what kind of democracy education should be taught</a:t>
          </a:r>
        </a:p>
      </dgm:t>
    </dgm:pt>
    <dgm:pt modelId="{67A630F3-59A6-450C-8CC3-9FFF48B6AE55}" type="parTrans" cxnId="{08C723F3-93A6-46F1-B499-F0597D45CE4C}">
      <dgm:prSet/>
      <dgm:spPr/>
      <dgm:t>
        <a:bodyPr/>
        <a:lstStyle/>
        <a:p>
          <a:endParaRPr lang="en-US"/>
        </a:p>
      </dgm:t>
    </dgm:pt>
    <dgm:pt modelId="{DD630CFE-9FFC-43BD-A15D-DD1E459E059F}" type="sibTrans" cxnId="{08C723F3-93A6-46F1-B499-F0597D45CE4C}">
      <dgm:prSet/>
      <dgm:spPr/>
      <dgm:t>
        <a:bodyPr/>
        <a:lstStyle/>
        <a:p>
          <a:endParaRPr lang="en-US"/>
        </a:p>
      </dgm:t>
    </dgm:pt>
    <dgm:pt modelId="{966B4F0C-16B7-40B7-8464-E451DD947052}" type="pres">
      <dgm:prSet presAssocID="{BA79B68A-F3A9-47D3-8143-586278E9CEDD}" presName="root" presStyleCnt="0">
        <dgm:presLayoutVars>
          <dgm:dir/>
          <dgm:resizeHandles val="exact"/>
        </dgm:presLayoutVars>
      </dgm:prSet>
      <dgm:spPr/>
    </dgm:pt>
    <dgm:pt modelId="{F0AAB828-9AEA-454B-8116-053F6198E8CF}" type="pres">
      <dgm:prSet presAssocID="{8F3706CB-4E6D-414D-9644-54526D6A2DFE}" presName="compNode" presStyleCnt="0"/>
      <dgm:spPr/>
    </dgm:pt>
    <dgm:pt modelId="{3222F794-A67E-40D1-8352-37592C4553BB}" type="pres">
      <dgm:prSet presAssocID="{8F3706CB-4E6D-414D-9644-54526D6A2DFE}" presName="bgRect" presStyleLbl="bgShp" presStyleIdx="0" presStyleCnt="2"/>
      <dgm:spPr/>
    </dgm:pt>
    <dgm:pt modelId="{90BF3BAA-2145-4B97-968A-60030AF1E758}" type="pres">
      <dgm:prSet presAssocID="{8F3706CB-4E6D-414D-9644-54526D6A2DF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FED04336-51D4-4259-ACEC-3BB44CD076D6}" type="pres">
      <dgm:prSet presAssocID="{8F3706CB-4E6D-414D-9644-54526D6A2DFE}" presName="spaceRect" presStyleCnt="0"/>
      <dgm:spPr/>
    </dgm:pt>
    <dgm:pt modelId="{F2FB8164-EB81-4D35-BF2A-98B0BA672BD4}" type="pres">
      <dgm:prSet presAssocID="{8F3706CB-4E6D-414D-9644-54526D6A2DFE}" presName="parTx" presStyleLbl="revTx" presStyleIdx="0" presStyleCnt="2">
        <dgm:presLayoutVars>
          <dgm:chMax val="0"/>
          <dgm:chPref val="0"/>
        </dgm:presLayoutVars>
      </dgm:prSet>
      <dgm:spPr/>
    </dgm:pt>
    <dgm:pt modelId="{BB038AF0-FD8D-40ED-9BE0-573FB370856C}" type="pres">
      <dgm:prSet presAssocID="{0C29B8FD-AEC7-4EC4-A4FB-9A6B2095331C}" presName="sibTrans" presStyleCnt="0"/>
      <dgm:spPr/>
    </dgm:pt>
    <dgm:pt modelId="{C7B75822-DFFF-4ACF-909F-A134C26A33BC}" type="pres">
      <dgm:prSet presAssocID="{8D963F16-B27D-4C90-8385-11E8FF0140F8}" presName="compNode" presStyleCnt="0"/>
      <dgm:spPr/>
    </dgm:pt>
    <dgm:pt modelId="{A7BEEB8B-7217-48EE-BE1A-F7DA3DF00667}" type="pres">
      <dgm:prSet presAssocID="{8D963F16-B27D-4C90-8385-11E8FF0140F8}" presName="bgRect" presStyleLbl="bgShp" presStyleIdx="1" presStyleCnt="2"/>
      <dgm:spPr/>
    </dgm:pt>
    <dgm:pt modelId="{769C8F61-4EF6-4B7E-963F-6ED4862C20BF}" type="pres">
      <dgm:prSet presAssocID="{8D963F16-B27D-4C90-8385-11E8FF0140F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8BC3C5F2-18BA-4078-86D3-E7A2C7F8135F}" type="pres">
      <dgm:prSet presAssocID="{8D963F16-B27D-4C90-8385-11E8FF0140F8}" presName="spaceRect" presStyleCnt="0"/>
      <dgm:spPr/>
    </dgm:pt>
    <dgm:pt modelId="{AAC370F6-797D-4DD5-BCEF-C12D4421832E}" type="pres">
      <dgm:prSet presAssocID="{8D963F16-B27D-4C90-8385-11E8FF0140F8}" presName="parTx" presStyleLbl="revTx" presStyleIdx="1" presStyleCnt="2">
        <dgm:presLayoutVars>
          <dgm:chMax val="0"/>
          <dgm:chPref val="0"/>
        </dgm:presLayoutVars>
      </dgm:prSet>
      <dgm:spPr/>
    </dgm:pt>
  </dgm:ptLst>
  <dgm:cxnLst>
    <dgm:cxn modelId="{46608030-956D-4AAC-BF37-67F8DB86694B}" type="presOf" srcId="{8D963F16-B27D-4C90-8385-11E8FF0140F8}" destId="{AAC370F6-797D-4DD5-BCEF-C12D4421832E}" srcOrd="0" destOrd="0" presId="urn:microsoft.com/office/officeart/2018/2/layout/IconVerticalSolidList"/>
    <dgm:cxn modelId="{E63A47D0-ED14-470A-B594-CF030832AEBD}" type="presOf" srcId="{BA79B68A-F3A9-47D3-8143-586278E9CEDD}" destId="{966B4F0C-16B7-40B7-8464-E451DD947052}" srcOrd="0" destOrd="0" presId="urn:microsoft.com/office/officeart/2018/2/layout/IconVerticalSolidList"/>
    <dgm:cxn modelId="{0BF370D0-41CF-4DBA-94EF-82D82B75EDAF}" srcId="{BA79B68A-F3A9-47D3-8143-586278E9CEDD}" destId="{8F3706CB-4E6D-414D-9644-54526D6A2DFE}" srcOrd="0" destOrd="0" parTransId="{A720F888-CB01-411D-A1E9-D91BEAE8A0B0}" sibTransId="{0C29B8FD-AEC7-4EC4-A4FB-9A6B2095331C}"/>
    <dgm:cxn modelId="{08C723F3-93A6-46F1-B499-F0597D45CE4C}" srcId="{BA79B68A-F3A9-47D3-8143-586278E9CEDD}" destId="{8D963F16-B27D-4C90-8385-11E8FF0140F8}" srcOrd="1" destOrd="0" parTransId="{67A630F3-59A6-450C-8CC3-9FFF48B6AE55}" sibTransId="{DD630CFE-9FFC-43BD-A15D-DD1E459E059F}"/>
    <dgm:cxn modelId="{FE7320F5-9BD3-40F0-B075-583E9771367C}" type="presOf" srcId="{8F3706CB-4E6D-414D-9644-54526D6A2DFE}" destId="{F2FB8164-EB81-4D35-BF2A-98B0BA672BD4}" srcOrd="0" destOrd="0" presId="urn:microsoft.com/office/officeart/2018/2/layout/IconVerticalSolidList"/>
    <dgm:cxn modelId="{6526C85A-205F-48FF-9425-D687FC40CD2E}" type="presParOf" srcId="{966B4F0C-16B7-40B7-8464-E451DD947052}" destId="{F0AAB828-9AEA-454B-8116-053F6198E8CF}" srcOrd="0" destOrd="0" presId="urn:microsoft.com/office/officeart/2018/2/layout/IconVerticalSolidList"/>
    <dgm:cxn modelId="{91983B0E-308D-472B-AAEE-AC3CBF04A466}" type="presParOf" srcId="{F0AAB828-9AEA-454B-8116-053F6198E8CF}" destId="{3222F794-A67E-40D1-8352-37592C4553BB}" srcOrd="0" destOrd="0" presId="urn:microsoft.com/office/officeart/2018/2/layout/IconVerticalSolidList"/>
    <dgm:cxn modelId="{2B83FA06-6873-4602-AE29-D149925C3AF6}" type="presParOf" srcId="{F0AAB828-9AEA-454B-8116-053F6198E8CF}" destId="{90BF3BAA-2145-4B97-968A-60030AF1E758}" srcOrd="1" destOrd="0" presId="urn:microsoft.com/office/officeart/2018/2/layout/IconVerticalSolidList"/>
    <dgm:cxn modelId="{0AB178F8-E664-4005-9F4F-1D5B0EF9F6D7}" type="presParOf" srcId="{F0AAB828-9AEA-454B-8116-053F6198E8CF}" destId="{FED04336-51D4-4259-ACEC-3BB44CD076D6}" srcOrd="2" destOrd="0" presId="urn:microsoft.com/office/officeart/2018/2/layout/IconVerticalSolidList"/>
    <dgm:cxn modelId="{82859B99-0343-4A6F-95D8-75CA8C4A4090}" type="presParOf" srcId="{F0AAB828-9AEA-454B-8116-053F6198E8CF}" destId="{F2FB8164-EB81-4D35-BF2A-98B0BA672BD4}" srcOrd="3" destOrd="0" presId="urn:microsoft.com/office/officeart/2018/2/layout/IconVerticalSolidList"/>
    <dgm:cxn modelId="{290883DE-3075-4B1A-B16E-36F7BEB4744B}" type="presParOf" srcId="{966B4F0C-16B7-40B7-8464-E451DD947052}" destId="{BB038AF0-FD8D-40ED-9BE0-573FB370856C}" srcOrd="1" destOrd="0" presId="urn:microsoft.com/office/officeart/2018/2/layout/IconVerticalSolidList"/>
    <dgm:cxn modelId="{B7E089D7-E0A6-400B-9CEC-CEEE4190E5AB}" type="presParOf" srcId="{966B4F0C-16B7-40B7-8464-E451DD947052}" destId="{C7B75822-DFFF-4ACF-909F-A134C26A33BC}" srcOrd="2" destOrd="0" presId="urn:microsoft.com/office/officeart/2018/2/layout/IconVerticalSolidList"/>
    <dgm:cxn modelId="{1E3E026A-F199-4D08-B8FD-F0EDFBBAB885}" type="presParOf" srcId="{C7B75822-DFFF-4ACF-909F-A134C26A33BC}" destId="{A7BEEB8B-7217-48EE-BE1A-F7DA3DF00667}" srcOrd="0" destOrd="0" presId="urn:microsoft.com/office/officeart/2018/2/layout/IconVerticalSolidList"/>
    <dgm:cxn modelId="{3B93C4C5-5C50-4D64-BF69-A39416454476}" type="presParOf" srcId="{C7B75822-DFFF-4ACF-909F-A134C26A33BC}" destId="{769C8F61-4EF6-4B7E-963F-6ED4862C20BF}" srcOrd="1" destOrd="0" presId="urn:microsoft.com/office/officeart/2018/2/layout/IconVerticalSolidList"/>
    <dgm:cxn modelId="{224A04C3-5238-456D-9BFB-88E9B9C29CEA}" type="presParOf" srcId="{C7B75822-DFFF-4ACF-909F-A134C26A33BC}" destId="{8BC3C5F2-18BA-4078-86D3-E7A2C7F8135F}" srcOrd="2" destOrd="0" presId="urn:microsoft.com/office/officeart/2018/2/layout/IconVerticalSolidList"/>
    <dgm:cxn modelId="{6ABAAE07-CE73-40C0-B5DF-ABD38EA61530}" type="presParOf" srcId="{C7B75822-DFFF-4ACF-909F-A134C26A33BC}" destId="{AAC370F6-797D-4DD5-BCEF-C12D4421832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A286E-6A69-409D-9CFE-AADC58305D26}">
      <dsp:nvSpPr>
        <dsp:cNvPr id="0" name=""/>
        <dsp:cNvSpPr/>
      </dsp:nvSpPr>
      <dsp:spPr>
        <a:xfrm>
          <a:off x="0" y="1024234"/>
          <a:ext cx="7543800" cy="37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199C0D-247C-4860-B4C3-4DC249BF7788}">
      <dsp:nvSpPr>
        <dsp:cNvPr id="0" name=""/>
        <dsp:cNvSpPr/>
      </dsp:nvSpPr>
      <dsp:spPr>
        <a:xfrm>
          <a:off x="377190" y="802834"/>
          <a:ext cx="528066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666750">
            <a:lnSpc>
              <a:spcPct val="90000"/>
            </a:lnSpc>
            <a:spcBef>
              <a:spcPct val="0"/>
            </a:spcBef>
            <a:spcAft>
              <a:spcPct val="35000"/>
            </a:spcAft>
            <a:buNone/>
          </a:pPr>
          <a:r>
            <a:rPr lang="en-US" sz="1500" kern="1200" dirty="0"/>
            <a:t>From Authoritarian regime To</a:t>
          </a:r>
          <a:r>
            <a:rPr lang="en-US" sz="1500" kern="1200" dirty="0">
              <a:sym typeface="Wingdings" panose="05000000000000000000" pitchFamily="2" charset="2"/>
            </a:rPr>
            <a:t> </a:t>
          </a:r>
          <a:r>
            <a:rPr lang="en-US" sz="1500" kern="1200" dirty="0"/>
            <a:t>Democratic regime</a:t>
          </a:r>
        </a:p>
      </dsp:txBody>
      <dsp:txXfrm>
        <a:off x="398806" y="824450"/>
        <a:ext cx="5237428" cy="399568"/>
      </dsp:txXfrm>
    </dsp:sp>
    <dsp:sp modelId="{A5825ADB-C16D-4C0C-892A-F50D0D9AF93E}">
      <dsp:nvSpPr>
        <dsp:cNvPr id="0" name=""/>
        <dsp:cNvSpPr/>
      </dsp:nvSpPr>
      <dsp:spPr>
        <a:xfrm>
          <a:off x="0" y="1704635"/>
          <a:ext cx="7543800" cy="111037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483" tIns="312420" rIns="58548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1987 direct presidential election (five-year single term)</a:t>
          </a:r>
        </a:p>
        <a:p>
          <a:pPr marL="114300" lvl="1" indent="-114300" algn="l" defTabSz="666750">
            <a:lnSpc>
              <a:spcPct val="90000"/>
            </a:lnSpc>
            <a:spcBef>
              <a:spcPct val="0"/>
            </a:spcBef>
            <a:spcAft>
              <a:spcPct val="15000"/>
            </a:spcAft>
            <a:buChar char="•"/>
          </a:pPr>
          <a:r>
            <a:rPr lang="en-US" sz="1500" kern="1200" dirty="0"/>
            <a:t>The resurrection of civil society</a:t>
          </a:r>
        </a:p>
        <a:p>
          <a:pPr marL="114300" lvl="1" indent="-114300" algn="l" defTabSz="666750">
            <a:lnSpc>
              <a:spcPct val="90000"/>
            </a:lnSpc>
            <a:spcBef>
              <a:spcPct val="0"/>
            </a:spcBef>
            <a:spcAft>
              <a:spcPct val="15000"/>
            </a:spcAft>
            <a:buChar char="•"/>
          </a:pPr>
          <a:r>
            <a:rPr lang="en-US" sz="1500" kern="1200" dirty="0"/>
            <a:t>Some authoritarian legacies continue</a:t>
          </a:r>
        </a:p>
      </dsp:txBody>
      <dsp:txXfrm>
        <a:off x="0" y="1704635"/>
        <a:ext cx="7543800" cy="1110375"/>
      </dsp:txXfrm>
    </dsp:sp>
    <dsp:sp modelId="{5464029C-7A46-48D3-87B9-21A5649C8E93}">
      <dsp:nvSpPr>
        <dsp:cNvPr id="0" name=""/>
        <dsp:cNvSpPr/>
      </dsp:nvSpPr>
      <dsp:spPr>
        <a:xfrm>
          <a:off x="377190" y="1483234"/>
          <a:ext cx="5280660"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marL="0" lvl="0" indent="0" algn="l" defTabSz="666750">
            <a:lnSpc>
              <a:spcPct val="90000"/>
            </a:lnSpc>
            <a:spcBef>
              <a:spcPct val="0"/>
            </a:spcBef>
            <a:spcAft>
              <a:spcPct val="35000"/>
            </a:spcAft>
            <a:buNone/>
          </a:pPr>
          <a:r>
            <a:rPr lang="en-US" sz="1500" kern="1200" dirty="0"/>
            <a:t>South Korea</a:t>
          </a:r>
        </a:p>
      </dsp:txBody>
      <dsp:txXfrm>
        <a:off x="398806" y="1504850"/>
        <a:ext cx="523742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17550-2F6B-4704-A4B9-05EF65D95F28}">
      <dsp:nvSpPr>
        <dsp:cNvPr id="0" name=""/>
        <dsp:cNvSpPr/>
      </dsp:nvSpPr>
      <dsp:spPr>
        <a:xfrm>
          <a:off x="0" y="1766"/>
          <a:ext cx="7543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8BB69-BBCC-4BDA-8882-E10D9D0E1C8F}">
      <dsp:nvSpPr>
        <dsp:cNvPr id="0" name=""/>
        <dsp:cNvSpPr/>
      </dsp:nvSpPr>
      <dsp:spPr>
        <a:xfrm>
          <a:off x="0" y="1766"/>
          <a:ext cx="150876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S. Huntington</a:t>
          </a:r>
        </a:p>
      </dsp:txBody>
      <dsp:txXfrm>
        <a:off x="0" y="1766"/>
        <a:ext cx="1508760" cy="1204770"/>
      </dsp:txXfrm>
    </dsp:sp>
    <dsp:sp modelId="{A4E9F821-9167-4F57-B7C7-EF322E563645}">
      <dsp:nvSpPr>
        <dsp:cNvPr id="0" name=""/>
        <dsp:cNvSpPr/>
      </dsp:nvSpPr>
      <dsp:spPr>
        <a:xfrm>
          <a:off x="1621917" y="56475"/>
          <a:ext cx="5921883" cy="109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1" kern="1200" dirty="0"/>
            <a:t>“Two-turn test”</a:t>
          </a:r>
          <a:endParaRPr lang="en-US" sz="3100" kern="1200" dirty="0"/>
        </a:p>
      </dsp:txBody>
      <dsp:txXfrm>
        <a:off x="1621917" y="56475"/>
        <a:ext cx="5921883" cy="1094176"/>
      </dsp:txXfrm>
    </dsp:sp>
    <dsp:sp modelId="{6D9F0B9C-F181-400A-9868-00B75B19E2A6}">
      <dsp:nvSpPr>
        <dsp:cNvPr id="0" name=""/>
        <dsp:cNvSpPr/>
      </dsp:nvSpPr>
      <dsp:spPr>
        <a:xfrm>
          <a:off x="1508760" y="1150651"/>
          <a:ext cx="603504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AA2EE0-9400-426C-A661-663F3096280A}">
      <dsp:nvSpPr>
        <dsp:cNvPr id="0" name=""/>
        <dsp:cNvSpPr/>
      </dsp:nvSpPr>
      <dsp:spPr>
        <a:xfrm>
          <a:off x="0" y="1206537"/>
          <a:ext cx="7543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949C4-48CA-4F01-908A-D4C3FE6ED47C}">
      <dsp:nvSpPr>
        <dsp:cNvPr id="0" name=""/>
        <dsp:cNvSpPr/>
      </dsp:nvSpPr>
      <dsp:spPr>
        <a:xfrm>
          <a:off x="0" y="1206537"/>
          <a:ext cx="150876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latinLnBrk="1">
            <a:lnSpc>
              <a:spcPct val="90000"/>
            </a:lnSpc>
            <a:spcBef>
              <a:spcPct val="0"/>
            </a:spcBef>
            <a:spcAft>
              <a:spcPct val="35000"/>
            </a:spcAft>
            <a:buNone/>
          </a:pPr>
          <a:r>
            <a:rPr lang="en-US" altLang="ko-KR" sz="1900" kern="1200" dirty="0"/>
            <a:t>A. </a:t>
          </a:r>
          <a:r>
            <a:rPr lang="en-US" altLang="ko-KR" sz="1900" kern="1200" dirty="0" err="1"/>
            <a:t>Shedler</a:t>
          </a:r>
          <a:endParaRPr lang="ko-KR" altLang="en-US" sz="1900" kern="1200" dirty="0"/>
        </a:p>
      </dsp:txBody>
      <dsp:txXfrm>
        <a:off x="0" y="1206537"/>
        <a:ext cx="1508760" cy="1204770"/>
      </dsp:txXfrm>
    </dsp:sp>
    <dsp:sp modelId="{DAA5D7AE-D221-497C-AD7B-B5AAF8054E97}">
      <dsp:nvSpPr>
        <dsp:cNvPr id="0" name=""/>
        <dsp:cNvSpPr/>
      </dsp:nvSpPr>
      <dsp:spPr>
        <a:xfrm>
          <a:off x="1621917" y="1261245"/>
          <a:ext cx="5921883" cy="109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latinLnBrk="1">
            <a:lnSpc>
              <a:spcPct val="90000"/>
            </a:lnSpc>
            <a:spcBef>
              <a:spcPct val="0"/>
            </a:spcBef>
            <a:spcAft>
              <a:spcPct val="35000"/>
            </a:spcAft>
            <a:buNone/>
          </a:pPr>
          <a:r>
            <a:rPr lang="en-US" altLang="ko-KR" sz="3100" b="1" i="1" kern="1200" dirty="0">
              <a:effectLst/>
            </a:rPr>
            <a:t>“Avoiding democratic erosion &amp; breakdown”</a:t>
          </a:r>
          <a:endParaRPr lang="ko-KR" altLang="en-US" sz="3100" b="1" i="1" kern="1200" dirty="0">
            <a:effectLst/>
          </a:endParaRPr>
        </a:p>
      </dsp:txBody>
      <dsp:txXfrm>
        <a:off x="1621917" y="1261245"/>
        <a:ext cx="5921883" cy="1094176"/>
      </dsp:txXfrm>
    </dsp:sp>
    <dsp:sp modelId="{B4384E3B-016A-4C79-B154-410E5B54BC4D}">
      <dsp:nvSpPr>
        <dsp:cNvPr id="0" name=""/>
        <dsp:cNvSpPr/>
      </dsp:nvSpPr>
      <dsp:spPr>
        <a:xfrm>
          <a:off x="1508760" y="2355422"/>
          <a:ext cx="603504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B01685-9013-410B-ADA1-63D19C036A60}">
      <dsp:nvSpPr>
        <dsp:cNvPr id="0" name=""/>
        <dsp:cNvSpPr/>
      </dsp:nvSpPr>
      <dsp:spPr>
        <a:xfrm>
          <a:off x="0" y="2411307"/>
          <a:ext cx="75438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427494-C9C0-4015-8BDF-AB595625672F}">
      <dsp:nvSpPr>
        <dsp:cNvPr id="0" name=""/>
        <dsp:cNvSpPr/>
      </dsp:nvSpPr>
      <dsp:spPr>
        <a:xfrm>
          <a:off x="0" y="2411307"/>
          <a:ext cx="1508760" cy="120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Linz &amp; Stepan</a:t>
          </a:r>
        </a:p>
      </dsp:txBody>
      <dsp:txXfrm>
        <a:off x="0" y="2411307"/>
        <a:ext cx="1508760" cy="1204770"/>
      </dsp:txXfrm>
    </dsp:sp>
    <dsp:sp modelId="{8768140E-8D65-41CA-B754-B746E6EE92E8}">
      <dsp:nvSpPr>
        <dsp:cNvPr id="0" name=""/>
        <dsp:cNvSpPr/>
      </dsp:nvSpPr>
      <dsp:spPr>
        <a:xfrm>
          <a:off x="1621917" y="2466016"/>
          <a:ext cx="5921883" cy="109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b="1" i="1" kern="1200" dirty="0"/>
            <a:t>“The only game in town”</a:t>
          </a:r>
          <a:endParaRPr lang="en-US" sz="3100" kern="1200" dirty="0"/>
        </a:p>
      </dsp:txBody>
      <dsp:txXfrm>
        <a:off x="1621917" y="2466016"/>
        <a:ext cx="5921883" cy="1094176"/>
      </dsp:txXfrm>
    </dsp:sp>
    <dsp:sp modelId="{E332501F-B301-43E4-80BD-8A3D015B0836}">
      <dsp:nvSpPr>
        <dsp:cNvPr id="0" name=""/>
        <dsp:cNvSpPr/>
      </dsp:nvSpPr>
      <dsp:spPr>
        <a:xfrm>
          <a:off x="1508760" y="3560193"/>
          <a:ext cx="603504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51772-4C33-4492-9804-D22B8BAE76C5}">
      <dsp:nvSpPr>
        <dsp:cNvPr id="0" name=""/>
        <dsp:cNvSpPr/>
      </dsp:nvSpPr>
      <dsp:spPr>
        <a:xfrm>
          <a:off x="216405" y="1942782"/>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1992–1997</a:t>
          </a:r>
        </a:p>
      </dsp:txBody>
      <dsp:txXfrm>
        <a:off x="216405" y="1942782"/>
        <a:ext cx="1723876" cy="408816"/>
      </dsp:txXfrm>
    </dsp:sp>
    <dsp:sp modelId="{2A69FEC1-7D9E-4E7A-9BCA-E0399483D4CD}">
      <dsp:nvSpPr>
        <dsp:cNvPr id="0" name=""/>
        <dsp:cNvSpPr/>
      </dsp:nvSpPr>
      <dsp:spPr>
        <a:xfrm>
          <a:off x="0" y="1736565"/>
          <a:ext cx="7543800" cy="144713"/>
        </a:xfrm>
        <a:prstGeom prst="rect">
          <a:avLst/>
        </a:prstGeom>
        <a:blipFill rotWithShape="1">
          <a:blip xmlns:r="http://schemas.openxmlformats.org/officeDocument/2006/relationships" r:embed="rId1">
            <a:duotone>
              <a:schemeClr val="accent5">
                <a:hueOff val="0"/>
                <a:satOff val="0"/>
                <a:lumOff val="0"/>
                <a:alphaOff val="0"/>
                <a:tint val="70000"/>
                <a:shade val="63000"/>
              </a:schemeClr>
              <a:schemeClr val="accent5">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23DAF05-5B93-4053-BECC-59ED582EDA56}">
      <dsp:nvSpPr>
        <dsp:cNvPr id="0" name=""/>
        <dsp:cNvSpPr/>
      </dsp:nvSpPr>
      <dsp:spPr>
        <a:xfrm>
          <a:off x="130211" y="616842"/>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F0000"/>
              </a:solidFill>
            </a:rPr>
            <a:t>Kim Young Sam </a:t>
          </a:r>
        </a:p>
      </dsp:txBody>
      <dsp:txXfrm>
        <a:off x="130211" y="616842"/>
        <a:ext cx="1896263" cy="504689"/>
      </dsp:txXfrm>
    </dsp:sp>
    <dsp:sp modelId="{0396D32C-EA74-4B36-9CBF-14BB9407C173}">
      <dsp:nvSpPr>
        <dsp:cNvPr id="0" name=""/>
        <dsp:cNvSpPr/>
      </dsp:nvSpPr>
      <dsp:spPr>
        <a:xfrm>
          <a:off x="1078343" y="1121531"/>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530F9A51-5CB6-40EC-A159-7B54BB39429F}">
      <dsp:nvSpPr>
        <dsp:cNvPr id="0" name=""/>
        <dsp:cNvSpPr/>
      </dsp:nvSpPr>
      <dsp:spPr>
        <a:xfrm>
          <a:off x="1293828" y="1266245"/>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1998–2002</a:t>
          </a:r>
        </a:p>
      </dsp:txBody>
      <dsp:txXfrm>
        <a:off x="1293828" y="1266245"/>
        <a:ext cx="1723876" cy="408816"/>
      </dsp:txXfrm>
    </dsp:sp>
    <dsp:sp modelId="{B738AB9D-4273-40B4-884A-BD681FBF4AA5}">
      <dsp:nvSpPr>
        <dsp:cNvPr id="0" name=""/>
        <dsp:cNvSpPr/>
      </dsp:nvSpPr>
      <dsp:spPr>
        <a:xfrm>
          <a:off x="1207634" y="2496313"/>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00FF"/>
              </a:solidFill>
            </a:rPr>
            <a:t>Kim </a:t>
          </a:r>
          <a:r>
            <a:rPr lang="en-US" sz="1400" kern="1200" dirty="0" err="1">
              <a:solidFill>
                <a:srgbClr val="0000FF"/>
              </a:solidFill>
            </a:rPr>
            <a:t>Dae</a:t>
          </a:r>
          <a:r>
            <a:rPr lang="en-US" sz="1400" kern="1200" dirty="0">
              <a:solidFill>
                <a:srgbClr val="0000FF"/>
              </a:solidFill>
            </a:rPr>
            <a:t> Jung </a:t>
          </a:r>
        </a:p>
      </dsp:txBody>
      <dsp:txXfrm>
        <a:off x="1207634" y="2496313"/>
        <a:ext cx="1896263" cy="504689"/>
      </dsp:txXfrm>
    </dsp:sp>
    <dsp:sp modelId="{FB956E63-F042-4726-B452-04A2BAD38D86}">
      <dsp:nvSpPr>
        <dsp:cNvPr id="0" name=""/>
        <dsp:cNvSpPr/>
      </dsp:nvSpPr>
      <dsp:spPr>
        <a:xfrm>
          <a:off x="2155766" y="1881279"/>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95553150-D622-4860-8401-0BEFF732632B}">
      <dsp:nvSpPr>
        <dsp:cNvPr id="0" name=""/>
        <dsp:cNvSpPr/>
      </dsp:nvSpPr>
      <dsp:spPr>
        <a:xfrm>
          <a:off x="1033120"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 modelId="{EDB19AAD-1F2A-4893-8833-BFE57B288C99}">
      <dsp:nvSpPr>
        <dsp:cNvPr id="0" name=""/>
        <dsp:cNvSpPr/>
      </dsp:nvSpPr>
      <dsp:spPr>
        <a:xfrm>
          <a:off x="2110543"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 modelId="{A002C91B-C712-48BD-963C-F151A5C0EE75}">
      <dsp:nvSpPr>
        <dsp:cNvPr id="0" name=""/>
        <dsp:cNvSpPr/>
      </dsp:nvSpPr>
      <dsp:spPr>
        <a:xfrm>
          <a:off x="2371250" y="1942782"/>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2003–2007</a:t>
          </a:r>
        </a:p>
      </dsp:txBody>
      <dsp:txXfrm>
        <a:off x="2371250" y="1942782"/>
        <a:ext cx="1723876" cy="408816"/>
      </dsp:txXfrm>
    </dsp:sp>
    <dsp:sp modelId="{DEF7D523-ADF0-481C-8801-06CCF718C7F9}">
      <dsp:nvSpPr>
        <dsp:cNvPr id="0" name=""/>
        <dsp:cNvSpPr/>
      </dsp:nvSpPr>
      <dsp:spPr>
        <a:xfrm>
          <a:off x="2285056" y="616842"/>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err="1">
              <a:solidFill>
                <a:srgbClr val="0000FF"/>
              </a:solidFill>
            </a:rPr>
            <a:t>Roh</a:t>
          </a:r>
          <a:r>
            <a:rPr lang="en-US" sz="1400" kern="1200" dirty="0">
              <a:solidFill>
                <a:srgbClr val="0000FF"/>
              </a:solidFill>
            </a:rPr>
            <a:t> Moo Hyun</a:t>
          </a:r>
        </a:p>
      </dsp:txBody>
      <dsp:txXfrm>
        <a:off x="2285056" y="616842"/>
        <a:ext cx="1896263" cy="504689"/>
      </dsp:txXfrm>
    </dsp:sp>
    <dsp:sp modelId="{EFD79EEE-A8E2-40DC-AA13-DDEA894AF22B}">
      <dsp:nvSpPr>
        <dsp:cNvPr id="0" name=""/>
        <dsp:cNvSpPr/>
      </dsp:nvSpPr>
      <dsp:spPr>
        <a:xfrm>
          <a:off x="3233188" y="1121531"/>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50F413A9-0833-4099-B9C4-BDF0B78CCFD6}">
      <dsp:nvSpPr>
        <dsp:cNvPr id="0" name=""/>
        <dsp:cNvSpPr/>
      </dsp:nvSpPr>
      <dsp:spPr>
        <a:xfrm>
          <a:off x="3448673" y="1266245"/>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2008–2012</a:t>
          </a:r>
        </a:p>
      </dsp:txBody>
      <dsp:txXfrm>
        <a:off x="3448673" y="1266245"/>
        <a:ext cx="1723876" cy="408816"/>
      </dsp:txXfrm>
    </dsp:sp>
    <dsp:sp modelId="{4F545357-A77E-41E1-8406-7A81A82F4BD8}">
      <dsp:nvSpPr>
        <dsp:cNvPr id="0" name=""/>
        <dsp:cNvSpPr/>
      </dsp:nvSpPr>
      <dsp:spPr>
        <a:xfrm>
          <a:off x="3362479" y="2496313"/>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F0000"/>
              </a:solidFill>
            </a:rPr>
            <a:t>Lee Myung </a:t>
          </a:r>
          <a:r>
            <a:rPr lang="en-US" sz="1400" kern="1200" dirty="0" err="1">
              <a:solidFill>
                <a:srgbClr val="FF0000"/>
              </a:solidFill>
            </a:rPr>
            <a:t>Bak</a:t>
          </a:r>
          <a:r>
            <a:rPr lang="en-US" sz="1400" kern="1200" dirty="0">
              <a:solidFill>
                <a:srgbClr val="FF0000"/>
              </a:solidFill>
            </a:rPr>
            <a:t> </a:t>
          </a:r>
        </a:p>
      </dsp:txBody>
      <dsp:txXfrm>
        <a:off x="3362479" y="2496313"/>
        <a:ext cx="1896263" cy="504689"/>
      </dsp:txXfrm>
    </dsp:sp>
    <dsp:sp modelId="{0E405FAD-1E1A-4A71-9442-B2EA4FEB8BBA}">
      <dsp:nvSpPr>
        <dsp:cNvPr id="0" name=""/>
        <dsp:cNvSpPr/>
      </dsp:nvSpPr>
      <dsp:spPr>
        <a:xfrm>
          <a:off x="4310611" y="1881279"/>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4FAA5423-B95A-42B5-A909-A8D3B21A5FDD}">
      <dsp:nvSpPr>
        <dsp:cNvPr id="0" name=""/>
        <dsp:cNvSpPr/>
      </dsp:nvSpPr>
      <dsp:spPr>
        <a:xfrm>
          <a:off x="3187965"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 modelId="{901E4174-51D2-4EE5-8EAE-16A2A62B6666}">
      <dsp:nvSpPr>
        <dsp:cNvPr id="0" name=""/>
        <dsp:cNvSpPr/>
      </dsp:nvSpPr>
      <dsp:spPr>
        <a:xfrm>
          <a:off x="4265388"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 modelId="{B76887B4-6151-43DF-8062-EAE9E57ACC7C}">
      <dsp:nvSpPr>
        <dsp:cNvPr id="0" name=""/>
        <dsp:cNvSpPr/>
      </dsp:nvSpPr>
      <dsp:spPr>
        <a:xfrm>
          <a:off x="4526095" y="1942782"/>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2013–2017</a:t>
          </a:r>
        </a:p>
      </dsp:txBody>
      <dsp:txXfrm>
        <a:off x="4526095" y="1942782"/>
        <a:ext cx="1723876" cy="408816"/>
      </dsp:txXfrm>
    </dsp:sp>
    <dsp:sp modelId="{56F45DB3-F7A6-4F7A-A5EB-A208FB54C6AD}">
      <dsp:nvSpPr>
        <dsp:cNvPr id="0" name=""/>
        <dsp:cNvSpPr/>
      </dsp:nvSpPr>
      <dsp:spPr>
        <a:xfrm>
          <a:off x="4439902" y="616842"/>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FF0000"/>
              </a:solidFill>
            </a:rPr>
            <a:t>Park </a:t>
          </a:r>
          <a:r>
            <a:rPr lang="en-US" sz="1400" kern="1200" dirty="0" err="1">
              <a:solidFill>
                <a:srgbClr val="FF0000"/>
              </a:solidFill>
            </a:rPr>
            <a:t>Geun</a:t>
          </a:r>
          <a:r>
            <a:rPr lang="en-US" sz="1400" kern="1200" dirty="0">
              <a:solidFill>
                <a:srgbClr val="FF0000"/>
              </a:solidFill>
            </a:rPr>
            <a:t> </a:t>
          </a:r>
          <a:r>
            <a:rPr lang="en-US" sz="1400" kern="1200" dirty="0" err="1">
              <a:solidFill>
                <a:srgbClr val="FF0000"/>
              </a:solidFill>
            </a:rPr>
            <a:t>Hye</a:t>
          </a:r>
          <a:r>
            <a:rPr lang="en-US" sz="1400" kern="1200" dirty="0">
              <a:solidFill>
                <a:srgbClr val="FF0000"/>
              </a:solidFill>
            </a:rPr>
            <a:t> </a:t>
          </a:r>
        </a:p>
      </dsp:txBody>
      <dsp:txXfrm>
        <a:off x="4439902" y="616842"/>
        <a:ext cx="1896263" cy="504689"/>
      </dsp:txXfrm>
    </dsp:sp>
    <dsp:sp modelId="{FC235DB9-F47A-495E-A13D-05B7DFC18C92}">
      <dsp:nvSpPr>
        <dsp:cNvPr id="0" name=""/>
        <dsp:cNvSpPr/>
      </dsp:nvSpPr>
      <dsp:spPr>
        <a:xfrm>
          <a:off x="5388033" y="1121531"/>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3EA62321-A059-4691-8685-45C3BB78ECE8}">
      <dsp:nvSpPr>
        <dsp:cNvPr id="0" name=""/>
        <dsp:cNvSpPr/>
      </dsp:nvSpPr>
      <dsp:spPr>
        <a:xfrm>
          <a:off x="5603518" y="1266245"/>
          <a:ext cx="1723876" cy="408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2017-Present</a:t>
          </a:r>
        </a:p>
      </dsp:txBody>
      <dsp:txXfrm>
        <a:off x="5603518" y="1266245"/>
        <a:ext cx="1723876" cy="408816"/>
      </dsp:txXfrm>
    </dsp:sp>
    <dsp:sp modelId="{43430764-144D-4D58-87F6-99BA6A41436B}">
      <dsp:nvSpPr>
        <dsp:cNvPr id="0" name=""/>
        <dsp:cNvSpPr/>
      </dsp:nvSpPr>
      <dsp:spPr>
        <a:xfrm>
          <a:off x="5517324" y="2496313"/>
          <a:ext cx="1896263" cy="504689"/>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0000FF"/>
              </a:solidFill>
            </a:rPr>
            <a:t>Moon Jae In </a:t>
          </a:r>
        </a:p>
      </dsp:txBody>
      <dsp:txXfrm>
        <a:off x="5517324" y="2496313"/>
        <a:ext cx="1896263" cy="504689"/>
      </dsp:txXfrm>
    </dsp:sp>
    <dsp:sp modelId="{B7F47B9E-8D34-40A6-8E30-47041EF6F8C9}">
      <dsp:nvSpPr>
        <dsp:cNvPr id="0" name=""/>
        <dsp:cNvSpPr/>
      </dsp:nvSpPr>
      <dsp:spPr>
        <a:xfrm>
          <a:off x="6465456" y="1881279"/>
          <a:ext cx="0" cy="615033"/>
        </a:xfrm>
        <a:prstGeom prst="line">
          <a:avLst/>
        </a:prstGeom>
        <a:blipFill rotWithShape="0">
          <a:blip xmlns:r="http://schemas.openxmlformats.org/officeDocument/2006/relationships" r:embed="rId1">
            <a:duotone>
              <a:schemeClr val="accent5">
                <a:hueOff val="0"/>
                <a:satOff val="0"/>
                <a:lumOff val="0"/>
                <a:alphaOff val="0"/>
                <a:shade val="20000"/>
                <a:satMod val="200000"/>
              </a:schemeClr>
              <a:schemeClr val="accent5">
                <a:hueOff val="0"/>
                <a:satOff val="0"/>
                <a:lumOff val="0"/>
                <a:alphaOff val="0"/>
                <a:tint val="12000"/>
                <a:satMod val="190000"/>
              </a:schemeClr>
            </a:duotone>
          </a:blip>
          <a:tile tx="0" ty="0" sx="60000" sy="59000" flip="none" algn="tl"/>
        </a:blipFill>
        <a:ln w="6350" cap="flat" cmpd="sng" algn="ctr">
          <a:solidFill>
            <a:schemeClr val="accent5">
              <a:hueOff val="0"/>
              <a:satOff val="0"/>
              <a:lumOff val="0"/>
              <a:alphaOff val="0"/>
            </a:schemeClr>
          </a:solidFill>
          <a:prstDash val="dash"/>
        </a:ln>
        <a:effectLst/>
      </dsp:spPr>
      <dsp:style>
        <a:lnRef idx="1">
          <a:scrgbClr r="0" g="0" b="0"/>
        </a:lnRef>
        <a:fillRef idx="2">
          <a:scrgbClr r="0" g="0" b="0"/>
        </a:fillRef>
        <a:effectRef idx="1">
          <a:scrgbClr r="0" g="0" b="0"/>
        </a:effectRef>
        <a:fontRef idx="minor">
          <a:schemeClr val="dk1"/>
        </a:fontRef>
      </dsp:style>
    </dsp:sp>
    <dsp:sp modelId="{DA7EF5A5-86C1-4CA9-BBC9-49D0F0069C6B}">
      <dsp:nvSpPr>
        <dsp:cNvPr id="0" name=""/>
        <dsp:cNvSpPr/>
      </dsp:nvSpPr>
      <dsp:spPr>
        <a:xfrm>
          <a:off x="5342810"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 modelId="{8072A942-A683-46D1-ACF7-E87DCAC72198}">
      <dsp:nvSpPr>
        <dsp:cNvPr id="0" name=""/>
        <dsp:cNvSpPr/>
      </dsp:nvSpPr>
      <dsp:spPr>
        <a:xfrm>
          <a:off x="6420233" y="1763699"/>
          <a:ext cx="90446" cy="90446"/>
        </a:xfrm>
        <a:prstGeom prst="ellipse">
          <a:avLst/>
        </a:prstGeom>
        <a:solidFill>
          <a:schemeClr val="lt1">
            <a:alpha val="90000"/>
            <a:hueOff val="0"/>
            <a:satOff val="0"/>
            <a:lumOff val="0"/>
            <a:alphaOff val="0"/>
          </a:schemeClr>
        </a:solidFill>
        <a:ln w="6350"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12DC-1CB4-43C9-B79B-19D47A66217D}">
      <dsp:nvSpPr>
        <dsp:cNvPr id="0" name=""/>
        <dsp:cNvSpPr/>
      </dsp:nvSpPr>
      <dsp:spPr>
        <a:xfrm>
          <a:off x="147" y="741445"/>
          <a:ext cx="1779128" cy="213495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738" tIns="0" rIns="175738" bIns="330200" numCol="1" spcCol="1270" anchor="t" anchorCtr="0">
          <a:noAutofit/>
        </a:bodyPr>
        <a:lstStyle/>
        <a:p>
          <a:pPr marL="0" lvl="0" indent="0" algn="l" defTabSz="711200">
            <a:lnSpc>
              <a:spcPct val="90000"/>
            </a:lnSpc>
            <a:spcBef>
              <a:spcPct val="0"/>
            </a:spcBef>
            <a:spcAft>
              <a:spcPct val="35000"/>
            </a:spcAft>
            <a:buNone/>
          </a:pPr>
          <a:r>
            <a:rPr lang="en-US" sz="1600" kern="1200"/>
            <a:t>Full democracies: 8-10</a:t>
          </a:r>
        </a:p>
      </dsp:txBody>
      <dsp:txXfrm>
        <a:off x="147" y="1595427"/>
        <a:ext cx="1779128" cy="1280972"/>
      </dsp:txXfrm>
    </dsp:sp>
    <dsp:sp modelId="{B0B4B411-6E56-4988-A1A5-3AD63F6838A4}">
      <dsp:nvSpPr>
        <dsp:cNvPr id="0" name=""/>
        <dsp:cNvSpPr/>
      </dsp:nvSpPr>
      <dsp:spPr>
        <a:xfrm>
          <a:off x="147" y="741445"/>
          <a:ext cx="1779128" cy="85398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5738" tIns="165100" rIns="175738" bIns="165100" numCol="1" spcCol="1270" anchor="ctr" anchorCtr="0">
          <a:noAutofit/>
        </a:bodyPr>
        <a:lstStyle/>
        <a:p>
          <a:pPr marL="0" lvl="0" indent="0" algn="l" defTabSz="1733550">
            <a:lnSpc>
              <a:spcPct val="90000"/>
            </a:lnSpc>
            <a:spcBef>
              <a:spcPct val="0"/>
            </a:spcBef>
            <a:spcAft>
              <a:spcPct val="35000"/>
            </a:spcAft>
            <a:buNone/>
          </a:pPr>
          <a:r>
            <a:rPr lang="en-US" sz="3900" kern="1200"/>
            <a:t>01</a:t>
          </a:r>
        </a:p>
      </dsp:txBody>
      <dsp:txXfrm>
        <a:off x="147" y="741445"/>
        <a:ext cx="1779128" cy="853981"/>
      </dsp:txXfrm>
    </dsp:sp>
    <dsp:sp modelId="{5FCA0017-E12F-40D9-A1A5-F3E5D415CEA8}">
      <dsp:nvSpPr>
        <dsp:cNvPr id="0" name=""/>
        <dsp:cNvSpPr/>
      </dsp:nvSpPr>
      <dsp:spPr>
        <a:xfrm>
          <a:off x="1921606" y="741445"/>
          <a:ext cx="1779128" cy="213495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738" tIns="0" rIns="175738" bIns="330200" numCol="1" spcCol="1270" anchor="t" anchorCtr="0">
          <a:noAutofit/>
        </a:bodyPr>
        <a:lstStyle/>
        <a:p>
          <a:pPr marL="0" lvl="0" indent="0" algn="l" defTabSz="711200">
            <a:lnSpc>
              <a:spcPct val="90000"/>
            </a:lnSpc>
            <a:spcBef>
              <a:spcPct val="0"/>
            </a:spcBef>
            <a:spcAft>
              <a:spcPct val="35000"/>
            </a:spcAft>
            <a:buNone/>
          </a:pPr>
          <a:r>
            <a:rPr lang="en-US" sz="1600" kern="1200"/>
            <a:t>Flawed democracies: 6-7.9</a:t>
          </a:r>
        </a:p>
      </dsp:txBody>
      <dsp:txXfrm>
        <a:off x="1921606" y="1595427"/>
        <a:ext cx="1779128" cy="1280972"/>
      </dsp:txXfrm>
    </dsp:sp>
    <dsp:sp modelId="{02A2E4E7-37A2-44EB-A889-3380FB59C79C}">
      <dsp:nvSpPr>
        <dsp:cNvPr id="0" name=""/>
        <dsp:cNvSpPr/>
      </dsp:nvSpPr>
      <dsp:spPr>
        <a:xfrm>
          <a:off x="1921606" y="741445"/>
          <a:ext cx="1779128" cy="85398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5738" tIns="165100" rIns="175738" bIns="165100" numCol="1" spcCol="1270" anchor="ctr" anchorCtr="0">
          <a:noAutofit/>
        </a:bodyPr>
        <a:lstStyle/>
        <a:p>
          <a:pPr marL="0" lvl="0" indent="0" algn="l" defTabSz="1733550">
            <a:lnSpc>
              <a:spcPct val="90000"/>
            </a:lnSpc>
            <a:spcBef>
              <a:spcPct val="0"/>
            </a:spcBef>
            <a:spcAft>
              <a:spcPct val="35000"/>
            </a:spcAft>
            <a:buNone/>
          </a:pPr>
          <a:r>
            <a:rPr lang="en-US" sz="3900" kern="1200"/>
            <a:t>02</a:t>
          </a:r>
        </a:p>
      </dsp:txBody>
      <dsp:txXfrm>
        <a:off x="1921606" y="741445"/>
        <a:ext cx="1779128" cy="853981"/>
      </dsp:txXfrm>
    </dsp:sp>
    <dsp:sp modelId="{429BAB1B-8092-46E3-AF89-102D2763F59A}">
      <dsp:nvSpPr>
        <dsp:cNvPr id="0" name=""/>
        <dsp:cNvSpPr/>
      </dsp:nvSpPr>
      <dsp:spPr>
        <a:xfrm>
          <a:off x="3843065" y="741445"/>
          <a:ext cx="1779128" cy="213495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738" tIns="0" rIns="175738" bIns="330200" numCol="1" spcCol="1270" anchor="t" anchorCtr="0">
          <a:noAutofit/>
        </a:bodyPr>
        <a:lstStyle/>
        <a:p>
          <a:pPr marL="0" lvl="0" indent="0" algn="l" defTabSz="711200">
            <a:lnSpc>
              <a:spcPct val="90000"/>
            </a:lnSpc>
            <a:spcBef>
              <a:spcPct val="0"/>
            </a:spcBef>
            <a:spcAft>
              <a:spcPct val="35000"/>
            </a:spcAft>
            <a:buNone/>
          </a:pPr>
          <a:r>
            <a:rPr lang="en-US" sz="1600" kern="1200"/>
            <a:t>Hybrid regimes: 4-5.9</a:t>
          </a:r>
        </a:p>
      </dsp:txBody>
      <dsp:txXfrm>
        <a:off x="3843065" y="1595427"/>
        <a:ext cx="1779128" cy="1280972"/>
      </dsp:txXfrm>
    </dsp:sp>
    <dsp:sp modelId="{AA86CDD3-342A-4194-9C2C-601B893F0A6D}">
      <dsp:nvSpPr>
        <dsp:cNvPr id="0" name=""/>
        <dsp:cNvSpPr/>
      </dsp:nvSpPr>
      <dsp:spPr>
        <a:xfrm>
          <a:off x="3843065" y="741445"/>
          <a:ext cx="1779128" cy="85398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5738" tIns="165100" rIns="175738" bIns="165100" numCol="1" spcCol="1270" anchor="ctr" anchorCtr="0">
          <a:noAutofit/>
        </a:bodyPr>
        <a:lstStyle/>
        <a:p>
          <a:pPr marL="0" lvl="0" indent="0" algn="l" defTabSz="1733550">
            <a:lnSpc>
              <a:spcPct val="90000"/>
            </a:lnSpc>
            <a:spcBef>
              <a:spcPct val="0"/>
            </a:spcBef>
            <a:spcAft>
              <a:spcPct val="35000"/>
            </a:spcAft>
            <a:buNone/>
          </a:pPr>
          <a:r>
            <a:rPr lang="en-US" sz="3900" kern="1200"/>
            <a:t>03</a:t>
          </a:r>
        </a:p>
      </dsp:txBody>
      <dsp:txXfrm>
        <a:off x="3843065" y="741445"/>
        <a:ext cx="1779128" cy="853981"/>
      </dsp:txXfrm>
    </dsp:sp>
    <dsp:sp modelId="{C2D17382-6965-4AC5-ADDA-C3755C79F070}">
      <dsp:nvSpPr>
        <dsp:cNvPr id="0" name=""/>
        <dsp:cNvSpPr/>
      </dsp:nvSpPr>
      <dsp:spPr>
        <a:xfrm>
          <a:off x="5764524" y="741445"/>
          <a:ext cx="1779128" cy="21349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738" tIns="0" rIns="175738" bIns="330200" numCol="1" spcCol="1270" anchor="t" anchorCtr="0">
          <a:noAutofit/>
        </a:bodyPr>
        <a:lstStyle/>
        <a:p>
          <a:pPr marL="0" lvl="0" indent="0" algn="l" defTabSz="711200">
            <a:lnSpc>
              <a:spcPct val="90000"/>
            </a:lnSpc>
            <a:spcBef>
              <a:spcPct val="0"/>
            </a:spcBef>
            <a:spcAft>
              <a:spcPct val="35000"/>
            </a:spcAft>
            <a:buNone/>
          </a:pPr>
          <a:r>
            <a:rPr lang="en-US" sz="1600" kern="1200"/>
            <a:t>Authoritarian regimes: below 4</a:t>
          </a:r>
        </a:p>
      </dsp:txBody>
      <dsp:txXfrm>
        <a:off x="5764524" y="1595427"/>
        <a:ext cx="1779128" cy="1280972"/>
      </dsp:txXfrm>
    </dsp:sp>
    <dsp:sp modelId="{99FC3ACE-2B49-4C68-9D92-56EB7E139CE0}">
      <dsp:nvSpPr>
        <dsp:cNvPr id="0" name=""/>
        <dsp:cNvSpPr/>
      </dsp:nvSpPr>
      <dsp:spPr>
        <a:xfrm>
          <a:off x="5764524" y="741445"/>
          <a:ext cx="1779128" cy="85398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75738" tIns="165100" rIns="175738" bIns="165100" numCol="1" spcCol="1270" anchor="ctr" anchorCtr="0">
          <a:noAutofit/>
        </a:bodyPr>
        <a:lstStyle/>
        <a:p>
          <a:pPr marL="0" lvl="0" indent="0" algn="l" defTabSz="1733550">
            <a:lnSpc>
              <a:spcPct val="90000"/>
            </a:lnSpc>
            <a:spcBef>
              <a:spcPct val="0"/>
            </a:spcBef>
            <a:spcAft>
              <a:spcPct val="35000"/>
            </a:spcAft>
            <a:buNone/>
          </a:pPr>
          <a:r>
            <a:rPr lang="en-US" sz="3900" kern="1200"/>
            <a:t>04</a:t>
          </a:r>
        </a:p>
      </dsp:txBody>
      <dsp:txXfrm>
        <a:off x="5764524" y="741445"/>
        <a:ext cx="1779128" cy="853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F6433-D2F5-43A4-8360-BC0800B1A5A9}">
      <dsp:nvSpPr>
        <dsp:cNvPr id="0" name=""/>
        <dsp:cNvSpPr/>
      </dsp:nvSpPr>
      <dsp:spPr>
        <a:xfrm>
          <a:off x="0" y="441"/>
          <a:ext cx="7543800" cy="1033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5C494D-C86E-4CB1-A5F7-522EF9DB0A4E}">
      <dsp:nvSpPr>
        <dsp:cNvPr id="0" name=""/>
        <dsp:cNvSpPr/>
      </dsp:nvSpPr>
      <dsp:spPr>
        <a:xfrm>
          <a:off x="312608" y="232960"/>
          <a:ext cx="568379" cy="5683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ED0052-C6B7-46ED-A4F8-0F62D8778F8F}">
      <dsp:nvSpPr>
        <dsp:cNvPr id="0" name=""/>
        <dsp:cNvSpPr/>
      </dsp:nvSpPr>
      <dsp:spPr>
        <a:xfrm>
          <a:off x="1193597" y="441"/>
          <a:ext cx="63502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977900">
            <a:lnSpc>
              <a:spcPct val="90000"/>
            </a:lnSpc>
            <a:spcBef>
              <a:spcPct val="0"/>
            </a:spcBef>
            <a:spcAft>
              <a:spcPct val="35000"/>
            </a:spcAft>
            <a:buNone/>
          </a:pPr>
          <a:r>
            <a:rPr lang="en-US" sz="2200" kern="1200"/>
            <a:t>Strongly majoritarian political institutions vs. Strongly consensus-oriented civil society</a:t>
          </a:r>
        </a:p>
      </dsp:txBody>
      <dsp:txXfrm>
        <a:off x="1193597" y="441"/>
        <a:ext cx="6350202" cy="1033417"/>
      </dsp:txXfrm>
    </dsp:sp>
    <dsp:sp modelId="{22088F43-EF4E-4041-AE11-1245105CA3F2}">
      <dsp:nvSpPr>
        <dsp:cNvPr id="0" name=""/>
        <dsp:cNvSpPr/>
      </dsp:nvSpPr>
      <dsp:spPr>
        <a:xfrm>
          <a:off x="0" y="1292213"/>
          <a:ext cx="7543800" cy="1033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39C6BF-ED3E-4382-949B-4712DEAE0D60}">
      <dsp:nvSpPr>
        <dsp:cNvPr id="0" name=""/>
        <dsp:cNvSpPr/>
      </dsp:nvSpPr>
      <dsp:spPr>
        <a:xfrm>
          <a:off x="312608" y="1524732"/>
          <a:ext cx="568379" cy="5683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4B14EA-8E61-465B-82F4-94DEE6E60679}">
      <dsp:nvSpPr>
        <dsp:cNvPr id="0" name=""/>
        <dsp:cNvSpPr/>
      </dsp:nvSpPr>
      <dsp:spPr>
        <a:xfrm>
          <a:off x="1193597" y="1292213"/>
          <a:ext cx="63502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977900">
            <a:lnSpc>
              <a:spcPct val="90000"/>
            </a:lnSpc>
            <a:spcBef>
              <a:spcPct val="0"/>
            </a:spcBef>
            <a:spcAft>
              <a:spcPct val="35000"/>
            </a:spcAft>
            <a:buNone/>
          </a:pPr>
          <a:r>
            <a:rPr lang="en-US" sz="2200" kern="1200"/>
            <a:t>Lack of mutual tolerance and institutional forbearance</a:t>
          </a:r>
        </a:p>
      </dsp:txBody>
      <dsp:txXfrm>
        <a:off x="1193597" y="1292213"/>
        <a:ext cx="6350202" cy="1033417"/>
      </dsp:txXfrm>
    </dsp:sp>
    <dsp:sp modelId="{2FC4244A-639B-4EBE-928B-2BD3EDA388D9}">
      <dsp:nvSpPr>
        <dsp:cNvPr id="0" name=""/>
        <dsp:cNvSpPr/>
      </dsp:nvSpPr>
      <dsp:spPr>
        <a:xfrm>
          <a:off x="0" y="2583985"/>
          <a:ext cx="7543800" cy="10334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F9578A-8364-4A8F-8AC3-6ED7478AD736}">
      <dsp:nvSpPr>
        <dsp:cNvPr id="0" name=""/>
        <dsp:cNvSpPr/>
      </dsp:nvSpPr>
      <dsp:spPr>
        <a:xfrm>
          <a:off x="312608" y="2816504"/>
          <a:ext cx="568379" cy="5683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3BAF35-C213-47BD-992A-9C420BFD0ED1}">
      <dsp:nvSpPr>
        <dsp:cNvPr id="0" name=""/>
        <dsp:cNvSpPr/>
      </dsp:nvSpPr>
      <dsp:spPr>
        <a:xfrm>
          <a:off x="1193597" y="2583985"/>
          <a:ext cx="63502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977900">
            <a:lnSpc>
              <a:spcPct val="90000"/>
            </a:lnSpc>
            <a:spcBef>
              <a:spcPct val="0"/>
            </a:spcBef>
            <a:spcAft>
              <a:spcPct val="35000"/>
            </a:spcAft>
            <a:buNone/>
          </a:pPr>
          <a:r>
            <a:rPr lang="en-US" sz="2200" kern="1200"/>
            <a:t>Politics as a matter of life or death</a:t>
          </a:r>
        </a:p>
      </dsp:txBody>
      <dsp:txXfrm>
        <a:off x="1193597" y="2583985"/>
        <a:ext cx="6350202" cy="10334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2F794-A67E-40D1-8352-37592C4553BB}">
      <dsp:nvSpPr>
        <dsp:cNvPr id="0" name=""/>
        <dsp:cNvSpPr/>
      </dsp:nvSpPr>
      <dsp:spPr>
        <a:xfrm>
          <a:off x="0" y="587899"/>
          <a:ext cx="7543800" cy="108535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F3BAA-2145-4B97-968A-60030AF1E758}">
      <dsp:nvSpPr>
        <dsp:cNvPr id="0" name=""/>
        <dsp:cNvSpPr/>
      </dsp:nvSpPr>
      <dsp:spPr>
        <a:xfrm>
          <a:off x="328319" y="832104"/>
          <a:ext cx="596944" cy="5969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FB8164-EB81-4D35-BF2A-98B0BA672BD4}">
      <dsp:nvSpPr>
        <dsp:cNvPr id="0" name=""/>
        <dsp:cNvSpPr/>
      </dsp:nvSpPr>
      <dsp:spPr>
        <a:xfrm>
          <a:off x="1253583" y="587899"/>
          <a:ext cx="6290216" cy="1085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867" tIns="114867" rIns="114867" bIns="114867" numCol="1" spcCol="1270" anchor="ctr" anchorCtr="0">
          <a:noAutofit/>
        </a:bodyPr>
        <a:lstStyle/>
        <a:p>
          <a:pPr marL="0" lvl="0" indent="0" algn="l" defTabSz="977900">
            <a:lnSpc>
              <a:spcPct val="90000"/>
            </a:lnSpc>
            <a:spcBef>
              <a:spcPct val="0"/>
            </a:spcBef>
            <a:spcAft>
              <a:spcPct val="35000"/>
            </a:spcAft>
            <a:buNone/>
          </a:pPr>
          <a:r>
            <a:rPr lang="en-US" sz="2200" kern="1200"/>
            <a:t>Very ‘minimalistic’ democracy</a:t>
          </a:r>
        </a:p>
      </dsp:txBody>
      <dsp:txXfrm>
        <a:off x="1253583" y="587899"/>
        <a:ext cx="6290216" cy="1085353"/>
      </dsp:txXfrm>
    </dsp:sp>
    <dsp:sp modelId="{A7BEEB8B-7217-48EE-BE1A-F7DA3DF00667}">
      <dsp:nvSpPr>
        <dsp:cNvPr id="0" name=""/>
        <dsp:cNvSpPr/>
      </dsp:nvSpPr>
      <dsp:spPr>
        <a:xfrm>
          <a:off x="0" y="1944591"/>
          <a:ext cx="7543800" cy="108535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9C8F61-4EF6-4B7E-963F-6ED4862C20BF}">
      <dsp:nvSpPr>
        <dsp:cNvPr id="0" name=""/>
        <dsp:cNvSpPr/>
      </dsp:nvSpPr>
      <dsp:spPr>
        <a:xfrm>
          <a:off x="328319" y="2188796"/>
          <a:ext cx="596944" cy="5969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C370F6-797D-4DD5-BCEF-C12D4421832E}">
      <dsp:nvSpPr>
        <dsp:cNvPr id="0" name=""/>
        <dsp:cNvSpPr/>
      </dsp:nvSpPr>
      <dsp:spPr>
        <a:xfrm>
          <a:off x="1253583" y="1944591"/>
          <a:ext cx="6290216" cy="1085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867" tIns="114867" rIns="114867" bIns="114867" numCol="1" spcCol="1270" anchor="ctr" anchorCtr="0">
          <a:noAutofit/>
        </a:bodyPr>
        <a:lstStyle/>
        <a:p>
          <a:pPr marL="0" lvl="0" indent="0" algn="l" defTabSz="977900">
            <a:lnSpc>
              <a:spcPct val="90000"/>
            </a:lnSpc>
            <a:spcBef>
              <a:spcPct val="0"/>
            </a:spcBef>
            <a:spcAft>
              <a:spcPct val="35000"/>
            </a:spcAft>
            <a:buNone/>
          </a:pPr>
          <a:r>
            <a:rPr lang="en-US" sz="2200" kern="1200"/>
            <a:t>No social and political consensus about what kind of democracy education should be taught</a:t>
          </a:r>
        </a:p>
      </dsp:txBody>
      <dsp:txXfrm>
        <a:off x="1253583" y="1944591"/>
        <a:ext cx="6290216" cy="108535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64ECDA2-7FBA-46C3-BCDF-C0BEAB9B119D}" type="datetimeFigureOut">
              <a:rPr lang="ko-KR" altLang="en-US" smtClean="0"/>
              <a:t>2019-06-11</a:t>
            </a:fld>
            <a:endParaRPr lang="ko-KR" altLang="en-US"/>
          </a:p>
        </p:txBody>
      </p:sp>
      <p:sp>
        <p:nvSpPr>
          <p:cNvPr id="4" name="슬라이드 이미지 개체 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137207A-855C-46C9-9A24-4CB4C0E8189B}" type="slidenum">
              <a:rPr lang="ko-KR" altLang="en-US" smtClean="0"/>
              <a:t>‹#›</a:t>
            </a:fld>
            <a:endParaRPr lang="ko-KR" altLang="en-US"/>
          </a:p>
        </p:txBody>
      </p:sp>
    </p:spTree>
    <p:extLst>
      <p:ext uri="{BB962C8B-B14F-4D97-AF65-F5344CB8AC3E}">
        <p14:creationId xmlns:p14="http://schemas.microsoft.com/office/powerpoint/2010/main" val="277915726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chemeClr val="accent2">
                    <a:lumMod val="7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29305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374853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3827585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2113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7703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ko-KR" altLang="en-US"/>
              <a:t>마스터 제목 스타일 편집</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a:xfrm>
            <a:off x="6445251" y="6272785"/>
            <a:ext cx="1983232" cy="365125"/>
          </a:xfrm>
        </p:spPr>
        <p:txBody>
          <a:bodyPr/>
          <a:lstStyle/>
          <a:p>
            <a:fld id="{5586B75A-687E-405C-8A0B-8D00578BA2C3}" type="datetimeFigureOut">
              <a:rPr lang="en-US" smtClean="0"/>
              <a:pPr/>
              <a:t>6/11/2019</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203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pPr/>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9925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스타일을 편집합니다</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pPr/>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4487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pPr/>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9259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pPr/>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6884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ko-KR" altLang="en-US"/>
              <a:t>마스터 제목 스타일 편집</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AF6E2C9B-5FA2-460D-9BE7-B0812FC2A6FF}" type="datetimeFigureOut">
              <a:rPr lang="en-US" smtClean="0"/>
              <a:pPr/>
              <a:t>6/11/2019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5681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1280721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5586B75A-687E-405C-8A0B-8D00578BA2C3}" type="datetimeFigureOut">
              <a:rPr lang="en-US" smtClean="0"/>
              <a:pPr/>
              <a:t>6/11/2019</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8188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84220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pPr/>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0502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92069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13259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ko-KR" altLang="en-US"/>
              <a:t>마스터 제목 스타일 편집</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a:xfrm>
            <a:off x="6445251" y="6272785"/>
            <a:ext cx="1983232" cy="365125"/>
          </a:xfrm>
        </p:spPr>
        <p:txBody>
          <a:bodyPr/>
          <a:lstStyle/>
          <a:p>
            <a:fld id="{C6F822A4-8DA6-4447-9B1F-C5DB58435268}" type="datetimeFigureOut">
              <a:rPr lang="en-US" dirty="0"/>
              <a:t>6/11/2019</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13256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93802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6/11/2019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58904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6/11/2019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98362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6/11/2019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1864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ko-KR" altLang="en-US"/>
              <a:t>마스터 제목 스타일 편집</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a:xfrm>
            <a:off x="6445251" y="6272785"/>
            <a:ext cx="1983232" cy="365125"/>
          </a:xfrm>
        </p:spPr>
        <p:txBody>
          <a:body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11"/>
          </p:nvPr>
        </p:nvSpPr>
        <p:spPr>
          <a:xfrm>
            <a:off x="1637031" y="6272785"/>
            <a:ext cx="4745736" cy="365125"/>
          </a:xfrm>
        </p:spPr>
        <p:txBody>
          <a:bodyPr/>
          <a:lstStyle/>
          <a:p>
            <a:endParaRPr lang="ko-KR" alt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1791425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ko-KR" altLang="en-US"/>
              <a:t>마스터 제목 스타일 편집</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DA16AA21-1863-4931-97CB-99D0A168701B}" type="datetimeFigureOut">
              <a:rPr lang="en-US" dirty="0"/>
              <a:t>6/11/2019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07343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3772C379-9A7C-4C87-A116-CBE9F58B04C5}" type="datetimeFigureOut">
              <a:rPr lang="en-US" dirty="0"/>
              <a:t>6/11/2019</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8458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94730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6/11/2019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225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153921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2648304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15547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121352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ko-KR" altLang="en-US"/>
              <a:t>마스터 제목 스타일 편집</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E6B18428-BA07-4563-8203-0E7845E2D05E}" type="datetimeFigureOut">
              <a:rPr lang="ko-KR" altLang="en-US" smtClean="0"/>
              <a:pPr/>
              <a:t>2019-06-11</a:t>
            </a:fld>
            <a:endParaRPr lang="ko-KR" altLang="en-US"/>
          </a:p>
        </p:txBody>
      </p:sp>
      <p:sp>
        <p:nvSpPr>
          <p:cNvPr id="6" name="Footer Placeholder 5"/>
          <p:cNvSpPr>
            <a:spLocks noGrp="1"/>
          </p:cNvSpPr>
          <p:nvPr>
            <p:ph type="ftr" sz="quarter" idx="11"/>
          </p:nvPr>
        </p:nvSpPr>
        <p:spPr/>
        <p:txBody>
          <a:bodyPr/>
          <a:lstStyle/>
          <a:p>
            <a:endParaRPr lang="ko-KR" alt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209495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E6B18428-BA07-4563-8203-0E7845E2D05E}" type="datetimeFigureOut">
              <a:rPr lang="ko-KR" altLang="en-US" smtClean="0"/>
              <a:pPr/>
              <a:t>2019-06-11</a:t>
            </a:fld>
            <a:endParaRPr lang="ko-KR" alt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409286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2">
                    <a:lumMod val="50000"/>
                  </a:schemeClr>
                </a:solidFill>
              </a:defRPr>
            </a:lvl1pPr>
          </a:lstStyle>
          <a:p>
            <a:fld id="{E6B18428-BA07-4563-8203-0E7845E2D05E}" type="datetimeFigureOut">
              <a:rPr lang="ko-KR" altLang="en-US" smtClean="0"/>
              <a:pPr/>
              <a:t>2019-06-11</a:t>
            </a:fld>
            <a:endParaRPr lang="ko-KR" alt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2">
                    <a:lumMod val="50000"/>
                  </a:schemeClr>
                </a:solidFill>
              </a:defRPr>
            </a:lvl1pPr>
          </a:lstStyle>
          <a:p>
            <a:endParaRPr lang="ko-KR" alt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j-lt"/>
              </a:defRPr>
            </a:lvl1pPr>
          </a:lstStyle>
          <a:p>
            <a:fld id="{14A9C558-48F8-4D25-9A6B-3C9ED8CE4A7F}" type="slidenum">
              <a:rPr lang="ko-KR" altLang="en-US" smtClean="0"/>
              <a:pPr/>
              <a:t>‹#›</a:t>
            </a:fld>
            <a:endParaRPr lang="ko-KR" altLang="en-US"/>
          </a:p>
        </p:txBody>
      </p:sp>
    </p:spTree>
    <p:extLst>
      <p:ext uri="{BB962C8B-B14F-4D97-AF65-F5344CB8AC3E}">
        <p14:creationId xmlns:p14="http://schemas.microsoft.com/office/powerpoint/2010/main" val="37390173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1"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1"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1"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5586B75A-687E-405C-8A0B-8D00578BA2C3}" type="datetimeFigureOut">
              <a:rPr lang="en-US" smtClean="0"/>
              <a:pPr/>
              <a:t>6/11/2019</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823088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685800" rtl="0" eaLnBrk="1" latinLnBrk="1"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1"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dirty="0"/>
              <a:t>6/11/2019</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827169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685800" rtl="0" eaLnBrk="1" latinLnBrk="1"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1"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1"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4.emf"/><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21.gif"/><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2.wdp"/><Relationship Id="rId7" Type="http://schemas.openxmlformats.org/officeDocument/2006/relationships/diagramColors" Target="../diagrams/colors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2.wdp"/><Relationship Id="rId7" Type="http://schemas.openxmlformats.org/officeDocument/2006/relationships/diagramColors" Target="../diagrams/colors6.xml"/><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10.png"/><Relationship Id="rId3" Type="http://schemas.microsoft.com/office/2007/relationships/hdphoto" Target="../media/hdphoto2.wdp"/><Relationship Id="rId7" Type="http://schemas.openxmlformats.org/officeDocument/2006/relationships/diagramColors" Target="../diagrams/colors3.xm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8.png"/><Relationship Id="rId5" Type="http://schemas.openxmlformats.org/officeDocument/2006/relationships/diagramLayout" Target="../diagrams/layout3.xml"/><Relationship Id="rId10" Type="http://schemas.openxmlformats.org/officeDocument/2006/relationships/image" Target="../media/image7.png"/><Relationship Id="rId4" Type="http://schemas.openxmlformats.org/officeDocument/2006/relationships/diagramData" Target="../diagrams/data3.xml"/><Relationship Id="rId9" Type="http://schemas.openxmlformats.org/officeDocument/2006/relationships/image" Target="../media/image6.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2.wdp"/><Relationship Id="rId7" Type="http://schemas.openxmlformats.org/officeDocument/2006/relationships/diagramColors" Target="../diagrams/colors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3D25154-9EF7-4C33-9AAC-7B3BE089F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제목 1"/>
          <p:cNvSpPr>
            <a:spLocks noGrp="1"/>
          </p:cNvSpPr>
          <p:nvPr>
            <p:ph type="ctrTitle"/>
          </p:nvPr>
        </p:nvSpPr>
        <p:spPr>
          <a:xfrm>
            <a:off x="788670" y="643468"/>
            <a:ext cx="7475220" cy="3592432"/>
          </a:xfrm>
        </p:spPr>
        <p:txBody>
          <a:bodyPr>
            <a:normAutofit/>
          </a:bodyPr>
          <a:lstStyle/>
          <a:p>
            <a:r>
              <a:rPr lang="en-US" altLang="ko-KR" sz="5400" dirty="0">
                <a:effectLst>
                  <a:outerShdw blurRad="38100" dist="38100" dir="2700000" algn="tl">
                    <a:srgbClr val="000000">
                      <a:alpha val="43137"/>
                    </a:srgbClr>
                  </a:outerShdw>
                </a:effectLst>
              </a:rPr>
              <a:t>Democracy and Political Education in Globalizing Korea</a:t>
            </a:r>
            <a:endParaRPr lang="ko-KR" altLang="en-US" sz="5400" dirty="0">
              <a:effectLst>
                <a:outerShdw blurRad="38100" dist="38100" dir="2700000" algn="tl">
                  <a:srgbClr val="000000">
                    <a:alpha val="43137"/>
                  </a:srgbClr>
                </a:outerShdw>
              </a:effectLst>
            </a:endParaRPr>
          </a:p>
        </p:txBody>
      </p:sp>
      <p:sp>
        <p:nvSpPr>
          <p:cNvPr id="33" name="Rectangle 32">
            <a:extLst>
              <a:ext uri="{FF2B5EF4-FFF2-40B4-BE49-F238E27FC236}">
                <a16:creationId xmlns:a16="http://schemas.microsoft.com/office/drawing/2014/main" id="{1604E8C0-C927-4C06-A96A-BF3323BA7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9144000" cy="229583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부제목 2">
            <a:extLst>
              <a:ext uri="{FF2B5EF4-FFF2-40B4-BE49-F238E27FC236}">
                <a16:creationId xmlns:a16="http://schemas.microsoft.com/office/drawing/2014/main" id="{628E11EF-DEAA-4DAB-AB74-D6561CD6D03B}"/>
              </a:ext>
            </a:extLst>
          </p:cNvPr>
          <p:cNvSpPr>
            <a:spLocks noGrp="1"/>
          </p:cNvSpPr>
          <p:nvPr>
            <p:ph type="subTitle" idx="1"/>
          </p:nvPr>
        </p:nvSpPr>
        <p:spPr>
          <a:xfrm>
            <a:off x="802386" y="4913336"/>
            <a:ext cx="5918454" cy="1069848"/>
          </a:xfrm>
        </p:spPr>
        <p:txBody>
          <a:bodyPr>
            <a:normAutofit/>
          </a:bodyPr>
          <a:lstStyle/>
          <a:p>
            <a:r>
              <a:rPr lang="en-US" altLang="ko-KR">
                <a:solidFill>
                  <a:srgbClr val="000000"/>
                </a:solidFill>
              </a:rPr>
              <a:t>Sang-Young Park (PHD, Political Science)</a:t>
            </a:r>
          </a:p>
          <a:p>
            <a:r>
              <a:rPr lang="en-US" altLang="ko-KR">
                <a:solidFill>
                  <a:srgbClr val="000000"/>
                </a:solidFill>
              </a:rPr>
              <a:t>Korea National University of Education</a:t>
            </a:r>
            <a:endParaRPr lang="ko-KR" altLang="en-US">
              <a:solidFill>
                <a:srgbClr val="000000"/>
              </a:solidFill>
            </a:endParaRPr>
          </a:p>
        </p:txBody>
      </p:sp>
      <p:grpSp>
        <p:nvGrpSpPr>
          <p:cNvPr id="35" name="Group 34">
            <a:extLst>
              <a:ext uri="{FF2B5EF4-FFF2-40B4-BE49-F238E27FC236}">
                <a16:creationId xmlns:a16="http://schemas.microsoft.com/office/drawing/2014/main" id="{9DCECFD5-4C30-4892-9FF0-540E17955A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10245590" y="5111496"/>
            <a:chExt cx="1080904" cy="1080902"/>
          </a:xfrm>
        </p:grpSpPr>
        <p:sp>
          <p:nvSpPr>
            <p:cNvPr id="36" name="Oval 35">
              <a:extLst>
                <a:ext uri="{FF2B5EF4-FFF2-40B4-BE49-F238E27FC236}">
                  <a16:creationId xmlns:a16="http://schemas.microsoft.com/office/drawing/2014/main" id="{95C67F70-EAFE-425C-8422-591620A96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5590" y="5111496"/>
              <a:ext cx="1080904" cy="1080902"/>
            </a:xfrm>
            <a:prstGeom prst="ellipse">
              <a:avLst/>
            </a:prstGeom>
            <a:blipFill dpi="0" rotWithShape="1">
              <a:blip r:embed="rId3">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7" name="Oval 36">
              <a:extLst>
                <a:ext uri="{FF2B5EF4-FFF2-40B4-BE49-F238E27FC236}">
                  <a16:creationId xmlns:a16="http://schemas.microsoft.com/office/drawing/2014/main" id="{D47FA16B-C217-4D91-84EA-5B0846BDD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53681" y="5219586"/>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32">
            <a:extLst>
              <a:ext uri="{FF2B5EF4-FFF2-40B4-BE49-F238E27FC236}">
                <a16:creationId xmlns:a16="http://schemas.microsoft.com/office/drawing/2014/main" id="{0288A6F5-8D1F-4A9E-A403-66331D0DD2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34">
            <a:extLst>
              <a:ext uri="{FF2B5EF4-FFF2-40B4-BE49-F238E27FC236}">
                <a16:creationId xmlns:a16="http://schemas.microsoft.com/office/drawing/2014/main" id="{09024FCB-4926-410B-85FF-191ADB1EE6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82762"/>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36">
            <a:extLst>
              <a:ext uri="{FF2B5EF4-FFF2-40B4-BE49-F238E27FC236}">
                <a16:creationId xmlns:a16="http://schemas.microsoft.com/office/drawing/2014/main" id="{C07D6E4A-46B6-44CC-AC6E-2DD00DABA6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38">
            <a:extLst>
              <a:ext uri="{FF2B5EF4-FFF2-40B4-BE49-F238E27FC236}">
                <a16:creationId xmlns:a16="http://schemas.microsoft.com/office/drawing/2014/main" id="{2AFD3B47-DA6C-4208-B8BE-7ECBC7ECB57D}"/>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40" name="Oval 39">
              <a:extLst>
                <a:ext uri="{FF2B5EF4-FFF2-40B4-BE49-F238E27FC236}">
                  <a16:creationId xmlns:a16="http://schemas.microsoft.com/office/drawing/2014/main" id="{380E4DF5-9537-49C7-A006-BCEC784A200B}"/>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830DD2DF-8124-4BFB-9ADA-DC59BF103CDE}"/>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9" name="Rectangle 42">
            <a:extLst>
              <a:ext uri="{FF2B5EF4-FFF2-40B4-BE49-F238E27FC236}">
                <a16:creationId xmlns:a16="http://schemas.microsoft.com/office/drawing/2014/main" id="{0FED2FCE-8E47-4E4F-9374-DE924A3A224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44">
            <a:extLst>
              <a:ext uri="{FF2B5EF4-FFF2-40B4-BE49-F238E27FC236}">
                <a16:creationId xmlns:a16="http://schemas.microsoft.com/office/drawing/2014/main" id="{B73713AD-AEA5-4C0F-B838-28130E9A34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928117"/>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46">
            <a:extLst>
              <a:ext uri="{FF2B5EF4-FFF2-40B4-BE49-F238E27FC236}">
                <a16:creationId xmlns:a16="http://schemas.microsoft.com/office/drawing/2014/main" id="{6233F125-A88E-45A1-8B34-B43D593C3D4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5780565"/>
            <a:ext cx="776325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8">
            <a:extLst>
              <a:ext uri="{FF2B5EF4-FFF2-40B4-BE49-F238E27FC236}">
                <a16:creationId xmlns:a16="http://schemas.microsoft.com/office/drawing/2014/main" id="{85283539-BDE7-461E-BE9E-3BDB91175D6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4102" y="1110053"/>
            <a:ext cx="2539778"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50">
            <a:extLst>
              <a:ext uri="{FF2B5EF4-FFF2-40B4-BE49-F238E27FC236}">
                <a16:creationId xmlns:a16="http://schemas.microsoft.com/office/drawing/2014/main" id="{7EF36CD5-C683-4336-A09C-7C9F7DA5751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52" name="Oval 51">
              <a:extLst>
                <a:ext uri="{FF2B5EF4-FFF2-40B4-BE49-F238E27FC236}">
                  <a16:creationId xmlns:a16="http://schemas.microsoft.com/office/drawing/2014/main" id="{9D73A11D-D540-4951-BA1D-A37F4BD6C2D2}"/>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2">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3" name="Oval 52">
              <a:extLst>
                <a:ext uri="{FF2B5EF4-FFF2-40B4-BE49-F238E27FC236}">
                  <a16:creationId xmlns:a16="http://schemas.microsoft.com/office/drawing/2014/main" id="{FFF1ABBF-EB49-4D37-9088-FD5E110C3DC5}"/>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그림 2" descr="신문, 텍스트, 스크린샷이(가) 표시된 사진&#10;&#10;매우 높은 신뢰도로 생성된 설명">
            <a:extLst>
              <a:ext uri="{FF2B5EF4-FFF2-40B4-BE49-F238E27FC236}">
                <a16:creationId xmlns:a16="http://schemas.microsoft.com/office/drawing/2014/main" id="{F5E7E46C-8F0F-4E17-932E-F2B6E78316CD}"/>
              </a:ext>
            </a:extLst>
          </p:cNvPr>
          <p:cNvPicPr>
            <a:picLocks noChangeAspect="1"/>
          </p:cNvPicPr>
          <p:nvPr/>
        </p:nvPicPr>
        <p:blipFill rotWithShape="1">
          <a:blip r:embed="rId6"/>
          <a:srcRect t="6955" r="-1" b="3245"/>
          <a:stretch/>
        </p:blipFill>
        <p:spPr>
          <a:xfrm>
            <a:off x="756260" y="1388911"/>
            <a:ext cx="4842538" cy="4011543"/>
          </a:xfrm>
          <a:prstGeom prst="rect">
            <a:avLst/>
          </a:prstGeom>
        </p:spPr>
      </p:pic>
      <p:sp>
        <p:nvSpPr>
          <p:cNvPr id="2" name="제목 1">
            <a:extLst>
              <a:ext uri="{FF2B5EF4-FFF2-40B4-BE49-F238E27FC236}">
                <a16:creationId xmlns:a16="http://schemas.microsoft.com/office/drawing/2014/main" id="{F1F2B06C-8C0A-4F9D-94CF-34D95B87F262}"/>
              </a:ext>
            </a:extLst>
          </p:cNvPr>
          <p:cNvSpPr>
            <a:spLocks noGrp="1"/>
          </p:cNvSpPr>
          <p:nvPr>
            <p:ph type="title"/>
          </p:nvPr>
        </p:nvSpPr>
        <p:spPr>
          <a:xfrm>
            <a:off x="6150076" y="1432223"/>
            <a:ext cx="2113813" cy="3357976"/>
          </a:xfrm>
        </p:spPr>
        <p:txBody>
          <a:bodyPr vert="horz" lIns="91440" tIns="45720" rIns="91440" bIns="45720" rtlCol="0" anchor="ctr">
            <a:normAutofit/>
          </a:bodyPr>
          <a:lstStyle/>
          <a:p>
            <a:pPr latinLnBrk="0">
              <a:lnSpc>
                <a:spcPct val="85000"/>
              </a:lnSpc>
            </a:pPr>
            <a:r>
              <a:rPr lang="en-US" altLang="ko-KR" sz="3600" b="1" kern="1200" cap="none" baseline="0">
                <a:blipFill dpi="0" rotWithShape="1">
                  <a:blip r:embed="rId4"/>
                  <a:srcRect/>
                  <a:tile tx="6350" ty="-127000" sx="65000" sy="64000" flip="none" algn="tl"/>
                </a:blipFill>
                <a:latin typeface="+mj-lt"/>
                <a:ea typeface="+mj-ea"/>
                <a:cs typeface="+mj-cs"/>
              </a:rPr>
              <a:t>Blacklist</a:t>
            </a:r>
          </a:p>
        </p:txBody>
      </p:sp>
    </p:spTree>
    <p:extLst>
      <p:ext uri="{BB962C8B-B14F-4D97-AF65-F5344CB8AC3E}">
        <p14:creationId xmlns:p14="http://schemas.microsoft.com/office/powerpoint/2010/main" val="3338964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950019D7-88F4-4DFA-871D-AB63DA009B1E}"/>
              </a:ext>
            </a:extLst>
          </p:cNvPr>
          <p:cNvPicPr>
            <a:picLocks noChangeAspect="1"/>
          </p:cNvPicPr>
          <p:nvPr/>
        </p:nvPicPr>
        <p:blipFill>
          <a:blip r:embed="rId2"/>
          <a:stretch>
            <a:fillRect/>
          </a:stretch>
        </p:blipFill>
        <p:spPr>
          <a:xfrm>
            <a:off x="888483" y="1247120"/>
            <a:ext cx="7283917" cy="4414128"/>
          </a:xfrm>
          <a:prstGeom prst="rect">
            <a:avLst/>
          </a:prstGeom>
        </p:spPr>
      </p:pic>
    </p:spTree>
    <p:extLst>
      <p:ext uri="{BB962C8B-B14F-4D97-AF65-F5344CB8AC3E}">
        <p14:creationId xmlns:p14="http://schemas.microsoft.com/office/powerpoint/2010/main" val="3240193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575154CE-F2D5-48A4-BF95-53D1964BBC8E}"/>
              </a:ext>
            </a:extLst>
          </p:cNvPr>
          <p:cNvPicPr>
            <a:picLocks noChangeAspect="1"/>
          </p:cNvPicPr>
          <p:nvPr/>
        </p:nvPicPr>
        <p:blipFill rotWithShape="1">
          <a:blip r:embed="rId2"/>
          <a:srcRect l="1150" r="1803" b="-2"/>
          <a:stretch/>
        </p:blipFill>
        <p:spPr>
          <a:xfrm>
            <a:off x="3370077"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028" name="Picture 4" descr="관련 이미지">
            <a:extLst>
              <a:ext uri="{FF2B5EF4-FFF2-40B4-BE49-F238E27FC236}">
                <a16:creationId xmlns:a16="http://schemas.microsoft.com/office/drawing/2014/main" id="{7E4A2BAF-659A-416B-BD7E-3D13F2300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39" r="2037" b="3"/>
          <a:stretch/>
        </p:blipFill>
        <p:spPr bwMode="auto">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촛불집회에 대한 이미지 검색결과">
            <a:extLst>
              <a:ext uri="{FF2B5EF4-FFF2-40B4-BE49-F238E27FC236}">
                <a16:creationId xmlns:a16="http://schemas.microsoft.com/office/drawing/2014/main" id="{0CCA7AA5-436B-447B-8096-CB6012992F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00" r="3857" b="-2"/>
          <a:stretch/>
        </p:blipFill>
        <p:spPr bwMode="auto">
          <a:xfrm>
            <a:off x="4762566" y="3511295"/>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촛불집회에 대한 이미지 검색결과">
            <a:extLst>
              <a:ext uri="{FF2B5EF4-FFF2-40B4-BE49-F238E27FC236}">
                <a16:creationId xmlns:a16="http://schemas.microsoft.com/office/drawing/2014/main" id="{0F07386F-4543-4411-9B86-9FCECF524D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63" b="2"/>
          <a:stretch/>
        </p:blipFill>
        <p:spPr bwMode="auto">
          <a:xfrm>
            <a:off x="20" y="3511295"/>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95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제목 1">
            <a:extLst>
              <a:ext uri="{FF2B5EF4-FFF2-40B4-BE49-F238E27FC236}">
                <a16:creationId xmlns:a16="http://schemas.microsoft.com/office/drawing/2014/main" id="{14B84BCF-8EF7-4A79-9C9A-55E7D9BFE7F7}"/>
              </a:ext>
            </a:extLst>
          </p:cNvPr>
          <p:cNvSpPr>
            <a:spLocks noGrp="1"/>
          </p:cNvSpPr>
          <p:nvPr>
            <p:ph type="title"/>
          </p:nvPr>
        </p:nvSpPr>
        <p:spPr>
          <a:xfrm>
            <a:off x="482601" y="643466"/>
            <a:ext cx="2764734" cy="5528734"/>
          </a:xfrm>
        </p:spPr>
        <p:txBody>
          <a:bodyPr>
            <a:normAutofit/>
          </a:bodyPr>
          <a:lstStyle/>
          <a:p>
            <a:pPr algn="r"/>
            <a:r>
              <a:rPr lang="en-US" altLang="ko-KR" sz="2900">
                <a:solidFill>
                  <a:srgbClr val="FFFFFF"/>
                </a:solidFill>
              </a:rPr>
              <a:t>Schattschneider (1942)</a:t>
            </a:r>
            <a:endParaRPr lang="ko-KR" altLang="en-US" sz="2900">
              <a:solidFill>
                <a:srgbClr val="FFFFFF"/>
              </a:solidFill>
            </a:endParaRPr>
          </a:p>
        </p:txBody>
      </p:sp>
      <p:sp>
        <p:nvSpPr>
          <p:cNvPr id="3" name="내용 개체 틀 2">
            <a:extLst>
              <a:ext uri="{FF2B5EF4-FFF2-40B4-BE49-F238E27FC236}">
                <a16:creationId xmlns:a16="http://schemas.microsoft.com/office/drawing/2014/main" id="{E0A56DB8-CC91-40A1-BC1D-2929EDE2BDCC}"/>
              </a:ext>
            </a:extLst>
          </p:cNvPr>
          <p:cNvSpPr>
            <a:spLocks noGrp="1"/>
          </p:cNvSpPr>
          <p:nvPr>
            <p:ph idx="1"/>
          </p:nvPr>
        </p:nvSpPr>
        <p:spPr>
          <a:xfrm>
            <a:off x="3790335" y="599768"/>
            <a:ext cx="4555850" cy="5572432"/>
          </a:xfrm>
        </p:spPr>
        <p:txBody>
          <a:bodyPr anchor="ctr">
            <a:normAutofit/>
          </a:bodyPr>
          <a:lstStyle/>
          <a:p>
            <a:pPr marL="0" indent="0">
              <a:buNone/>
            </a:pPr>
            <a:endParaRPr lang="en-US" altLang="ko-KR" i="1" dirty="0">
              <a:effectLst>
                <a:outerShdw blurRad="38100" dist="38100" dir="2700000" algn="tl">
                  <a:srgbClr val="000000">
                    <a:alpha val="43137"/>
                  </a:srgbClr>
                </a:outerShdw>
              </a:effectLst>
            </a:endParaRPr>
          </a:p>
          <a:p>
            <a:pPr marL="0" indent="0">
              <a:buNone/>
            </a:pPr>
            <a:r>
              <a:rPr lang="en-US" altLang="ko-KR" sz="3200" i="1" dirty="0">
                <a:effectLst>
                  <a:outerShdw blurRad="38100" dist="38100" dir="2700000" algn="tl">
                    <a:srgbClr val="000000">
                      <a:alpha val="43137"/>
                    </a:srgbClr>
                  </a:outerShdw>
                </a:effectLst>
              </a:rPr>
              <a:t>A modern democratic system is unthinkable without political parties.</a:t>
            </a:r>
          </a:p>
          <a:p>
            <a:endParaRPr lang="ko-KR" altLang="en-US" dirty="0"/>
          </a:p>
        </p:txBody>
      </p:sp>
    </p:spTree>
    <p:extLst>
      <p:ext uri="{BB962C8B-B14F-4D97-AF65-F5344CB8AC3E}">
        <p14:creationId xmlns:p14="http://schemas.microsoft.com/office/powerpoint/2010/main" val="591140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FB3768C-1D21-400E-B059-EFF86063F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1"/>
            <a:ext cx="914149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D87BCA1-45E6-44B3-B3DA-1F4144DE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861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908651A2-2F91-4C80-B3CD-C9B2F9C0E922}"/>
              </a:ext>
            </a:extLst>
          </p:cNvPr>
          <p:cNvSpPr>
            <a:spLocks noGrp="1"/>
          </p:cNvSpPr>
          <p:nvPr>
            <p:ph type="title"/>
          </p:nvPr>
        </p:nvSpPr>
        <p:spPr>
          <a:xfrm>
            <a:off x="482600" y="643466"/>
            <a:ext cx="2762227" cy="5580353"/>
          </a:xfrm>
        </p:spPr>
        <p:txBody>
          <a:bodyPr>
            <a:normAutofit/>
          </a:bodyPr>
          <a:lstStyle/>
          <a:p>
            <a:pPr algn="r"/>
            <a:r>
              <a:rPr lang="en-US" altLang="ko-KR" sz="3100">
                <a:solidFill>
                  <a:srgbClr val="FFFFFF"/>
                </a:solidFill>
              </a:rPr>
              <a:t>Political parties are regarded as being institutionalized …</a:t>
            </a:r>
            <a:br>
              <a:rPr lang="en-US" altLang="ko-KR" sz="3100">
                <a:solidFill>
                  <a:srgbClr val="FFFFFF"/>
                </a:solidFill>
              </a:rPr>
            </a:br>
            <a:r>
              <a:rPr lang="en-US" altLang="ko-KR" sz="3100">
                <a:solidFill>
                  <a:srgbClr val="FFFFFF"/>
                </a:solidFill>
              </a:rPr>
              <a:t>(Lee 2009)</a:t>
            </a:r>
            <a:endParaRPr lang="ko-KR" altLang="en-US" sz="3100">
              <a:solidFill>
                <a:srgbClr val="FFFFFF"/>
              </a:solidFill>
            </a:endParaRPr>
          </a:p>
        </p:txBody>
      </p:sp>
      <p:sp>
        <p:nvSpPr>
          <p:cNvPr id="3" name="내용 개체 틀 2">
            <a:extLst>
              <a:ext uri="{FF2B5EF4-FFF2-40B4-BE49-F238E27FC236}">
                <a16:creationId xmlns:a16="http://schemas.microsoft.com/office/drawing/2014/main" id="{67923C10-C5E3-425F-8854-4A1EB957CD3C}"/>
              </a:ext>
            </a:extLst>
          </p:cNvPr>
          <p:cNvSpPr>
            <a:spLocks noGrp="1"/>
          </p:cNvSpPr>
          <p:nvPr>
            <p:ph idx="1"/>
          </p:nvPr>
        </p:nvSpPr>
        <p:spPr>
          <a:xfrm>
            <a:off x="3699417" y="643466"/>
            <a:ext cx="4972633" cy="5528734"/>
          </a:xfrm>
        </p:spPr>
        <p:txBody>
          <a:bodyPr anchor="ctr">
            <a:normAutofit/>
          </a:bodyPr>
          <a:lstStyle/>
          <a:p>
            <a:r>
              <a:rPr lang="en-US" altLang="ko-KR" sz="1600" i="1">
                <a:effectLst>
                  <a:outerShdw blurRad="38100" dist="38100" dir="2700000" algn="tl">
                    <a:srgbClr val="000000">
                      <a:alpha val="43137"/>
                    </a:srgbClr>
                  </a:outerShdw>
                </a:effectLst>
              </a:rPr>
              <a:t>When the number of parties are few,</a:t>
            </a:r>
          </a:p>
          <a:p>
            <a:r>
              <a:rPr lang="en-US" altLang="ko-KR" sz="1600" i="1">
                <a:effectLst>
                  <a:outerShdw blurRad="38100" dist="38100" dir="2700000" algn="tl">
                    <a:srgbClr val="000000">
                      <a:alpha val="43137"/>
                    </a:srgbClr>
                  </a:outerShdw>
                </a:effectLst>
              </a:rPr>
              <a:t>When the same parties run in several consecutive elections,</a:t>
            </a:r>
          </a:p>
          <a:p>
            <a:r>
              <a:rPr lang="en-US" altLang="ko-KR" sz="1600" i="1">
                <a:effectLst>
                  <a:outerShdw blurRad="38100" dist="38100" dir="2700000" algn="tl">
                    <a:srgbClr val="000000">
                      <a:alpha val="43137"/>
                    </a:srgbClr>
                  </a:outerShdw>
                </a:effectLst>
              </a:rPr>
              <a:t>When parties are rooted in society with systematic links to social organizations,</a:t>
            </a:r>
          </a:p>
          <a:p>
            <a:r>
              <a:rPr lang="en-US" altLang="ko-KR" sz="1600" i="1">
                <a:effectLst>
                  <a:outerShdw blurRad="38100" dist="38100" dir="2700000" algn="tl">
                    <a:srgbClr val="000000">
                      <a:alpha val="43137"/>
                    </a:srgbClr>
                  </a:outerShdw>
                </a:effectLst>
              </a:rPr>
              <a:t>When party organization is developed to resolve the social choice problem and exercise party discipline</a:t>
            </a:r>
            <a:endParaRPr lang="ko-KR" altLang="en-US" sz="1600" i="1">
              <a:effectLst>
                <a:outerShdw blurRad="38100" dist="38100" dir="2700000" algn="tl">
                  <a:srgbClr val="000000">
                    <a:alpha val="43137"/>
                  </a:srgbClr>
                </a:outerShdw>
              </a:effectLst>
            </a:endParaRPr>
          </a:p>
        </p:txBody>
      </p:sp>
      <p:sp>
        <p:nvSpPr>
          <p:cNvPr id="21" name="Oval 20">
            <a:extLst>
              <a:ext uri="{FF2B5EF4-FFF2-40B4-BE49-F238E27FC236}">
                <a16:creationId xmlns:a16="http://schemas.microsoft.com/office/drawing/2014/main" id="{28B45BF8-A8A3-426E-89DE-A44F6E180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647C25B3-5F51-49AB-A886-D555D2F4A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3061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9">
            <a:extLst>
              <a:ext uri="{FF2B5EF4-FFF2-40B4-BE49-F238E27FC236}">
                <a16:creationId xmlns:a16="http://schemas.microsoft.com/office/drawing/2014/main" id="{7049A7D3-684C-4C59-A4B6-7B308A6AD3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86746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a:endParaRPr>
          </a:p>
        </p:txBody>
      </p:sp>
      <p:sp>
        <p:nvSpPr>
          <p:cNvPr id="39" name="Rectangle 21">
            <a:extLst>
              <a:ext uri="{FF2B5EF4-FFF2-40B4-BE49-F238E27FC236}">
                <a16:creationId xmlns:a16="http://schemas.microsoft.com/office/drawing/2014/main" id="{D7B1087B-C592-40E7-B532-60B453A2FE6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408202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a:endParaRPr>
          </a:p>
        </p:txBody>
      </p:sp>
      <p:sp>
        <p:nvSpPr>
          <p:cNvPr id="40" name="Rectangle 23">
            <a:extLst>
              <a:ext uri="{FF2B5EF4-FFF2-40B4-BE49-F238E27FC236}">
                <a16:creationId xmlns:a16="http://schemas.microsoft.com/office/drawing/2014/main" id="{14AE7447-E8F8-4A0F-9E3D-94842BFF886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97083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a:endParaRPr>
          </a:p>
        </p:txBody>
      </p:sp>
      <p:grpSp>
        <p:nvGrpSpPr>
          <p:cNvPr id="41" name="Group 25">
            <a:extLst>
              <a:ext uri="{FF2B5EF4-FFF2-40B4-BE49-F238E27FC236}">
                <a16:creationId xmlns:a16="http://schemas.microsoft.com/office/drawing/2014/main" id="{85981F80-69EE-4E2B-82A8-47FDFD7720A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3908942"/>
            <a:ext cx="810678" cy="810677"/>
            <a:chOff x="9685338" y="4460675"/>
            <a:chExt cx="1080904" cy="1080902"/>
          </a:xfrm>
        </p:grpSpPr>
        <p:sp>
          <p:nvSpPr>
            <p:cNvPr id="27" name="Oval 26">
              <a:extLst>
                <a:ext uri="{FF2B5EF4-FFF2-40B4-BE49-F238E27FC236}">
                  <a16:creationId xmlns:a16="http://schemas.microsoft.com/office/drawing/2014/main" id="{46CE0473-0B07-47EE-A016-EBD87F2C8C9C}"/>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8" name="Oval 27">
              <a:extLst>
                <a:ext uri="{FF2B5EF4-FFF2-40B4-BE49-F238E27FC236}">
                  <a16:creationId xmlns:a16="http://schemas.microsoft.com/office/drawing/2014/main" id="{EDD0D1E4-DFCA-4DF0-9D37-571A5F529F0A}"/>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42" name="Rectangle 29">
            <a:extLst>
              <a:ext uri="{FF2B5EF4-FFF2-40B4-BE49-F238E27FC236}">
                <a16:creationId xmlns:a16="http://schemas.microsoft.com/office/drawing/2014/main" id="{80E61E04-3F7C-42DE-ABE7-D3F7E349C2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857250"/>
            <a:ext cx="9141714" cy="5143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a:endParaRPr>
          </a:p>
        </p:txBody>
      </p:sp>
      <p:sp>
        <p:nvSpPr>
          <p:cNvPr id="43" name="Rectangle 31">
            <a:extLst>
              <a:ext uri="{FF2B5EF4-FFF2-40B4-BE49-F238E27FC236}">
                <a16:creationId xmlns:a16="http://schemas.microsoft.com/office/drawing/2014/main" id="{2B036F7E-6C8A-4549-99EF-9958C587C8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0275"/>
            <a:ext cx="9144000" cy="195784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a:endParaRPr>
          </a:p>
        </p:txBody>
      </p:sp>
      <p:grpSp>
        <p:nvGrpSpPr>
          <p:cNvPr id="44" name="Group 33">
            <a:extLst>
              <a:ext uri="{FF2B5EF4-FFF2-40B4-BE49-F238E27FC236}">
                <a16:creationId xmlns:a16="http://schemas.microsoft.com/office/drawing/2014/main" id="{75EE15D0-BDD3-4CA6-B5DC-159D83FA6BC4}"/>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3" y="4690872"/>
            <a:ext cx="810678" cy="810677"/>
            <a:chOff x="9685338" y="4460675"/>
            <a:chExt cx="1080904" cy="1080902"/>
          </a:xfrm>
        </p:grpSpPr>
        <p:sp>
          <p:nvSpPr>
            <p:cNvPr id="35" name="Oval 34">
              <a:extLst>
                <a:ext uri="{FF2B5EF4-FFF2-40B4-BE49-F238E27FC236}">
                  <a16:creationId xmlns:a16="http://schemas.microsoft.com/office/drawing/2014/main" id="{C1D99473-F547-41EE-8D8B-3DFA6E58D06E}"/>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36" name="Oval 35">
              <a:extLst>
                <a:ext uri="{FF2B5EF4-FFF2-40B4-BE49-F238E27FC236}">
                  <a16:creationId xmlns:a16="http://schemas.microsoft.com/office/drawing/2014/main" id="{71482930-66A8-46E9-8554-6D127FFCF18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pic>
        <p:nvPicPr>
          <p:cNvPr id="5" name="그림 4">
            <a:extLst>
              <a:ext uri="{FF2B5EF4-FFF2-40B4-BE49-F238E27FC236}">
                <a16:creationId xmlns:a16="http://schemas.microsoft.com/office/drawing/2014/main" id="{9D037ACF-7C1D-4240-8A3C-D74B8A68634D}"/>
              </a:ext>
            </a:extLst>
          </p:cNvPr>
          <p:cNvPicPr>
            <a:picLocks noChangeAspect="1"/>
          </p:cNvPicPr>
          <p:nvPr/>
        </p:nvPicPr>
        <p:blipFill>
          <a:blip r:embed="rId6"/>
          <a:stretch>
            <a:fillRect/>
          </a:stretch>
        </p:blipFill>
        <p:spPr>
          <a:xfrm>
            <a:off x="42369" y="1163143"/>
            <a:ext cx="9056976" cy="2581238"/>
          </a:xfrm>
          <a:prstGeom prst="rect">
            <a:avLst/>
          </a:prstGeom>
        </p:spPr>
      </p:pic>
      <p:sp>
        <p:nvSpPr>
          <p:cNvPr id="15" name="제목 14"/>
          <p:cNvSpPr>
            <a:spLocks noGrp="1"/>
          </p:cNvSpPr>
          <p:nvPr>
            <p:ph type="title"/>
          </p:nvPr>
        </p:nvSpPr>
        <p:spPr>
          <a:xfrm>
            <a:off x="788670" y="4124019"/>
            <a:ext cx="6814455" cy="1104168"/>
          </a:xfrm>
        </p:spPr>
        <p:txBody>
          <a:bodyPr vert="horz" lIns="68580" tIns="34290" rIns="68580" bIns="34290" rtlCol="0" anchor="b">
            <a:normAutofit/>
          </a:bodyPr>
          <a:lstStyle/>
          <a:p>
            <a:pPr latinLnBrk="0">
              <a:lnSpc>
                <a:spcPct val="80000"/>
              </a:lnSpc>
            </a:pPr>
            <a:r>
              <a:rPr lang="en-US" altLang="ko-KR" sz="5100">
                <a:blipFill dpi="0" rotWithShape="1">
                  <a:blip r:embed="rId4"/>
                  <a:srcRect/>
                  <a:tile tx="6350" ty="-127000" sx="65000" sy="64000" flip="none" algn="tl"/>
                </a:blipFill>
              </a:rPr>
              <a:t>2017 Presidential election </a:t>
            </a:r>
          </a:p>
        </p:txBody>
      </p:sp>
    </p:spTree>
    <p:extLst>
      <p:ext uri="{BB962C8B-B14F-4D97-AF65-F5344CB8AC3E}">
        <p14:creationId xmlns:p14="http://schemas.microsoft.com/office/powerpoint/2010/main" val="3643819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24" name="Oval 23">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7" name="Rectangle 26">
            <a:extLst>
              <a:ext uri="{FF2B5EF4-FFF2-40B4-BE49-F238E27FC236}">
                <a16:creationId xmlns:a16="http://schemas.microsoft.com/office/drawing/2014/main" id="{80E61E04-3F7C-42DE-ABE7-D3F7E349C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2B036F7E-6C8A-4549-99EF-9958C587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9144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p:cNvSpPr>
            <a:spLocks noGrp="1"/>
          </p:cNvSpPr>
          <p:nvPr>
            <p:ph type="title"/>
          </p:nvPr>
        </p:nvSpPr>
        <p:spPr>
          <a:xfrm>
            <a:off x="788670" y="4355692"/>
            <a:ext cx="6814455" cy="1472224"/>
          </a:xfrm>
        </p:spPr>
        <p:txBody>
          <a:bodyPr vert="horz" lIns="91440" tIns="45720" rIns="91440" bIns="45720" rtlCol="0" anchor="b">
            <a:normAutofit/>
          </a:bodyPr>
          <a:lstStyle/>
          <a:p>
            <a:pPr defTabSz="914400" latinLnBrk="0">
              <a:lnSpc>
                <a:spcPct val="80000"/>
              </a:lnSpc>
            </a:pPr>
            <a:r>
              <a:rPr lang="en-US" altLang="ko-KR" sz="3600" dirty="0">
                <a:blipFill dpi="0" rotWithShape="1">
                  <a:blip r:embed="rId4"/>
                  <a:srcRect/>
                  <a:tile tx="6350" ty="-127000" sx="65000" sy="64000" flip="none" algn="tl"/>
                </a:blipFill>
              </a:rPr>
              <a:t>party system institutionalization in six Asian countries, </a:t>
            </a:r>
            <a:r>
              <a:rPr lang="en-US" altLang="ko-KR" sz="2000" i="1" dirty="0">
                <a:blipFill dpi="0" rotWithShape="1">
                  <a:blip r:embed="rId4"/>
                  <a:srcRect/>
                  <a:tile tx="6350" ty="-127000" sx="65000" sy="64000" flip="none" algn="tl"/>
                </a:blipFill>
              </a:rPr>
              <a:t>Croissant and </a:t>
            </a:r>
            <a:r>
              <a:rPr lang="en-US" altLang="ko-KR" sz="2000" i="1" dirty="0" err="1">
                <a:blipFill dpi="0" rotWithShape="1">
                  <a:blip r:embed="rId4"/>
                  <a:srcRect/>
                  <a:tile tx="6350" ty="-127000" sx="65000" sy="64000" flip="none" algn="tl"/>
                </a:blipFill>
              </a:rPr>
              <a:t>Völkel</a:t>
            </a:r>
            <a:r>
              <a:rPr lang="en-US" altLang="ko-KR" sz="2000" i="1" dirty="0">
                <a:blipFill dpi="0" rotWithShape="1">
                  <a:blip r:embed="rId4"/>
                  <a:srcRect/>
                  <a:tile tx="6350" ty="-127000" sx="65000" sy="64000" flip="none" algn="tl"/>
                </a:blipFill>
              </a:rPr>
              <a:t> (2010)</a:t>
            </a:r>
            <a:endParaRPr lang="en-US" altLang="ko-KR" sz="3600" dirty="0">
              <a:blipFill dpi="0" rotWithShape="1">
                <a:blip r:embed="rId4"/>
                <a:srcRect/>
                <a:tile tx="6350" ty="-127000" sx="65000" sy="64000" flip="none" algn="tl"/>
              </a:blipFill>
            </a:endParaRPr>
          </a:p>
        </p:txBody>
      </p:sp>
      <p:pic>
        <p:nvPicPr>
          <p:cNvPr id="7" name="내용 개체 틀 3"/>
          <p:cNvPicPr>
            <a:picLocks noChangeAspect="1"/>
          </p:cNvPicPr>
          <p:nvPr/>
        </p:nvPicPr>
        <p:blipFill>
          <a:blip r:embed="rId6"/>
          <a:stretch>
            <a:fillRect/>
          </a:stretch>
        </p:blipFill>
        <p:spPr>
          <a:xfrm>
            <a:off x="476592" y="640080"/>
            <a:ext cx="6525181" cy="3316489"/>
          </a:xfrm>
          <a:prstGeom prst="rect">
            <a:avLst/>
          </a:prstGeom>
        </p:spPr>
      </p:pic>
      <p:grpSp>
        <p:nvGrpSpPr>
          <p:cNvPr id="31" name="Group 30">
            <a:extLst>
              <a:ext uri="{FF2B5EF4-FFF2-40B4-BE49-F238E27FC236}">
                <a16:creationId xmlns:a16="http://schemas.microsoft.com/office/drawing/2014/main" id="{75EE15D0-BDD3-4CA6-B5DC-159D83FA6B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84192" y="5111496"/>
            <a:ext cx="810678" cy="1080902"/>
            <a:chOff x="9685338" y="4460675"/>
            <a:chExt cx="1080904" cy="1080902"/>
          </a:xfrm>
        </p:grpSpPr>
        <p:sp>
          <p:nvSpPr>
            <p:cNvPr id="32" name="Oval 31">
              <a:extLst>
                <a:ext uri="{FF2B5EF4-FFF2-40B4-BE49-F238E27FC236}">
                  <a16:creationId xmlns:a16="http://schemas.microsoft.com/office/drawing/2014/main" id="{C1D99473-F547-41EE-8D8B-3DFA6E58D0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71482930-66A8-46E9-8554-6D127FFCF1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6346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제목 1"/>
          <p:cNvSpPr>
            <a:spLocks noGrp="1"/>
          </p:cNvSpPr>
          <p:nvPr>
            <p:ph type="title"/>
          </p:nvPr>
        </p:nvSpPr>
        <p:spPr>
          <a:xfrm>
            <a:off x="802386" y="484632"/>
            <a:ext cx="7543800" cy="1609344"/>
          </a:xfrm>
        </p:spPr>
        <p:txBody>
          <a:bodyPr>
            <a:normAutofit/>
          </a:bodyPr>
          <a:lstStyle/>
          <a:p>
            <a:r>
              <a:rPr lang="en-US" altLang="ko-KR"/>
              <a:t>Korea’s political party system is…</a:t>
            </a:r>
            <a:endParaRPr lang="ko-KR" altLang="en-US"/>
          </a:p>
        </p:txBody>
      </p:sp>
      <p:sp>
        <p:nvSpPr>
          <p:cNvPr id="3" name="내용 개체 틀 2"/>
          <p:cNvSpPr>
            <a:spLocks noGrp="1"/>
          </p:cNvSpPr>
          <p:nvPr>
            <p:ph idx="1"/>
          </p:nvPr>
        </p:nvSpPr>
        <p:spPr>
          <a:xfrm>
            <a:off x="802386" y="2320412"/>
            <a:ext cx="7543800" cy="3851787"/>
          </a:xfrm>
        </p:spPr>
        <p:txBody>
          <a:bodyPr>
            <a:normAutofit/>
          </a:bodyPr>
          <a:lstStyle/>
          <a:p>
            <a:r>
              <a:rPr lang="en-US" altLang="ko-KR" sz="2400" dirty="0"/>
              <a:t>“under-institutionalized”</a:t>
            </a:r>
          </a:p>
          <a:p>
            <a:r>
              <a:rPr lang="en-US" altLang="ko-KR" sz="2400" dirty="0"/>
              <a:t>“weak”</a:t>
            </a:r>
          </a:p>
          <a:p>
            <a:r>
              <a:rPr lang="en-US" altLang="ko-KR" sz="2400" dirty="0"/>
              <a:t>“fluid”</a:t>
            </a:r>
          </a:p>
          <a:p>
            <a:r>
              <a:rPr lang="en-US" altLang="ko-KR" sz="2400" dirty="0"/>
              <a:t> A “party-less” democracy</a:t>
            </a:r>
          </a:p>
          <a:p>
            <a:endParaRPr lang="ko-KR" altLang="en-US" dirty="0"/>
          </a:p>
        </p:txBody>
      </p:sp>
    </p:spTree>
    <p:extLst>
      <p:ext uri="{BB962C8B-B14F-4D97-AF65-F5344CB8AC3E}">
        <p14:creationId xmlns:p14="http://schemas.microsoft.com/office/powerpoint/2010/main" val="440704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464119"/>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601952"/>
            <a:ext cx="7667244"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2038655"/>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제목 1"/>
          <p:cNvSpPr>
            <a:spLocks noGrp="1"/>
          </p:cNvSpPr>
          <p:nvPr>
            <p:ph type="title"/>
          </p:nvPr>
        </p:nvSpPr>
        <p:spPr>
          <a:xfrm>
            <a:off x="802386" y="484632"/>
            <a:ext cx="7543800" cy="1609344"/>
          </a:xfrm>
        </p:spPr>
        <p:txBody>
          <a:bodyPr>
            <a:normAutofit/>
          </a:bodyPr>
          <a:lstStyle/>
          <a:p>
            <a:r>
              <a:rPr lang="en-US" altLang="ko-KR" dirty="0"/>
              <a:t>Why under-institutionalized?</a:t>
            </a:r>
            <a:endParaRPr lang="ko-KR" altLang="en-US" dirty="0"/>
          </a:p>
        </p:txBody>
      </p:sp>
      <p:sp>
        <p:nvSpPr>
          <p:cNvPr id="3" name="내용 개체 틀 2"/>
          <p:cNvSpPr>
            <a:spLocks noGrp="1"/>
          </p:cNvSpPr>
          <p:nvPr>
            <p:ph idx="1"/>
          </p:nvPr>
        </p:nvSpPr>
        <p:spPr>
          <a:xfrm>
            <a:off x="802386" y="2320412"/>
            <a:ext cx="7543800" cy="3851787"/>
          </a:xfrm>
        </p:spPr>
        <p:txBody>
          <a:bodyPr>
            <a:normAutofit/>
          </a:bodyPr>
          <a:lstStyle/>
          <a:p>
            <a:endParaRPr lang="en-US" altLang="ko-KR" dirty="0"/>
          </a:p>
          <a:p>
            <a:r>
              <a:rPr lang="en-US" altLang="ko-KR" dirty="0"/>
              <a:t>Institutional factors:  the electoral system (Cheng 2003)</a:t>
            </a:r>
          </a:p>
          <a:p>
            <a:r>
              <a:rPr lang="en-US" altLang="ko-KR" dirty="0"/>
              <a:t>Cultural factors: the Korean people’s strong penchant for charismatic leaders (Park and Shin 2006)</a:t>
            </a:r>
          </a:p>
          <a:p>
            <a:r>
              <a:rPr lang="en-US" altLang="ko-KR" dirty="0"/>
              <a:t>Historical/ Structural factors: Korea’s authoritarian legacies (</a:t>
            </a:r>
            <a:r>
              <a:rPr lang="en-US" altLang="ko-KR" dirty="0" err="1"/>
              <a:t>Hermanns</a:t>
            </a:r>
            <a:r>
              <a:rPr lang="en-US" altLang="ko-KR" dirty="0"/>
              <a:t> 2009; Lee 2009; Wong 2015) </a:t>
            </a:r>
          </a:p>
        </p:txBody>
      </p:sp>
    </p:spTree>
    <p:extLst>
      <p:ext uri="{BB962C8B-B14F-4D97-AF65-F5344CB8AC3E}">
        <p14:creationId xmlns:p14="http://schemas.microsoft.com/office/powerpoint/2010/main" val="20905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제목 1"/>
          <p:cNvSpPr>
            <a:spLocks noGrp="1"/>
          </p:cNvSpPr>
          <p:nvPr>
            <p:ph type="title"/>
          </p:nvPr>
        </p:nvSpPr>
        <p:spPr>
          <a:xfrm>
            <a:off x="482601" y="643466"/>
            <a:ext cx="2764734" cy="5528734"/>
          </a:xfrm>
        </p:spPr>
        <p:txBody>
          <a:bodyPr>
            <a:normAutofit/>
          </a:bodyPr>
          <a:lstStyle/>
          <a:p>
            <a:pPr algn="r"/>
            <a:r>
              <a:rPr lang="en-US" altLang="ko-KR" sz="4200">
                <a:solidFill>
                  <a:srgbClr val="FFFFFF"/>
                </a:solidFill>
              </a:rPr>
              <a:t>lee (2009)</a:t>
            </a:r>
            <a:endParaRPr lang="ko-KR" altLang="en-US" sz="4200">
              <a:solidFill>
                <a:srgbClr val="FFFFFF"/>
              </a:solidFill>
            </a:endParaRPr>
          </a:p>
        </p:txBody>
      </p:sp>
      <p:sp>
        <p:nvSpPr>
          <p:cNvPr id="3" name="내용 개체 틀 2"/>
          <p:cNvSpPr>
            <a:spLocks noGrp="1"/>
          </p:cNvSpPr>
          <p:nvPr>
            <p:ph idx="1"/>
          </p:nvPr>
        </p:nvSpPr>
        <p:spPr>
          <a:xfrm>
            <a:off x="3790335" y="599768"/>
            <a:ext cx="4555850" cy="5572432"/>
          </a:xfrm>
        </p:spPr>
        <p:txBody>
          <a:bodyPr anchor="ctr">
            <a:normAutofit/>
          </a:bodyPr>
          <a:lstStyle/>
          <a:p>
            <a:r>
              <a:rPr lang="en-US" altLang="ko-KR" sz="2000" dirty="0"/>
              <a:t>Korea’s over-mobilized social movements to the extent to substitute many functions of under-institutionalized political parties create distinctive predicaments for democratic representation and accountability.</a:t>
            </a:r>
            <a:endParaRPr lang="ko-KR" altLang="en-US" sz="2000" dirty="0"/>
          </a:p>
        </p:txBody>
      </p:sp>
    </p:spTree>
    <p:extLst>
      <p:ext uri="{BB962C8B-B14F-4D97-AF65-F5344CB8AC3E}">
        <p14:creationId xmlns:p14="http://schemas.microsoft.com/office/powerpoint/2010/main" val="2467618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제목 2"/>
          <p:cNvSpPr>
            <a:spLocks noGrp="1"/>
          </p:cNvSpPr>
          <p:nvPr>
            <p:ph type="title"/>
          </p:nvPr>
        </p:nvSpPr>
        <p:spPr>
          <a:xfrm>
            <a:off x="802386" y="484632"/>
            <a:ext cx="7543800" cy="1609344"/>
          </a:xfrm>
        </p:spPr>
        <p:txBody>
          <a:bodyPr>
            <a:normAutofit/>
          </a:bodyPr>
          <a:lstStyle/>
          <a:p>
            <a:r>
              <a:rPr lang="en-US" altLang="ko-KR"/>
              <a:t>Democratic Transition</a:t>
            </a:r>
            <a:endParaRPr lang="ko-KR" altLang="en-US"/>
          </a:p>
        </p:txBody>
      </p:sp>
      <p:sp>
        <p:nvSpPr>
          <p:cNvPr id="83" name="Rectangle 80">
            <a:extLst>
              <a:ext uri="{FF2B5EF4-FFF2-40B4-BE49-F238E27FC236}">
                <a16:creationId xmlns:a16="http://schemas.microsoft.com/office/drawing/2014/main" id="{73FAFB3F-DE4E-478C-9ECA-E9FAAE5A7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내용 개체 틀 1">
            <a:extLst>
              <a:ext uri="{FF2B5EF4-FFF2-40B4-BE49-F238E27FC236}">
                <a16:creationId xmlns:a16="http://schemas.microsoft.com/office/drawing/2014/main" id="{44C96BDA-E99F-44FE-BA34-A373C530E020}"/>
              </a:ext>
            </a:extLst>
          </p:cNvPr>
          <p:cNvGraphicFramePr>
            <a:graphicFrameLocks noGrp="1"/>
          </p:cNvGraphicFramePr>
          <p:nvPr>
            <p:ph idx="1"/>
            <p:extLst>
              <p:ext uri="{D42A27DB-BD31-4B8C-83A1-F6EECF244321}">
                <p14:modId xmlns:p14="http://schemas.microsoft.com/office/powerpoint/2010/main" val="2899856678"/>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관련 이미지">
            <a:extLst>
              <a:ext uri="{FF2B5EF4-FFF2-40B4-BE49-F238E27FC236}">
                <a16:creationId xmlns:a16="http://schemas.microsoft.com/office/drawing/2014/main" id="{7E4A2BAF-659A-416B-BD7E-3D13F2300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1" y="4303694"/>
            <a:ext cx="3810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촛불집회에 대한 이미지 검색결과">
            <a:extLst>
              <a:ext uri="{FF2B5EF4-FFF2-40B4-BE49-F238E27FC236}">
                <a16:creationId xmlns:a16="http://schemas.microsoft.com/office/drawing/2014/main" id="{0CCA7AA5-436B-447B-8096-CB6012992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8654" y="3719187"/>
            <a:ext cx="5580112" cy="3138813"/>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575154CE-F2D5-48A4-BF95-53D1964BBC8E}"/>
              </a:ext>
            </a:extLst>
          </p:cNvPr>
          <p:cNvPicPr>
            <a:picLocks noChangeAspect="1"/>
          </p:cNvPicPr>
          <p:nvPr/>
        </p:nvPicPr>
        <p:blipFill>
          <a:blip r:embed="rId4"/>
          <a:stretch>
            <a:fillRect/>
          </a:stretch>
        </p:blipFill>
        <p:spPr>
          <a:xfrm>
            <a:off x="3347864" y="0"/>
            <a:ext cx="5780902" cy="4335012"/>
          </a:xfrm>
          <a:prstGeom prst="rect">
            <a:avLst/>
          </a:prstGeom>
        </p:spPr>
      </p:pic>
      <p:pic>
        <p:nvPicPr>
          <p:cNvPr id="1026" name="Picture 2" descr="촛불집회에 대한 이미지 검색결과">
            <a:extLst>
              <a:ext uri="{FF2B5EF4-FFF2-40B4-BE49-F238E27FC236}">
                <a16:creationId xmlns:a16="http://schemas.microsoft.com/office/drawing/2014/main" id="{0F07386F-4543-4411-9B86-9FCECF524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 y="0"/>
            <a:ext cx="7613077" cy="433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6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0"/>
            <a:ext cx="348612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3" name="제목 2"/>
          <p:cNvSpPr>
            <a:spLocks noGrp="1"/>
          </p:cNvSpPr>
          <p:nvPr>
            <p:ph type="title"/>
          </p:nvPr>
        </p:nvSpPr>
        <p:spPr>
          <a:xfrm>
            <a:off x="482601" y="643466"/>
            <a:ext cx="2764734" cy="5528734"/>
          </a:xfrm>
        </p:spPr>
        <p:txBody>
          <a:bodyPr>
            <a:normAutofit/>
          </a:bodyPr>
          <a:lstStyle/>
          <a:p>
            <a:pPr algn="r"/>
            <a:r>
              <a:rPr lang="en-US" altLang="ko-KR" sz="4200" dirty="0">
                <a:solidFill>
                  <a:srgbClr val="FFFFFF"/>
                </a:solidFill>
              </a:rPr>
              <a:t>The Fourth Industrial Revolution and Democracy </a:t>
            </a:r>
            <a:endParaRPr lang="ko-KR" altLang="en-US" sz="4200" dirty="0">
              <a:solidFill>
                <a:srgbClr val="FFFFFF"/>
              </a:solidFill>
            </a:endParaRPr>
          </a:p>
        </p:txBody>
      </p:sp>
      <p:sp>
        <p:nvSpPr>
          <p:cNvPr id="2" name="내용 개체 틀 1"/>
          <p:cNvSpPr>
            <a:spLocks noGrp="1"/>
          </p:cNvSpPr>
          <p:nvPr>
            <p:ph idx="1"/>
          </p:nvPr>
        </p:nvSpPr>
        <p:spPr>
          <a:xfrm>
            <a:off x="3790335" y="599768"/>
            <a:ext cx="4555850" cy="5572432"/>
          </a:xfrm>
        </p:spPr>
        <p:txBody>
          <a:bodyPr anchor="ctr">
            <a:normAutofit/>
          </a:bodyPr>
          <a:lstStyle/>
          <a:p>
            <a:r>
              <a:rPr lang="en-US" altLang="ko-KR"/>
              <a:t>Optimists: </a:t>
            </a:r>
          </a:p>
          <a:p>
            <a:pPr lvl="1"/>
            <a:r>
              <a:rPr lang="en-US" altLang="ko-KR"/>
              <a:t>More direct democracy, more participation, more connected civil society</a:t>
            </a:r>
          </a:p>
          <a:p>
            <a:r>
              <a:rPr lang="en-US" altLang="ko-KR"/>
              <a:t>Pessimists:</a:t>
            </a:r>
          </a:p>
          <a:p>
            <a:pPr lvl="1"/>
            <a:r>
              <a:rPr lang="en-US" altLang="ko-KR"/>
              <a:t>Rise of populism, danger of mobocracy</a:t>
            </a:r>
          </a:p>
          <a:p>
            <a:pPr lvl="2"/>
            <a:endParaRPr lang="en-US" altLang="ko-KR"/>
          </a:p>
          <a:p>
            <a:r>
              <a:rPr lang="en-US" altLang="ko-KR"/>
              <a:t>Hidden implications of the Fourth Industrial Revolution on democracy</a:t>
            </a:r>
          </a:p>
          <a:p>
            <a:pPr lvl="1"/>
            <a:r>
              <a:rPr lang="en-US" altLang="ko-KR"/>
              <a:t>More deepened stage of capitalism</a:t>
            </a:r>
          </a:p>
          <a:p>
            <a:pPr lvl="1"/>
            <a:r>
              <a:rPr lang="en-US" altLang="ko-KR"/>
              <a:t>Higher level of work flexibilization</a:t>
            </a:r>
          </a:p>
          <a:p>
            <a:pPr lvl="1"/>
            <a:r>
              <a:rPr lang="en-US" altLang="ko-KR"/>
              <a:t>Declining and weakening deliberation</a:t>
            </a:r>
          </a:p>
          <a:p>
            <a:pPr lvl="1"/>
            <a:r>
              <a:rPr lang="en-US" altLang="ko-KR"/>
              <a:t>More wealth inequality</a:t>
            </a:r>
            <a:endParaRPr lang="ko-KR" altLang="en-US"/>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3" y="6229681"/>
            <a:ext cx="3429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8" y="6258874"/>
            <a:ext cx="299110"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A3D0CE2-91FF-49B3-A5D8-181E900D750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867460"/>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8AEBD96-C315-4F53-9D9E-0E20E993EB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4082023"/>
            <a:ext cx="766724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8916AAA-66F6-4DFA-88ED-7E27CF6B8DA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6" y="1970834"/>
            <a:ext cx="7667244" cy="20574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A137D43F-BAD6-47F1-AA65-AEEA38A2FF3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3908942"/>
            <a:ext cx="810678" cy="810677"/>
            <a:chOff x="9685338" y="4460675"/>
            <a:chExt cx="1080904" cy="1080902"/>
          </a:xfrm>
        </p:grpSpPr>
        <p:sp>
          <p:nvSpPr>
            <p:cNvPr id="15" name="Oval 14">
              <a:extLst>
                <a:ext uri="{FF2B5EF4-FFF2-40B4-BE49-F238E27FC236}">
                  <a16:creationId xmlns:a16="http://schemas.microsoft.com/office/drawing/2014/main" id="{D512C9B2-6B22-4211-A940-FCD7C2CD0BEA}"/>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85F7DB84-CDE7-46F8-90DD-9D048A7D52D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8" name="Rectangle 17">
            <a:extLst>
              <a:ext uri="{FF2B5EF4-FFF2-40B4-BE49-F238E27FC236}">
                <a16:creationId xmlns:a16="http://schemas.microsoft.com/office/drawing/2014/main" id="{48FDEBDB-5859-4B9E-8810-2C5CFED093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cxnSp>
        <p:nvCxnSpPr>
          <p:cNvPr id="20" name="Straight Connector 19">
            <a:extLst>
              <a:ext uri="{FF2B5EF4-FFF2-40B4-BE49-F238E27FC236}">
                <a16:creationId xmlns:a16="http://schemas.microsoft.com/office/drawing/2014/main" id="{B1D1A340-723B-4014-B5FE-204F0627313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4276192"/>
            <a:ext cx="6858000" cy="0"/>
          </a:xfrm>
          <a:prstGeom prst="line">
            <a:avLst/>
          </a:prstGeom>
          <a:ln w="28575">
            <a:solidFill>
              <a:srgbClr val="FFFFFF">
                <a:alpha val="50000"/>
              </a:srgbClr>
            </a:solidFill>
          </a:ln>
        </p:spPr>
        <p:style>
          <a:lnRef idx="1">
            <a:schemeClr val="accent1"/>
          </a:lnRef>
          <a:fillRef idx="0">
            <a:schemeClr val="accent1"/>
          </a:fillRef>
          <a:effectRef idx="0">
            <a:schemeClr val="accent1"/>
          </a:effectRef>
          <a:fontRef idx="minor">
            <a:schemeClr val="tx1"/>
          </a:fontRef>
        </p:style>
      </p:cxnSp>
      <p:sp>
        <p:nvSpPr>
          <p:cNvPr id="2" name="제목 1">
            <a:extLst>
              <a:ext uri="{FF2B5EF4-FFF2-40B4-BE49-F238E27FC236}">
                <a16:creationId xmlns:a16="http://schemas.microsoft.com/office/drawing/2014/main" id="{58582C91-939D-40FE-8DA0-17B7925E98DF}"/>
              </a:ext>
            </a:extLst>
          </p:cNvPr>
          <p:cNvSpPr>
            <a:spLocks noGrp="1"/>
          </p:cNvSpPr>
          <p:nvPr>
            <p:ph type="title"/>
          </p:nvPr>
        </p:nvSpPr>
        <p:spPr>
          <a:xfrm>
            <a:off x="788670" y="1564481"/>
            <a:ext cx="7475220" cy="2643792"/>
          </a:xfrm>
        </p:spPr>
        <p:txBody>
          <a:bodyPr vert="horz" lIns="68580" tIns="34290" rIns="68580" bIns="34290" rtlCol="0" anchor="b">
            <a:normAutofit/>
          </a:bodyPr>
          <a:lstStyle/>
          <a:p>
            <a:pPr algn="ctr" latinLnBrk="0"/>
            <a:r>
              <a:rPr lang="en-US" altLang="ko-KR" sz="7200">
                <a:solidFill>
                  <a:srgbClr val="FFFFFF"/>
                </a:solidFill>
              </a:rPr>
              <a:t>Hunger strike</a:t>
            </a:r>
          </a:p>
        </p:txBody>
      </p:sp>
      <p:sp>
        <p:nvSpPr>
          <p:cNvPr id="3" name="텍스트 개체 틀 2">
            <a:extLst>
              <a:ext uri="{FF2B5EF4-FFF2-40B4-BE49-F238E27FC236}">
                <a16:creationId xmlns:a16="http://schemas.microsoft.com/office/drawing/2014/main" id="{B2D8796B-4410-42E8-9A65-23BE545984D6}"/>
              </a:ext>
            </a:extLst>
          </p:cNvPr>
          <p:cNvSpPr>
            <a:spLocks noGrp="1"/>
          </p:cNvSpPr>
          <p:nvPr>
            <p:ph type="body" idx="1"/>
          </p:nvPr>
        </p:nvSpPr>
        <p:spPr>
          <a:xfrm>
            <a:off x="802386" y="4344111"/>
            <a:ext cx="7461504" cy="1114619"/>
          </a:xfrm>
        </p:spPr>
        <p:txBody>
          <a:bodyPr vert="horz" lIns="68580" tIns="34290" rIns="68580" bIns="34290" rtlCol="0" anchor="t">
            <a:normAutofit/>
          </a:bodyPr>
          <a:lstStyle/>
          <a:p>
            <a:pPr algn="ctr" latinLnBrk="0"/>
            <a:r>
              <a:rPr lang="en-US" altLang="ko-KR" sz="1650">
                <a:solidFill>
                  <a:srgbClr val="FFFFFF">
                    <a:alpha val="60000"/>
                  </a:srgbClr>
                </a:solidFill>
              </a:rPr>
              <a:t>Culture of Resistance</a:t>
            </a:r>
          </a:p>
        </p:txBody>
      </p:sp>
    </p:spTree>
    <p:extLst>
      <p:ext uri="{BB962C8B-B14F-4D97-AF65-F5344CB8AC3E}">
        <p14:creationId xmlns:p14="http://schemas.microsoft.com/office/powerpoint/2010/main" val="353510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788D4B73-D755-4D5C-B1FA-3F48FE3C0A92}"/>
              </a:ext>
            </a:extLst>
          </p:cNvPr>
          <p:cNvSpPr>
            <a:spLocks noGrp="1"/>
          </p:cNvSpPr>
          <p:nvPr>
            <p:ph type="title"/>
          </p:nvPr>
        </p:nvSpPr>
        <p:spPr>
          <a:xfrm>
            <a:off x="6117262" y="484632"/>
            <a:ext cx="2658026" cy="1609344"/>
          </a:xfrm>
          <a:ln>
            <a:noFill/>
          </a:ln>
        </p:spPr>
        <p:txBody>
          <a:bodyPr>
            <a:normAutofit/>
          </a:bodyPr>
          <a:lstStyle/>
          <a:p>
            <a:r>
              <a:rPr lang="en-US" altLang="ko-KR" sz="2800"/>
              <a:t>Kim young sam</a:t>
            </a:r>
            <a:endParaRPr lang="ko-KR" altLang="en-US" sz="2800"/>
          </a:p>
        </p:txBody>
      </p:sp>
      <p:pic>
        <p:nvPicPr>
          <p:cNvPr id="5" name="그림 4">
            <a:extLst>
              <a:ext uri="{FF2B5EF4-FFF2-40B4-BE49-F238E27FC236}">
                <a16:creationId xmlns:a16="http://schemas.microsoft.com/office/drawing/2014/main" id="{D8EE902B-B9F4-4F89-A60F-2AFCDA800141}"/>
              </a:ext>
            </a:extLst>
          </p:cNvPr>
          <p:cNvPicPr>
            <a:picLocks noChangeAspect="1"/>
          </p:cNvPicPr>
          <p:nvPr/>
        </p:nvPicPr>
        <p:blipFill>
          <a:blip r:embed="rId4"/>
          <a:stretch>
            <a:fillRect/>
          </a:stretch>
        </p:blipFill>
        <p:spPr>
          <a:xfrm>
            <a:off x="475500" y="1613349"/>
            <a:ext cx="5161702" cy="3638999"/>
          </a:xfrm>
          <a:prstGeom prst="rect">
            <a:avLst/>
          </a:prstGeom>
        </p:spPr>
      </p:pic>
      <p:sp>
        <p:nvSpPr>
          <p:cNvPr id="9" name="Content Placeholder 8">
            <a:extLst>
              <a:ext uri="{FF2B5EF4-FFF2-40B4-BE49-F238E27FC236}">
                <a16:creationId xmlns:a16="http://schemas.microsoft.com/office/drawing/2014/main" id="{B2C0F8E5-990E-4CEC-8456-6820D2EFDC90}"/>
              </a:ext>
            </a:extLst>
          </p:cNvPr>
          <p:cNvSpPr>
            <a:spLocks noGrp="1"/>
          </p:cNvSpPr>
          <p:nvPr>
            <p:ph idx="1"/>
          </p:nvPr>
        </p:nvSpPr>
        <p:spPr>
          <a:xfrm>
            <a:off x="6117263" y="2121408"/>
            <a:ext cx="2658025" cy="4050792"/>
          </a:xfrm>
        </p:spPr>
        <p:txBody>
          <a:bodyPr>
            <a:normAutofit/>
          </a:bodyPr>
          <a:lstStyle/>
          <a:p>
            <a:pPr latinLnBrk="0"/>
            <a:r>
              <a:rPr lang="en-US" sz="1400"/>
              <a:t>May 1983</a:t>
            </a:r>
          </a:p>
          <a:p>
            <a:pPr latinLnBrk="0"/>
            <a:r>
              <a:rPr lang="en-US" sz="1400"/>
              <a:t>23 days</a:t>
            </a:r>
          </a:p>
          <a:p>
            <a:pPr latinLnBrk="0"/>
            <a:r>
              <a:rPr lang="en-US" sz="1400"/>
              <a:t>Demanding political reforms for democratization</a:t>
            </a:r>
          </a:p>
        </p:txBody>
      </p:sp>
      <p:grpSp>
        <p:nvGrpSpPr>
          <p:cNvPr id="25" name="Group 24">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6" name="Oval 25">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0636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76464F8A-FABA-4F96-92AF-B8604592F29F}"/>
              </a:ext>
            </a:extLst>
          </p:cNvPr>
          <p:cNvSpPr>
            <a:spLocks noGrp="1"/>
          </p:cNvSpPr>
          <p:nvPr>
            <p:ph type="title"/>
          </p:nvPr>
        </p:nvSpPr>
        <p:spPr>
          <a:xfrm>
            <a:off x="6117262" y="484632"/>
            <a:ext cx="2658026" cy="1609344"/>
          </a:xfrm>
          <a:ln>
            <a:noFill/>
          </a:ln>
        </p:spPr>
        <p:txBody>
          <a:bodyPr>
            <a:normAutofit/>
          </a:bodyPr>
          <a:lstStyle/>
          <a:p>
            <a:r>
              <a:rPr lang="en-US" altLang="ko-KR" sz="2800"/>
              <a:t>Kim dae jung</a:t>
            </a:r>
            <a:endParaRPr lang="ko-KR" altLang="en-US" sz="2800"/>
          </a:p>
        </p:txBody>
      </p:sp>
      <p:pic>
        <p:nvPicPr>
          <p:cNvPr id="7" name="내용 개체 틀 3">
            <a:extLst>
              <a:ext uri="{FF2B5EF4-FFF2-40B4-BE49-F238E27FC236}">
                <a16:creationId xmlns:a16="http://schemas.microsoft.com/office/drawing/2014/main" id="{9B200783-F962-4AD5-A320-995C2982A825}"/>
              </a:ext>
            </a:extLst>
          </p:cNvPr>
          <p:cNvPicPr>
            <a:picLocks noChangeAspect="1"/>
          </p:cNvPicPr>
          <p:nvPr/>
        </p:nvPicPr>
        <p:blipFill>
          <a:blip r:embed="rId4"/>
          <a:stretch>
            <a:fillRect/>
          </a:stretch>
        </p:blipFill>
        <p:spPr>
          <a:xfrm>
            <a:off x="475500" y="1729487"/>
            <a:ext cx="5161702" cy="3406723"/>
          </a:xfrm>
          <a:prstGeom prst="rect">
            <a:avLst/>
          </a:prstGeom>
        </p:spPr>
      </p:pic>
      <p:sp>
        <p:nvSpPr>
          <p:cNvPr id="9" name="Content Placeholder 8">
            <a:extLst>
              <a:ext uri="{FF2B5EF4-FFF2-40B4-BE49-F238E27FC236}">
                <a16:creationId xmlns:a16="http://schemas.microsoft.com/office/drawing/2014/main" id="{749D40EC-2799-4644-BD13-0DDF0C41390E}"/>
              </a:ext>
            </a:extLst>
          </p:cNvPr>
          <p:cNvSpPr>
            <a:spLocks noGrp="1"/>
          </p:cNvSpPr>
          <p:nvPr>
            <p:ph idx="1"/>
          </p:nvPr>
        </p:nvSpPr>
        <p:spPr>
          <a:xfrm>
            <a:off x="6117263" y="2121408"/>
            <a:ext cx="2658025" cy="4050792"/>
          </a:xfrm>
        </p:spPr>
        <p:txBody>
          <a:bodyPr>
            <a:normAutofit/>
          </a:bodyPr>
          <a:lstStyle/>
          <a:p>
            <a:pPr latinLnBrk="0"/>
            <a:r>
              <a:rPr lang="en-US" sz="1400"/>
              <a:t>October 1990</a:t>
            </a:r>
          </a:p>
          <a:p>
            <a:pPr latinLnBrk="0"/>
            <a:r>
              <a:rPr lang="en-US" sz="1400"/>
              <a:t>13 days</a:t>
            </a:r>
          </a:p>
          <a:p>
            <a:pPr latinLnBrk="0"/>
            <a:r>
              <a:rPr lang="en-US" sz="1400"/>
              <a:t>Demanding the implementation of local self-rule</a:t>
            </a:r>
          </a:p>
          <a:p>
            <a:pPr latinLnBrk="0"/>
            <a:r>
              <a:rPr lang="en-US" sz="1400"/>
              <a:t>About 30 lawmakers of his party staged a protest fast of their own</a:t>
            </a:r>
          </a:p>
        </p:txBody>
      </p:sp>
      <p:grpSp>
        <p:nvGrpSpPr>
          <p:cNvPr id="28" name="Group 2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9" name="Oval 2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60576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5A7855DD-76FA-40BB-BC9D-7A8EA3515E36}"/>
              </a:ext>
            </a:extLst>
          </p:cNvPr>
          <p:cNvPicPr>
            <a:picLocks noChangeAspect="1"/>
          </p:cNvPicPr>
          <p:nvPr/>
        </p:nvPicPr>
        <p:blipFill rotWithShape="1">
          <a:blip r:embed="rId2"/>
          <a:srcRect l="1408" r="3" b="3"/>
          <a:stretch/>
        </p:blipFill>
        <p:spPr>
          <a:xfrm>
            <a:off x="2508" y="4679245"/>
            <a:ext cx="3356362" cy="2178754"/>
          </a:xfrm>
          <a:prstGeom prst="rect">
            <a:avLst/>
          </a:prstGeom>
        </p:spPr>
      </p:pic>
      <p:sp>
        <p:nvSpPr>
          <p:cNvPr id="23" name="Rectangle 22">
            <a:extLst>
              <a:ext uri="{FF2B5EF4-FFF2-40B4-BE49-F238E27FC236}">
                <a16:creationId xmlns:a16="http://schemas.microsoft.com/office/drawing/2014/main" id="{75697405-D261-4D6B-8E15-0FF5AE9DD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7552" y="0"/>
            <a:ext cx="565644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B837AB70-D191-49BC-9562-E81AB846559D}"/>
              </a:ext>
            </a:extLst>
          </p:cNvPr>
          <p:cNvSpPr>
            <a:spLocks noGrp="1"/>
          </p:cNvSpPr>
          <p:nvPr>
            <p:ph type="title"/>
          </p:nvPr>
        </p:nvSpPr>
        <p:spPr>
          <a:xfrm>
            <a:off x="3727581" y="484632"/>
            <a:ext cx="5047708" cy="1609344"/>
          </a:xfrm>
          <a:ln>
            <a:noFill/>
          </a:ln>
        </p:spPr>
        <p:txBody>
          <a:bodyPr>
            <a:normAutofit/>
          </a:bodyPr>
          <a:lstStyle/>
          <a:p>
            <a:r>
              <a:rPr lang="en-US" altLang="ko-KR" sz="4200"/>
              <a:t>Kim young oh</a:t>
            </a:r>
            <a:endParaRPr lang="ko-KR" altLang="en-US" sz="4200"/>
          </a:p>
        </p:txBody>
      </p:sp>
      <p:pic>
        <p:nvPicPr>
          <p:cNvPr id="5" name="그림 4">
            <a:extLst>
              <a:ext uri="{FF2B5EF4-FFF2-40B4-BE49-F238E27FC236}">
                <a16:creationId xmlns:a16="http://schemas.microsoft.com/office/drawing/2014/main" id="{5A6C6664-FF47-4C1B-8CAB-FC22A0BE0821}"/>
              </a:ext>
            </a:extLst>
          </p:cNvPr>
          <p:cNvPicPr>
            <a:picLocks noChangeAspect="1"/>
          </p:cNvPicPr>
          <p:nvPr/>
        </p:nvPicPr>
        <p:blipFill rotWithShape="1">
          <a:blip r:embed="rId5"/>
          <a:srcRect r="1" b="1273"/>
          <a:stretch/>
        </p:blipFill>
        <p:spPr>
          <a:xfrm>
            <a:off x="2508" y="10"/>
            <a:ext cx="3356362" cy="2178745"/>
          </a:xfrm>
          <a:prstGeom prst="rect">
            <a:avLst/>
          </a:prstGeom>
        </p:spPr>
      </p:pic>
      <p:pic>
        <p:nvPicPr>
          <p:cNvPr id="13" name="내용 개체 틀 3">
            <a:extLst>
              <a:ext uri="{FF2B5EF4-FFF2-40B4-BE49-F238E27FC236}">
                <a16:creationId xmlns:a16="http://schemas.microsoft.com/office/drawing/2014/main" id="{2A9ECFF8-26DD-4F89-9791-727CF624B990}"/>
              </a:ext>
            </a:extLst>
          </p:cNvPr>
          <p:cNvPicPr>
            <a:picLocks noChangeAspect="1"/>
          </p:cNvPicPr>
          <p:nvPr/>
        </p:nvPicPr>
        <p:blipFill rotWithShape="1">
          <a:blip r:embed="rId6"/>
          <a:srcRect r="13344" b="-4"/>
          <a:stretch/>
        </p:blipFill>
        <p:spPr>
          <a:xfrm>
            <a:off x="2508" y="2339622"/>
            <a:ext cx="3356362" cy="2178754"/>
          </a:xfrm>
          <a:prstGeom prst="rect">
            <a:avLst/>
          </a:prstGeom>
        </p:spPr>
      </p:pic>
      <p:sp>
        <p:nvSpPr>
          <p:cNvPr id="15" name="Content Placeholder 10">
            <a:extLst>
              <a:ext uri="{FF2B5EF4-FFF2-40B4-BE49-F238E27FC236}">
                <a16:creationId xmlns:a16="http://schemas.microsoft.com/office/drawing/2014/main" id="{1522E71F-2576-4333-BB47-248FA3F10048}"/>
              </a:ext>
            </a:extLst>
          </p:cNvPr>
          <p:cNvSpPr>
            <a:spLocks noGrp="1"/>
          </p:cNvSpPr>
          <p:nvPr>
            <p:ph idx="1"/>
          </p:nvPr>
        </p:nvSpPr>
        <p:spPr>
          <a:xfrm>
            <a:off x="3727581" y="2121408"/>
            <a:ext cx="5047707" cy="4050792"/>
          </a:xfrm>
        </p:spPr>
        <p:txBody>
          <a:bodyPr>
            <a:normAutofit/>
          </a:bodyPr>
          <a:lstStyle/>
          <a:p>
            <a:pPr latinLnBrk="0"/>
            <a:r>
              <a:rPr lang="en-US" sz="1600"/>
              <a:t>August 2014</a:t>
            </a:r>
          </a:p>
          <a:p>
            <a:pPr latinLnBrk="0"/>
            <a:r>
              <a:rPr lang="en-US" sz="1600"/>
              <a:t>46 days</a:t>
            </a:r>
          </a:p>
          <a:p>
            <a:pPr latinLnBrk="0"/>
            <a:r>
              <a:rPr lang="en-US" sz="1600"/>
              <a:t>A father of Sewol Ferry Victim</a:t>
            </a:r>
          </a:p>
          <a:p>
            <a:pPr latinLnBrk="0"/>
            <a:r>
              <a:rPr lang="en-US" sz="1600"/>
              <a:t>Demanding for the legislation of Special Law of Sewol Ferry Victims</a:t>
            </a:r>
          </a:p>
        </p:txBody>
      </p:sp>
      <p:grpSp>
        <p:nvGrpSpPr>
          <p:cNvPr id="25" name="Group 24">
            <a:extLst>
              <a:ext uri="{FF2B5EF4-FFF2-40B4-BE49-F238E27FC236}">
                <a16:creationId xmlns:a16="http://schemas.microsoft.com/office/drawing/2014/main" id="{19373530-15FD-4390-A707-0FA6DA4D5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35" name="Oval 25">
              <a:extLst>
                <a:ext uri="{FF2B5EF4-FFF2-40B4-BE49-F238E27FC236}">
                  <a16:creationId xmlns:a16="http://schemas.microsoft.com/office/drawing/2014/main" id="{03054FEE-E83D-4966-B2E7-594F3F4C0F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68741C56-588D-4397-A8F3-E84E946E0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72691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265F7D93-C5FE-4BB5-B5C3-2DB9D8CF30A5}"/>
              </a:ext>
            </a:extLst>
          </p:cNvPr>
          <p:cNvSpPr>
            <a:spLocks noGrp="1"/>
          </p:cNvSpPr>
          <p:nvPr>
            <p:ph type="title"/>
          </p:nvPr>
        </p:nvSpPr>
        <p:spPr>
          <a:xfrm>
            <a:off x="6117262" y="484632"/>
            <a:ext cx="2658026" cy="1609344"/>
          </a:xfrm>
          <a:ln>
            <a:noFill/>
          </a:ln>
        </p:spPr>
        <p:txBody>
          <a:bodyPr>
            <a:normAutofit/>
          </a:bodyPr>
          <a:lstStyle/>
          <a:p>
            <a:r>
              <a:rPr lang="en-US" altLang="ko-KR" sz="2800"/>
              <a:t>Mon jae in</a:t>
            </a:r>
            <a:endParaRPr lang="ko-KR" altLang="en-US" sz="2800"/>
          </a:p>
        </p:txBody>
      </p:sp>
      <p:pic>
        <p:nvPicPr>
          <p:cNvPr id="4" name="그림 3">
            <a:extLst>
              <a:ext uri="{FF2B5EF4-FFF2-40B4-BE49-F238E27FC236}">
                <a16:creationId xmlns:a16="http://schemas.microsoft.com/office/drawing/2014/main" id="{98B2C14D-C7CE-474F-9F02-EC4F6775E53C}"/>
              </a:ext>
            </a:extLst>
          </p:cNvPr>
          <p:cNvPicPr>
            <a:picLocks noChangeAspect="1"/>
          </p:cNvPicPr>
          <p:nvPr/>
        </p:nvPicPr>
        <p:blipFill>
          <a:blip r:embed="rId4"/>
          <a:stretch>
            <a:fillRect/>
          </a:stretch>
        </p:blipFill>
        <p:spPr>
          <a:xfrm>
            <a:off x="475500" y="1761747"/>
            <a:ext cx="5161702" cy="3342202"/>
          </a:xfrm>
          <a:prstGeom prst="rect">
            <a:avLst/>
          </a:prstGeom>
        </p:spPr>
      </p:pic>
      <p:sp>
        <p:nvSpPr>
          <p:cNvPr id="3" name="내용 개체 틀 2">
            <a:extLst>
              <a:ext uri="{FF2B5EF4-FFF2-40B4-BE49-F238E27FC236}">
                <a16:creationId xmlns:a16="http://schemas.microsoft.com/office/drawing/2014/main" id="{F7DED336-E22E-4009-8A23-D59F77F7A020}"/>
              </a:ext>
            </a:extLst>
          </p:cNvPr>
          <p:cNvSpPr>
            <a:spLocks noGrp="1"/>
          </p:cNvSpPr>
          <p:nvPr>
            <p:ph idx="1"/>
          </p:nvPr>
        </p:nvSpPr>
        <p:spPr>
          <a:xfrm>
            <a:off x="6117263" y="2121408"/>
            <a:ext cx="2658025" cy="4050792"/>
          </a:xfrm>
        </p:spPr>
        <p:txBody>
          <a:bodyPr>
            <a:normAutofit/>
          </a:bodyPr>
          <a:lstStyle/>
          <a:p>
            <a:r>
              <a:rPr lang="en-US" altLang="ko-KR" sz="1400"/>
              <a:t>August 2014</a:t>
            </a:r>
          </a:p>
          <a:p>
            <a:r>
              <a:rPr lang="en-US" altLang="ko-KR" sz="1400"/>
              <a:t>10 days</a:t>
            </a:r>
          </a:p>
          <a:p>
            <a:r>
              <a:rPr lang="en-US" altLang="ko-KR" sz="1400"/>
              <a:t>Supporting Mr. Kim Young Ho, and urging him to stop hunger strike</a:t>
            </a:r>
            <a:endParaRPr lang="ko-KR" altLang="en-US" sz="1400"/>
          </a:p>
        </p:txBody>
      </p:sp>
      <p:grpSp>
        <p:nvGrpSpPr>
          <p:cNvPr id="20" name="Group 19">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1" name="Oval 20">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92830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96B46CE8-3451-45FF-9882-97B695ADA343}"/>
              </a:ext>
            </a:extLst>
          </p:cNvPr>
          <p:cNvSpPr>
            <a:spLocks noGrp="1"/>
          </p:cNvSpPr>
          <p:nvPr>
            <p:ph type="title"/>
          </p:nvPr>
        </p:nvSpPr>
        <p:spPr>
          <a:xfrm>
            <a:off x="6117262" y="484632"/>
            <a:ext cx="2658026" cy="1609344"/>
          </a:xfrm>
          <a:ln>
            <a:noFill/>
          </a:ln>
        </p:spPr>
        <p:txBody>
          <a:bodyPr>
            <a:normAutofit/>
          </a:bodyPr>
          <a:lstStyle/>
          <a:p>
            <a:r>
              <a:rPr lang="en-US" altLang="ko-KR" sz="2800"/>
              <a:t>Lee jung hyun</a:t>
            </a:r>
            <a:endParaRPr lang="ko-KR" altLang="en-US" sz="2800"/>
          </a:p>
        </p:txBody>
      </p:sp>
      <p:pic>
        <p:nvPicPr>
          <p:cNvPr id="7" name="내용 개체 틀 3">
            <a:extLst>
              <a:ext uri="{FF2B5EF4-FFF2-40B4-BE49-F238E27FC236}">
                <a16:creationId xmlns:a16="http://schemas.microsoft.com/office/drawing/2014/main" id="{CCF0BA25-61DE-4D9C-812B-97DFCCDFB9E4}"/>
              </a:ext>
            </a:extLst>
          </p:cNvPr>
          <p:cNvPicPr>
            <a:picLocks noChangeAspect="1"/>
          </p:cNvPicPr>
          <p:nvPr/>
        </p:nvPicPr>
        <p:blipFill>
          <a:blip r:embed="rId4"/>
          <a:stretch>
            <a:fillRect/>
          </a:stretch>
        </p:blipFill>
        <p:spPr>
          <a:xfrm>
            <a:off x="475500" y="1955311"/>
            <a:ext cx="5161702" cy="2955074"/>
          </a:xfrm>
          <a:prstGeom prst="rect">
            <a:avLst/>
          </a:prstGeom>
        </p:spPr>
      </p:pic>
      <p:sp>
        <p:nvSpPr>
          <p:cNvPr id="9" name="Content Placeholder 8">
            <a:extLst>
              <a:ext uri="{FF2B5EF4-FFF2-40B4-BE49-F238E27FC236}">
                <a16:creationId xmlns:a16="http://schemas.microsoft.com/office/drawing/2014/main" id="{1D1CAA04-459D-4C09-B89A-84988126E217}"/>
              </a:ext>
            </a:extLst>
          </p:cNvPr>
          <p:cNvSpPr>
            <a:spLocks noGrp="1"/>
          </p:cNvSpPr>
          <p:nvPr>
            <p:ph idx="1"/>
          </p:nvPr>
        </p:nvSpPr>
        <p:spPr>
          <a:xfrm>
            <a:off x="6117263" y="2121408"/>
            <a:ext cx="2658025" cy="4050792"/>
          </a:xfrm>
        </p:spPr>
        <p:txBody>
          <a:bodyPr>
            <a:normAutofit/>
          </a:bodyPr>
          <a:lstStyle/>
          <a:p>
            <a:r>
              <a:rPr lang="en-US" sz="1400"/>
              <a:t>September 2016</a:t>
            </a:r>
          </a:p>
          <a:p>
            <a:r>
              <a:rPr lang="en-US" sz="1400"/>
              <a:t>7 days</a:t>
            </a:r>
          </a:p>
          <a:p>
            <a:pPr latinLnBrk="0"/>
            <a:r>
              <a:rPr lang="en-US" sz="1400"/>
              <a:t>The leader of the ruling Sanuri Party</a:t>
            </a:r>
          </a:p>
          <a:p>
            <a:pPr latinLnBrk="0"/>
            <a:r>
              <a:rPr lang="en-US" sz="1400"/>
              <a:t>Demanding the Speaker’s resignation</a:t>
            </a:r>
          </a:p>
        </p:txBody>
      </p:sp>
      <p:grpSp>
        <p:nvGrpSpPr>
          <p:cNvPr id="23" name="Group 22">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4" name="Oval 23">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6617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4C4F541-7DD5-4952-9DF7-D56A3314A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4330701" cy="5780684"/>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8FEBE19A-B888-4FBE-A5C6-7CDABD4D4AE7}"/>
              </a:ext>
            </a:extLst>
          </p:cNvPr>
          <p:cNvSpPr>
            <a:spLocks noGrp="1"/>
          </p:cNvSpPr>
          <p:nvPr>
            <p:ph type="title"/>
          </p:nvPr>
        </p:nvSpPr>
        <p:spPr>
          <a:xfrm>
            <a:off x="483669" y="484632"/>
            <a:ext cx="3876126" cy="1609344"/>
          </a:xfrm>
        </p:spPr>
        <p:txBody>
          <a:bodyPr>
            <a:normAutofit/>
          </a:bodyPr>
          <a:lstStyle/>
          <a:p>
            <a:r>
              <a:rPr lang="en-US" altLang="ko-KR" sz="3800"/>
              <a:t>Kim sung tae</a:t>
            </a:r>
            <a:endParaRPr lang="ko-KR" altLang="en-US" sz="3800"/>
          </a:p>
        </p:txBody>
      </p:sp>
      <p:sp>
        <p:nvSpPr>
          <p:cNvPr id="3" name="내용 개체 틀 2">
            <a:extLst>
              <a:ext uri="{FF2B5EF4-FFF2-40B4-BE49-F238E27FC236}">
                <a16:creationId xmlns:a16="http://schemas.microsoft.com/office/drawing/2014/main" id="{6E90456A-9805-4DF8-8BBE-17D8D263E576}"/>
              </a:ext>
            </a:extLst>
          </p:cNvPr>
          <p:cNvSpPr>
            <a:spLocks noGrp="1"/>
          </p:cNvSpPr>
          <p:nvPr>
            <p:ph idx="1"/>
          </p:nvPr>
        </p:nvSpPr>
        <p:spPr>
          <a:xfrm>
            <a:off x="483669" y="2121408"/>
            <a:ext cx="3876126" cy="3759628"/>
          </a:xfrm>
        </p:spPr>
        <p:txBody>
          <a:bodyPr>
            <a:normAutofit/>
          </a:bodyPr>
          <a:lstStyle/>
          <a:p>
            <a:r>
              <a:rPr lang="en-US" altLang="ko-KR" sz="1600" dirty="0"/>
              <a:t>May 2018</a:t>
            </a:r>
          </a:p>
          <a:p>
            <a:r>
              <a:rPr lang="en-US" altLang="ko-KR" sz="1600" dirty="0"/>
              <a:t>9 days</a:t>
            </a:r>
          </a:p>
          <a:p>
            <a:r>
              <a:rPr lang="en-US" altLang="ko-KR" sz="1600" dirty="0"/>
              <a:t>Floor Leader of Liberty Korea Party</a:t>
            </a:r>
          </a:p>
          <a:p>
            <a:r>
              <a:rPr lang="en-US" altLang="ko-KR" sz="1600" dirty="0"/>
              <a:t>Demanding for an independent counsel probe into the scandal involving an influential blogger with alleged ties to a key ruling party lawmaker</a:t>
            </a:r>
          </a:p>
          <a:p>
            <a:endParaRPr lang="ko-KR" altLang="en-US" sz="1600" dirty="0"/>
          </a:p>
        </p:txBody>
      </p:sp>
      <p:pic>
        <p:nvPicPr>
          <p:cNvPr id="5" name="그림 4">
            <a:extLst>
              <a:ext uri="{FF2B5EF4-FFF2-40B4-BE49-F238E27FC236}">
                <a16:creationId xmlns:a16="http://schemas.microsoft.com/office/drawing/2014/main" id="{9CEE092E-0DBF-449E-B901-5F2220CEB041}"/>
              </a:ext>
            </a:extLst>
          </p:cNvPr>
          <p:cNvPicPr>
            <a:picLocks noChangeAspect="1"/>
          </p:cNvPicPr>
          <p:nvPr/>
        </p:nvPicPr>
        <p:blipFill rotWithShape="1">
          <a:blip r:embed="rId3"/>
          <a:srcRect l="29331" r="24898" b="3"/>
          <a:stretch/>
        </p:blipFill>
        <p:spPr>
          <a:xfrm>
            <a:off x="4680912" y="321733"/>
            <a:ext cx="1838694" cy="2842075"/>
          </a:xfrm>
          <a:prstGeom prst="rect">
            <a:avLst/>
          </a:prstGeom>
        </p:spPr>
      </p:pic>
      <p:pic>
        <p:nvPicPr>
          <p:cNvPr id="7" name="그림 6">
            <a:extLst>
              <a:ext uri="{FF2B5EF4-FFF2-40B4-BE49-F238E27FC236}">
                <a16:creationId xmlns:a16="http://schemas.microsoft.com/office/drawing/2014/main" id="{2CE94400-9EB6-4B4D-852A-7C49562DDDE8}"/>
              </a:ext>
            </a:extLst>
          </p:cNvPr>
          <p:cNvPicPr>
            <a:picLocks noChangeAspect="1"/>
          </p:cNvPicPr>
          <p:nvPr/>
        </p:nvPicPr>
        <p:blipFill rotWithShape="1">
          <a:blip r:embed="rId4"/>
          <a:srcRect l="21324" r="10320" b="-4"/>
          <a:stretch/>
        </p:blipFill>
        <p:spPr>
          <a:xfrm>
            <a:off x="6582065" y="321736"/>
            <a:ext cx="2329843" cy="1917297"/>
          </a:xfrm>
          <a:prstGeom prst="rect">
            <a:avLst/>
          </a:prstGeom>
        </p:spPr>
      </p:pic>
      <p:pic>
        <p:nvPicPr>
          <p:cNvPr id="6" name="그림 5">
            <a:extLst>
              <a:ext uri="{FF2B5EF4-FFF2-40B4-BE49-F238E27FC236}">
                <a16:creationId xmlns:a16="http://schemas.microsoft.com/office/drawing/2014/main" id="{75AE608A-0BFB-40FD-A37C-41F7A1D4024B}"/>
              </a:ext>
            </a:extLst>
          </p:cNvPr>
          <p:cNvPicPr>
            <a:picLocks noChangeAspect="1"/>
          </p:cNvPicPr>
          <p:nvPr/>
        </p:nvPicPr>
        <p:blipFill rotWithShape="1">
          <a:blip r:embed="rId5"/>
          <a:srcRect l="20462" r="43180" b="2"/>
          <a:stretch/>
        </p:blipFill>
        <p:spPr>
          <a:xfrm>
            <a:off x="4680912" y="3257795"/>
            <a:ext cx="1838694" cy="2844620"/>
          </a:xfrm>
          <a:prstGeom prst="rect">
            <a:avLst/>
          </a:prstGeom>
        </p:spPr>
      </p:pic>
      <p:pic>
        <p:nvPicPr>
          <p:cNvPr id="4" name="그림 3">
            <a:extLst>
              <a:ext uri="{FF2B5EF4-FFF2-40B4-BE49-F238E27FC236}">
                <a16:creationId xmlns:a16="http://schemas.microsoft.com/office/drawing/2014/main" id="{537D4F70-DA02-4B68-9E1C-E64AC07184CF}"/>
              </a:ext>
            </a:extLst>
          </p:cNvPr>
          <p:cNvPicPr>
            <a:picLocks noChangeAspect="1"/>
          </p:cNvPicPr>
          <p:nvPr/>
        </p:nvPicPr>
        <p:blipFill rotWithShape="1">
          <a:blip r:embed="rId6"/>
          <a:srcRect l="49156" r="16254"/>
          <a:stretch/>
        </p:blipFill>
        <p:spPr>
          <a:xfrm>
            <a:off x="6582065" y="2330472"/>
            <a:ext cx="2329843" cy="3771945"/>
          </a:xfrm>
          <a:prstGeom prst="rect">
            <a:avLst/>
          </a:prstGeom>
        </p:spPr>
      </p:pic>
      <p:grpSp>
        <p:nvGrpSpPr>
          <p:cNvPr id="46" name="Group 45">
            <a:extLst>
              <a:ext uri="{FF2B5EF4-FFF2-40B4-BE49-F238E27FC236}">
                <a16:creationId xmlns:a16="http://schemas.microsoft.com/office/drawing/2014/main" id="{8B08BF21-8D99-46EC-BEE7-9774026D0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47" name="Oval 46">
              <a:extLst>
                <a:ext uri="{FF2B5EF4-FFF2-40B4-BE49-F238E27FC236}">
                  <a16:creationId xmlns:a16="http://schemas.microsoft.com/office/drawing/2014/main" id="{0C7C5B93-23C6-4AD8-9344-638B128C4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47">
              <a:extLst>
                <a:ext uri="{FF2B5EF4-FFF2-40B4-BE49-F238E27FC236}">
                  <a16:creationId xmlns:a16="http://schemas.microsoft.com/office/drawing/2014/main" id="{436F4D3D-419A-44A4-AF0F-B20F3EE6D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7924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7232" y="0"/>
            <a:ext cx="326676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8564C2D6-366A-49BE-B98F-4CB470A22B5B}"/>
              </a:ext>
            </a:extLst>
          </p:cNvPr>
          <p:cNvSpPr>
            <a:spLocks noGrp="1"/>
          </p:cNvSpPr>
          <p:nvPr>
            <p:ph type="title"/>
          </p:nvPr>
        </p:nvSpPr>
        <p:spPr>
          <a:xfrm>
            <a:off x="6117262" y="484632"/>
            <a:ext cx="2658026" cy="1609344"/>
          </a:xfrm>
          <a:ln>
            <a:noFill/>
          </a:ln>
        </p:spPr>
        <p:txBody>
          <a:bodyPr>
            <a:normAutofit/>
          </a:bodyPr>
          <a:lstStyle/>
          <a:p>
            <a:r>
              <a:rPr lang="en-US" altLang="ko-KR" sz="2800"/>
              <a:t>Liberty korea party</a:t>
            </a:r>
            <a:endParaRPr lang="ko-KR" altLang="en-US" sz="2800"/>
          </a:p>
        </p:txBody>
      </p:sp>
      <p:pic>
        <p:nvPicPr>
          <p:cNvPr id="1026" name="Picture 2" descr="ìì íêµ­ë¹ ëê²½ì ìë´ëí(ê°ì´ë°)ì ê°ìì§(ì¼ìª½), ì£¼ê´ë ììì´ 26ì¼ ì¤í êµ­í ë¡íëíìì ì¡°í´ì£¼ ì ê´ìì íë³´ì ìëªê°í ë°ë ì°ì¢ëì±ì ì´ì´ê°ê³  ìë¤. ì°í©ë´ì¤">
            <a:extLst>
              <a:ext uri="{FF2B5EF4-FFF2-40B4-BE49-F238E27FC236}">
                <a16:creationId xmlns:a16="http://schemas.microsoft.com/office/drawing/2014/main" id="{D78926BA-A938-4AD7-B94D-8B331C98EC7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499" y="1879168"/>
            <a:ext cx="5161702" cy="3109925"/>
          </a:xfrm>
          <a:prstGeom prst="rect">
            <a:avLst/>
          </a:prstGeom>
          <a:noFill/>
          <a:extLst>
            <a:ext uri="{909E8E84-426E-40DD-AFC4-6F175D3DCCD1}">
              <a14:hiddenFill xmlns:a14="http://schemas.microsoft.com/office/drawing/2010/main">
                <a:solidFill>
                  <a:srgbClr val="FFFFFF"/>
                </a:solidFill>
              </a14:hiddenFill>
            </a:ext>
          </a:extLst>
        </p:spPr>
      </p:pic>
      <p:sp>
        <p:nvSpPr>
          <p:cNvPr id="3" name="내용 개체 틀 2">
            <a:extLst>
              <a:ext uri="{FF2B5EF4-FFF2-40B4-BE49-F238E27FC236}">
                <a16:creationId xmlns:a16="http://schemas.microsoft.com/office/drawing/2014/main" id="{60F3AA5E-E08E-475B-87C9-B1AB33EA005F}"/>
              </a:ext>
            </a:extLst>
          </p:cNvPr>
          <p:cNvSpPr>
            <a:spLocks noGrp="1"/>
          </p:cNvSpPr>
          <p:nvPr>
            <p:ph idx="1"/>
          </p:nvPr>
        </p:nvSpPr>
        <p:spPr>
          <a:xfrm>
            <a:off x="6117263" y="2121408"/>
            <a:ext cx="2658025" cy="4050792"/>
          </a:xfrm>
        </p:spPr>
        <p:txBody>
          <a:bodyPr>
            <a:normAutofit/>
          </a:bodyPr>
          <a:lstStyle/>
          <a:p>
            <a:r>
              <a:rPr lang="en-US" altLang="ko-KR" sz="1400"/>
              <a:t>January 2019</a:t>
            </a:r>
          </a:p>
          <a:p>
            <a:r>
              <a:rPr lang="en-US" altLang="ko-KR" sz="1400"/>
              <a:t>5 Hours 30 min</a:t>
            </a:r>
          </a:p>
          <a:p>
            <a:r>
              <a:rPr lang="en-US" altLang="ko-KR" sz="1400"/>
              <a:t>Launched a relay hunger strike at the National Assembly in protest of President Moon Jae-in’s appointment of a former aide as vice chairman of the country’s election watchdog</a:t>
            </a:r>
            <a:endParaRPr lang="ko-KR" altLang="en-US" sz="1400"/>
          </a:p>
        </p:txBody>
      </p:sp>
      <p:grpSp>
        <p:nvGrpSpPr>
          <p:cNvPr id="137" name="Group 136">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38" name="Oval 137">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9" name="Oval 138">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1770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5858A39-7B91-43D2-8930-97EBCE381FF4}"/>
              </a:ext>
            </a:extLst>
          </p:cNvPr>
          <p:cNvSpPr>
            <a:spLocks noGrp="1"/>
          </p:cNvSpPr>
          <p:nvPr>
            <p:ph type="title"/>
          </p:nvPr>
        </p:nvSpPr>
        <p:spPr>
          <a:xfrm>
            <a:off x="802386" y="484632"/>
            <a:ext cx="7543800" cy="1609344"/>
          </a:xfrm>
        </p:spPr>
        <p:txBody>
          <a:bodyPr>
            <a:normAutofit/>
          </a:bodyPr>
          <a:lstStyle/>
          <a:p>
            <a:r>
              <a:rPr lang="en-US" altLang="ko-KR"/>
              <a:t>Democratic Consolidation</a:t>
            </a:r>
            <a:endParaRPr lang="ko-KR" altLang="en-US"/>
          </a:p>
        </p:txBody>
      </p:sp>
      <p:sp>
        <p:nvSpPr>
          <p:cNvPr id="34" name="Rectangle 33">
            <a:extLst>
              <a:ext uri="{FF2B5EF4-FFF2-40B4-BE49-F238E27FC236}">
                <a16:creationId xmlns:a16="http://schemas.microsoft.com/office/drawing/2014/main" id="{73FAFB3F-DE4E-478C-9ECA-E9FAAE5A7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내용 개체 틀 2">
            <a:extLst>
              <a:ext uri="{FF2B5EF4-FFF2-40B4-BE49-F238E27FC236}">
                <a16:creationId xmlns:a16="http://schemas.microsoft.com/office/drawing/2014/main" id="{6B0124B7-9739-4B6A-B708-46AE2C4FC396}"/>
              </a:ext>
            </a:extLst>
          </p:cNvPr>
          <p:cNvGraphicFramePr>
            <a:graphicFrameLocks noGrp="1"/>
          </p:cNvGraphicFramePr>
          <p:nvPr>
            <p:ph idx="1"/>
            <p:extLst>
              <p:ext uri="{D42A27DB-BD31-4B8C-83A1-F6EECF244321}">
                <p14:modId xmlns:p14="http://schemas.microsoft.com/office/powerpoint/2010/main" val="3243071992"/>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81629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802386" y="484632"/>
            <a:ext cx="7543800" cy="1609344"/>
          </a:xfrm>
        </p:spPr>
        <p:txBody>
          <a:bodyPr>
            <a:normAutofit/>
          </a:bodyPr>
          <a:lstStyle/>
          <a:p>
            <a:pPr latinLnBrk="0"/>
            <a:r>
              <a:rPr lang="en-US" altLang="ko-KR"/>
              <a:t>Democracy in Korea</a:t>
            </a:r>
            <a:endParaRPr lang="ko-KR" altLang="en-US"/>
          </a:p>
        </p:txBody>
      </p:sp>
      <p:sp>
        <p:nvSpPr>
          <p:cNvPr id="59" name="Rectangle 58">
            <a:extLst>
              <a:ext uri="{FF2B5EF4-FFF2-40B4-BE49-F238E27FC236}">
                <a16:creationId xmlns:a16="http://schemas.microsoft.com/office/drawing/2014/main" id="{73FAFB3F-DE4E-478C-9ECA-E9FAAE5A7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4" name="내용 개체 틀 2">
            <a:extLst>
              <a:ext uri="{FF2B5EF4-FFF2-40B4-BE49-F238E27FC236}">
                <a16:creationId xmlns:a16="http://schemas.microsoft.com/office/drawing/2014/main" id="{02AEDF0F-5B20-4A0D-8D4F-38CDA84323A7}"/>
              </a:ext>
            </a:extLst>
          </p:cNvPr>
          <p:cNvGraphicFramePr>
            <a:graphicFrameLocks noGrp="1"/>
          </p:cNvGraphicFramePr>
          <p:nvPr>
            <p:ph idx="1"/>
            <p:extLst>
              <p:ext uri="{D42A27DB-BD31-4B8C-83A1-F6EECF244321}">
                <p14:modId xmlns:p14="http://schemas.microsoft.com/office/powerpoint/2010/main" val="2303971139"/>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914171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7"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1679569"/>
            <a:ext cx="2624148"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제목 1">
            <a:extLst>
              <a:ext uri="{FF2B5EF4-FFF2-40B4-BE49-F238E27FC236}">
                <a16:creationId xmlns:a16="http://schemas.microsoft.com/office/drawing/2014/main" id="{3F1F6426-6FF6-4BFB-8655-5BC3791E3BC1}"/>
              </a:ext>
            </a:extLst>
          </p:cNvPr>
          <p:cNvSpPr>
            <a:spLocks noGrp="1"/>
          </p:cNvSpPr>
          <p:nvPr>
            <p:ph type="title"/>
          </p:nvPr>
        </p:nvSpPr>
        <p:spPr>
          <a:xfrm>
            <a:off x="1117608" y="2376862"/>
            <a:ext cx="1980485" cy="2104273"/>
          </a:xfrm>
          <a:noFill/>
        </p:spPr>
        <p:txBody>
          <a:bodyPr>
            <a:normAutofit/>
          </a:bodyPr>
          <a:lstStyle/>
          <a:p>
            <a:pPr algn="ctr"/>
            <a:r>
              <a:rPr lang="en-US" altLang="ko-KR" sz="2600">
                <a:solidFill>
                  <a:srgbClr val="FFFFFF"/>
                </a:solidFill>
              </a:rPr>
              <a:t>w. Galston (2001)</a:t>
            </a:r>
            <a:endParaRPr lang="ko-KR" altLang="en-US" sz="2600">
              <a:solidFill>
                <a:srgbClr val="FFFFFF"/>
              </a:solidFill>
            </a:endParaRPr>
          </a:p>
        </p:txBody>
      </p:sp>
      <p:sp>
        <p:nvSpPr>
          <p:cNvPr id="19"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169508" y="3398744"/>
            <a:ext cx="3657600" cy="60512"/>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내용 개체 틀 2">
            <a:extLst>
              <a:ext uri="{FF2B5EF4-FFF2-40B4-BE49-F238E27FC236}">
                <a16:creationId xmlns:a16="http://schemas.microsoft.com/office/drawing/2014/main" id="{7F9CDBD5-8A97-4085-A30F-430DDFED2680}"/>
              </a:ext>
            </a:extLst>
          </p:cNvPr>
          <p:cNvSpPr>
            <a:spLocks noGrp="1"/>
          </p:cNvSpPr>
          <p:nvPr>
            <p:ph idx="1"/>
          </p:nvPr>
        </p:nvSpPr>
        <p:spPr>
          <a:xfrm>
            <a:off x="4560816" y="725394"/>
            <a:ext cx="3856994" cy="5407212"/>
          </a:xfrm>
        </p:spPr>
        <p:txBody>
          <a:bodyPr anchor="ctr">
            <a:normAutofit/>
          </a:bodyPr>
          <a:lstStyle/>
          <a:p>
            <a:pPr marL="0" indent="0">
              <a:buNone/>
            </a:pPr>
            <a:r>
              <a:rPr lang="en-US" altLang="ko-KR" b="1" i="1"/>
              <a:t>“Compared with previous generations, scholars of today are more likely to agree that well-designed institutions are not enough, that a well-ordered polity requires citizens with appropriate knowledge, skills, and traits of character. And it is reasonably clear that good citizens are made, not born. The question is how, by whom, to what end?”</a:t>
            </a:r>
            <a:endParaRPr lang="ko-KR" altLang="en-US" b="1" i="1" dirty="0"/>
          </a:p>
        </p:txBody>
      </p:sp>
    </p:spTree>
    <p:extLst>
      <p:ext uri="{BB962C8B-B14F-4D97-AF65-F5344CB8AC3E}">
        <p14:creationId xmlns:p14="http://schemas.microsoft.com/office/powerpoint/2010/main" val="3478632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53241"/>
            <a:ext cx="818159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0" y="822324"/>
            <a:ext cx="3862197"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3AA20C5A-567B-4199-8B09-4308CF9615D6}"/>
              </a:ext>
            </a:extLst>
          </p:cNvPr>
          <p:cNvSpPr>
            <a:spLocks noGrp="1"/>
          </p:cNvSpPr>
          <p:nvPr>
            <p:ph type="title"/>
          </p:nvPr>
        </p:nvSpPr>
        <p:spPr>
          <a:xfrm>
            <a:off x="5283201" y="1465790"/>
            <a:ext cx="2895598" cy="3941345"/>
          </a:xfrm>
        </p:spPr>
        <p:txBody>
          <a:bodyPr>
            <a:normAutofit/>
          </a:bodyPr>
          <a:lstStyle/>
          <a:p>
            <a:r>
              <a:rPr lang="en-US" altLang="ko-KR" sz="5200"/>
              <a:t>Osler &amp; starkey (2006)</a:t>
            </a:r>
            <a:endParaRPr lang="ko-KR" altLang="en-US" sz="5200"/>
          </a:p>
        </p:txBody>
      </p:sp>
      <p:sp>
        <p:nvSpPr>
          <p:cNvPr id="3" name="내용 개체 틀 2">
            <a:extLst>
              <a:ext uri="{FF2B5EF4-FFF2-40B4-BE49-F238E27FC236}">
                <a16:creationId xmlns:a16="http://schemas.microsoft.com/office/drawing/2014/main" id="{DE2E6688-5F8C-439F-A3C7-87B76AFF2F9A}"/>
              </a:ext>
            </a:extLst>
          </p:cNvPr>
          <p:cNvSpPr>
            <a:spLocks noGrp="1"/>
          </p:cNvSpPr>
          <p:nvPr>
            <p:ph idx="1"/>
          </p:nvPr>
        </p:nvSpPr>
        <p:spPr>
          <a:xfrm>
            <a:off x="481201" y="1359090"/>
            <a:ext cx="3849499" cy="4048046"/>
          </a:xfrm>
        </p:spPr>
        <p:txBody>
          <a:bodyPr anchor="ctr">
            <a:normAutofit/>
          </a:bodyPr>
          <a:lstStyle/>
          <a:p>
            <a:pPr marL="0" indent="0">
              <a:buNone/>
            </a:pPr>
            <a:r>
              <a:rPr lang="en-US" altLang="ko-KR" b="1" i="1" dirty="0"/>
              <a:t>“… there is a recognition that democracy is essentially fragile and that it depends on the active engagement of citizens, not in in voting, but in developing and participating in sustainable and cohesive communities. This, in turn, implies education for democratic citizenship.”</a:t>
            </a:r>
          </a:p>
          <a:p>
            <a:pPr marL="0" indent="0">
              <a:buNone/>
            </a:pPr>
            <a:endParaRPr lang="ko-KR" altLang="en-US" dirty="0"/>
          </a:p>
        </p:txBody>
      </p:sp>
      <p:sp>
        <p:nvSpPr>
          <p:cNvPr id="19" name="Rectangle 13">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121662"/>
            <a:ext cx="818159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71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4434B97-4ADE-4A9C-9596-11D965FFF25D}"/>
              </a:ext>
            </a:extLst>
          </p:cNvPr>
          <p:cNvSpPr>
            <a:spLocks noGrp="1"/>
          </p:cNvSpPr>
          <p:nvPr>
            <p:ph type="title"/>
          </p:nvPr>
        </p:nvSpPr>
        <p:spPr>
          <a:xfrm>
            <a:off x="802386" y="484632"/>
            <a:ext cx="7543800" cy="1609344"/>
          </a:xfrm>
        </p:spPr>
        <p:txBody>
          <a:bodyPr>
            <a:normAutofit/>
          </a:bodyPr>
          <a:lstStyle/>
          <a:p>
            <a:r>
              <a:rPr lang="en-US" altLang="ko-KR"/>
              <a:t>Democracy education in </a:t>
            </a:r>
            <a:r>
              <a:rPr lang="en-US" altLang="ko-KR" err="1"/>
              <a:t>korea</a:t>
            </a:r>
            <a:endParaRPr lang="ko-KR" altLang="en-US"/>
          </a:p>
        </p:txBody>
      </p:sp>
      <p:sp>
        <p:nvSpPr>
          <p:cNvPr id="21" name="Rectangle 2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내용 개체 틀 2">
            <a:extLst>
              <a:ext uri="{FF2B5EF4-FFF2-40B4-BE49-F238E27FC236}">
                <a16:creationId xmlns:a16="http://schemas.microsoft.com/office/drawing/2014/main" id="{CEBFA706-C25A-4FFA-BC2C-352A0C52DD98}"/>
              </a:ext>
            </a:extLst>
          </p:cNvPr>
          <p:cNvGraphicFramePr>
            <a:graphicFrameLocks noGrp="1"/>
          </p:cNvGraphicFramePr>
          <p:nvPr>
            <p:ph idx="1"/>
            <p:extLst>
              <p:ext uri="{D42A27DB-BD31-4B8C-83A1-F6EECF244321}">
                <p14:modId xmlns:p14="http://schemas.microsoft.com/office/powerpoint/2010/main" val="2424658228"/>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32984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FAFB3F-DE4E-478C-9ECA-E9FAAE5A7A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제목 4">
            <a:extLst>
              <a:ext uri="{FF2B5EF4-FFF2-40B4-BE49-F238E27FC236}">
                <a16:creationId xmlns:a16="http://schemas.microsoft.com/office/drawing/2014/main" id="{0F5FBCE1-2CA4-40DB-955D-7E5A1109BB86}"/>
              </a:ext>
            </a:extLst>
          </p:cNvPr>
          <p:cNvSpPr>
            <a:spLocks noGrp="1"/>
          </p:cNvSpPr>
          <p:nvPr>
            <p:ph type="title"/>
          </p:nvPr>
        </p:nvSpPr>
        <p:spPr>
          <a:xfrm>
            <a:off x="683568" y="484632"/>
            <a:ext cx="7920880" cy="1609344"/>
          </a:xfrm>
        </p:spPr>
        <p:txBody>
          <a:bodyPr>
            <a:normAutofit/>
          </a:bodyPr>
          <a:lstStyle/>
          <a:p>
            <a:r>
              <a:rPr lang="en-US" altLang="ko-KR" sz="3600" dirty="0"/>
              <a:t>Korea’s Democratic Consolidation</a:t>
            </a:r>
            <a:endParaRPr lang="ko-KR" altLang="en-US" sz="3600" dirty="0"/>
          </a:p>
        </p:txBody>
      </p:sp>
      <p:graphicFrame>
        <p:nvGraphicFramePr>
          <p:cNvPr id="23" name="내용 개체 틀 5"/>
          <p:cNvGraphicFramePr>
            <a:graphicFrameLocks noGrp="1"/>
          </p:cNvGraphicFramePr>
          <p:nvPr>
            <p:ph idx="1"/>
            <p:extLst>
              <p:ext uri="{D42A27DB-BD31-4B8C-83A1-F6EECF244321}">
                <p14:modId xmlns:p14="http://schemas.microsoft.com/office/powerpoint/2010/main" val="1118135619"/>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그림 1"/>
          <p:cNvPicPr>
            <a:picLocks noChangeAspect="1"/>
          </p:cNvPicPr>
          <p:nvPr/>
        </p:nvPicPr>
        <p:blipFill>
          <a:blip r:embed="rId9"/>
          <a:stretch>
            <a:fillRect/>
          </a:stretch>
        </p:blipFill>
        <p:spPr>
          <a:xfrm>
            <a:off x="1403649" y="2093977"/>
            <a:ext cx="653290" cy="902976"/>
          </a:xfrm>
          <a:prstGeom prst="rect">
            <a:avLst/>
          </a:prstGeom>
        </p:spPr>
      </p:pic>
      <p:pic>
        <p:nvPicPr>
          <p:cNvPr id="3" name="그림 2"/>
          <p:cNvPicPr>
            <a:picLocks noChangeAspect="1"/>
          </p:cNvPicPr>
          <p:nvPr/>
        </p:nvPicPr>
        <p:blipFill>
          <a:blip r:embed="rId10"/>
          <a:stretch>
            <a:fillRect/>
          </a:stretch>
        </p:blipFill>
        <p:spPr>
          <a:xfrm>
            <a:off x="2617866" y="5406572"/>
            <a:ext cx="670193" cy="994363"/>
          </a:xfrm>
          <a:prstGeom prst="rect">
            <a:avLst/>
          </a:prstGeom>
        </p:spPr>
      </p:pic>
      <p:pic>
        <p:nvPicPr>
          <p:cNvPr id="4" name="그림 3"/>
          <p:cNvPicPr>
            <a:picLocks noChangeAspect="1"/>
          </p:cNvPicPr>
          <p:nvPr/>
        </p:nvPicPr>
        <p:blipFill>
          <a:blip r:embed="rId11"/>
          <a:stretch>
            <a:fillRect/>
          </a:stretch>
        </p:blipFill>
        <p:spPr>
          <a:xfrm>
            <a:off x="3681105" y="2093977"/>
            <a:ext cx="638880" cy="902544"/>
          </a:xfrm>
          <a:prstGeom prst="rect">
            <a:avLst/>
          </a:prstGeom>
        </p:spPr>
      </p:pic>
      <p:pic>
        <p:nvPicPr>
          <p:cNvPr id="6" name="그림 5"/>
          <p:cNvPicPr>
            <a:picLocks noChangeAspect="1"/>
          </p:cNvPicPr>
          <p:nvPr/>
        </p:nvPicPr>
        <p:blipFill>
          <a:blip r:embed="rId12"/>
          <a:stretch>
            <a:fillRect/>
          </a:stretch>
        </p:blipFill>
        <p:spPr>
          <a:xfrm>
            <a:off x="4572000" y="5406572"/>
            <a:ext cx="989944" cy="994363"/>
          </a:xfrm>
          <a:prstGeom prst="rect">
            <a:avLst/>
          </a:prstGeom>
        </p:spPr>
      </p:pic>
      <p:pic>
        <p:nvPicPr>
          <p:cNvPr id="7" name="그림 6"/>
          <p:cNvPicPr>
            <a:picLocks noChangeAspect="1"/>
          </p:cNvPicPr>
          <p:nvPr/>
        </p:nvPicPr>
        <p:blipFill>
          <a:blip r:embed="rId13"/>
          <a:stretch>
            <a:fillRect/>
          </a:stretch>
        </p:blipFill>
        <p:spPr>
          <a:xfrm>
            <a:off x="5898942" y="2092552"/>
            <a:ext cx="677103" cy="903968"/>
          </a:xfrm>
          <a:prstGeom prst="rect">
            <a:avLst/>
          </a:prstGeom>
        </p:spPr>
      </p:pic>
      <p:pic>
        <p:nvPicPr>
          <p:cNvPr id="8" name="그림 7"/>
          <p:cNvPicPr>
            <a:picLocks noChangeAspect="1"/>
          </p:cNvPicPr>
          <p:nvPr/>
        </p:nvPicPr>
        <p:blipFill>
          <a:blip r:embed="rId14"/>
          <a:stretch>
            <a:fillRect/>
          </a:stretch>
        </p:blipFill>
        <p:spPr>
          <a:xfrm>
            <a:off x="6343533" y="5406572"/>
            <a:ext cx="1775647" cy="994363"/>
          </a:xfrm>
          <a:prstGeom prst="rect">
            <a:avLst/>
          </a:prstGeom>
        </p:spPr>
      </p:pic>
    </p:spTree>
    <p:extLst>
      <p:ext uri="{BB962C8B-B14F-4D97-AF65-F5344CB8AC3E}">
        <p14:creationId xmlns:p14="http://schemas.microsoft.com/office/powerpoint/2010/main" val="3779358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제목 2"/>
          <p:cNvSpPr>
            <a:spLocks noGrp="1"/>
          </p:cNvSpPr>
          <p:nvPr>
            <p:ph type="title"/>
          </p:nvPr>
        </p:nvSpPr>
        <p:spPr>
          <a:xfrm>
            <a:off x="802386" y="484632"/>
            <a:ext cx="7543800" cy="1609344"/>
          </a:xfrm>
        </p:spPr>
        <p:txBody>
          <a:bodyPr>
            <a:normAutofit/>
          </a:bodyPr>
          <a:lstStyle/>
          <a:p>
            <a:r>
              <a:rPr lang="en-US" altLang="ko-KR" dirty="0"/>
              <a:t>EIU Democracy Index</a:t>
            </a:r>
            <a:endParaRPr lang="ko-KR" altLang="en-US" dirty="0"/>
          </a:p>
        </p:txBody>
      </p:sp>
      <p:sp>
        <p:nvSpPr>
          <p:cNvPr id="10" name="Rectangle 9">
            <a:extLst>
              <a:ext uri="{FF2B5EF4-FFF2-40B4-BE49-F238E27FC236}">
                <a16:creationId xmlns:a16="http://schemas.microsoft.com/office/drawing/2014/main" id="{73FAFB3F-DE4E-478C-9ECA-E9FAAE5A7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2013293"/>
            <a:ext cx="75438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내용 개체 틀 1">
            <a:extLst>
              <a:ext uri="{FF2B5EF4-FFF2-40B4-BE49-F238E27FC236}">
                <a16:creationId xmlns:a16="http://schemas.microsoft.com/office/drawing/2014/main" id="{2760D450-D1E4-4CE5-AC0F-E3AA306BD612}"/>
              </a:ext>
            </a:extLst>
          </p:cNvPr>
          <p:cNvGraphicFramePr>
            <a:graphicFrameLocks noGrp="1"/>
          </p:cNvGraphicFramePr>
          <p:nvPr>
            <p:ph idx="1"/>
            <p:extLst>
              <p:ext uri="{D42A27DB-BD31-4B8C-83A1-F6EECF244321}">
                <p14:modId xmlns:p14="http://schemas.microsoft.com/office/powerpoint/2010/main" val="1831483748"/>
              </p:ext>
            </p:extLst>
          </p:nvPr>
        </p:nvGraphicFramePr>
        <p:xfrm>
          <a:off x="802481" y="2385390"/>
          <a:ext cx="75438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a:t>South Korea 2016:</a:t>
            </a:r>
            <a:r>
              <a:rPr lang="en-US" altLang="ko-KR" sz="2400" dirty="0"/>
              <a:t> </a:t>
            </a:r>
            <a:br>
              <a:rPr lang="en-US" altLang="ko-KR" sz="2400" dirty="0"/>
            </a:br>
            <a:r>
              <a:rPr lang="en-US" altLang="ko-KR" sz="2400" dirty="0"/>
              <a:t>24th, Flawed Democracy</a:t>
            </a:r>
            <a:r>
              <a:rPr lang="en-US" altLang="ko-KR" sz="2400" baseline="30000" dirty="0"/>
              <a:t> </a:t>
            </a:r>
            <a:endParaRPr lang="ko-KR" altLang="en-US" sz="2400" dirty="0"/>
          </a:p>
        </p:txBody>
      </p:sp>
      <p:sp>
        <p:nvSpPr>
          <p:cNvPr id="2" name="내용 개체 틀 1"/>
          <p:cNvSpPr>
            <a:spLocks noGrp="1"/>
          </p:cNvSpPr>
          <p:nvPr>
            <p:ph idx="1"/>
          </p:nvPr>
        </p:nvSpPr>
        <p:spPr/>
        <p:txBody>
          <a:bodyPr>
            <a:normAutofit/>
          </a:bodyPr>
          <a:lstStyle/>
          <a:p>
            <a:pPr marL="0" indent="0">
              <a:buNone/>
            </a:pPr>
            <a:endParaRPr lang="en-US" altLang="ko-KR" dirty="0"/>
          </a:p>
          <a:p>
            <a:endParaRPr lang="en-US" altLang="ko-KR" dirty="0"/>
          </a:p>
          <a:p>
            <a:endParaRPr lang="en-US" altLang="ko-KR" dirty="0"/>
          </a:p>
          <a:p>
            <a:endParaRPr lang="en-US" altLang="ko-KR" dirty="0"/>
          </a:p>
          <a:p>
            <a:endParaRPr lang="en-US" altLang="ko-KR" dirty="0"/>
          </a:p>
          <a:p>
            <a:endParaRPr lang="en-US" altLang="ko-KR" dirty="0"/>
          </a:p>
          <a:p>
            <a:endParaRPr lang="en-US" altLang="ko-KR" dirty="0"/>
          </a:p>
        </p:txBody>
      </p:sp>
      <p:pic>
        <p:nvPicPr>
          <p:cNvPr id="1027" name="Picture 3"/>
          <p:cNvPicPr>
            <a:picLocks noChangeAspect="1" noChangeArrowheads="1"/>
          </p:cNvPicPr>
          <p:nvPr/>
        </p:nvPicPr>
        <p:blipFill>
          <a:blip r:embed="rId2" cstate="print"/>
          <a:srcRect/>
          <a:stretch>
            <a:fillRect/>
          </a:stretch>
        </p:blipFill>
        <p:spPr bwMode="auto">
          <a:xfrm>
            <a:off x="60267" y="2492896"/>
            <a:ext cx="9083733" cy="352839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F772C89-D4B6-45DA-9A4C-893AB706B549}"/>
              </a:ext>
            </a:extLst>
          </p:cNvPr>
          <p:cNvSpPr>
            <a:spLocks noGrp="1"/>
          </p:cNvSpPr>
          <p:nvPr>
            <p:ph type="title"/>
          </p:nvPr>
        </p:nvSpPr>
        <p:spPr/>
        <p:txBody>
          <a:bodyPr>
            <a:normAutofit/>
          </a:bodyPr>
          <a:lstStyle/>
          <a:p>
            <a:r>
              <a:rPr lang="en-US" altLang="ko-KR" dirty="0"/>
              <a:t>South Korea 2006-2016: </a:t>
            </a:r>
            <a:br>
              <a:rPr lang="ko-KR" altLang="en-US" dirty="0"/>
            </a:br>
            <a:r>
              <a:rPr lang="en-US" altLang="ko-KR" sz="2400" dirty="0"/>
              <a:t>EIU Index</a:t>
            </a:r>
            <a:endParaRPr lang="ko-KR" altLang="en-US" dirty="0"/>
          </a:p>
        </p:txBody>
      </p:sp>
      <p:pic>
        <p:nvPicPr>
          <p:cNvPr id="4" name="Picture 2">
            <a:extLst>
              <a:ext uri="{FF2B5EF4-FFF2-40B4-BE49-F238E27FC236}">
                <a16:creationId xmlns:a16="http://schemas.microsoft.com/office/drawing/2014/main" id="{9359ADC6-2BBC-415A-9A96-ED4EEBE063EB}"/>
              </a:ext>
            </a:extLst>
          </p:cNvPr>
          <p:cNvPicPr>
            <a:picLocks noGrp="1" noChangeAspect="1" noChangeArrowheads="1"/>
          </p:cNvPicPr>
          <p:nvPr>
            <p:ph idx="1"/>
          </p:nvPr>
        </p:nvPicPr>
        <p:blipFill>
          <a:blip r:embed="rId2" cstate="print"/>
          <a:srcRect/>
          <a:stretch>
            <a:fillRect/>
          </a:stretch>
        </p:blipFill>
        <p:spPr bwMode="auto">
          <a:xfrm>
            <a:off x="577753" y="2782553"/>
            <a:ext cx="7378624" cy="1762062"/>
          </a:xfrm>
          <a:prstGeom prst="rect">
            <a:avLst/>
          </a:prstGeom>
          <a:noFill/>
          <a:ln w="9525">
            <a:noFill/>
            <a:miter lim="800000"/>
            <a:headEnd/>
            <a:tailEnd/>
          </a:ln>
        </p:spPr>
      </p:pic>
    </p:spTree>
    <p:extLst>
      <p:ext uri="{BB962C8B-B14F-4D97-AF65-F5344CB8AC3E}">
        <p14:creationId xmlns:p14="http://schemas.microsoft.com/office/powerpoint/2010/main" val="327754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18">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제목 1">
            <a:extLst>
              <a:ext uri="{FF2B5EF4-FFF2-40B4-BE49-F238E27FC236}">
                <a16:creationId xmlns:a16="http://schemas.microsoft.com/office/drawing/2014/main" id="{AA301DF8-E0C8-412F-B444-4C0D7BC6C789}"/>
              </a:ext>
            </a:extLst>
          </p:cNvPr>
          <p:cNvSpPr>
            <a:spLocks noGrp="1"/>
          </p:cNvSpPr>
          <p:nvPr>
            <p:ph type="title"/>
          </p:nvPr>
        </p:nvSpPr>
        <p:spPr>
          <a:xfrm>
            <a:off x="1561589" y="643466"/>
            <a:ext cx="2511013" cy="5571067"/>
          </a:xfrm>
        </p:spPr>
        <p:txBody>
          <a:bodyPr>
            <a:normAutofit/>
          </a:bodyPr>
          <a:lstStyle/>
          <a:p>
            <a:r>
              <a:rPr lang="en-US" altLang="ko-KR">
                <a:solidFill>
                  <a:schemeClr val="tx1"/>
                </a:solidFill>
              </a:rPr>
              <a:t>Freedom House Index 2008</a:t>
            </a:r>
            <a:endParaRPr lang="ko-KR" altLang="en-US">
              <a:solidFill>
                <a:schemeClr val="tx1"/>
              </a:solidFill>
            </a:endParaRPr>
          </a:p>
        </p:txBody>
      </p:sp>
      <p:sp>
        <p:nvSpPr>
          <p:cNvPr id="3" name="내용 개체 틀 2">
            <a:extLst>
              <a:ext uri="{FF2B5EF4-FFF2-40B4-BE49-F238E27FC236}">
                <a16:creationId xmlns:a16="http://schemas.microsoft.com/office/drawing/2014/main" id="{7BC086D2-A2FA-4DAB-9986-926CAACC1D90}"/>
              </a:ext>
            </a:extLst>
          </p:cNvPr>
          <p:cNvSpPr>
            <a:spLocks noGrp="1"/>
          </p:cNvSpPr>
          <p:nvPr>
            <p:ph idx="1"/>
          </p:nvPr>
        </p:nvSpPr>
        <p:spPr>
          <a:xfrm>
            <a:off x="5079236" y="643467"/>
            <a:ext cx="3401086" cy="5571066"/>
          </a:xfrm>
        </p:spPr>
        <p:txBody>
          <a:bodyPr anchor="ctr">
            <a:normAutofit/>
          </a:bodyPr>
          <a:lstStyle/>
          <a:p>
            <a:pPr fontAlgn="base"/>
            <a:r>
              <a:rPr lang="en-US" altLang="ko-KR" sz="1600" b="1" cap="all"/>
              <a:t>STATUS: </a:t>
            </a:r>
            <a:r>
              <a:rPr lang="en-US" altLang="ko-KR" sz="1600" b="1"/>
              <a:t>Free</a:t>
            </a:r>
          </a:p>
          <a:p>
            <a:pPr fontAlgn="base"/>
            <a:endParaRPr lang="en-US" altLang="ko-KR" sz="1600" b="1" cap="all"/>
          </a:p>
          <a:p>
            <a:pPr fontAlgn="base"/>
            <a:r>
              <a:rPr lang="en-US" altLang="ko-KR" sz="1600" b="1" cap="all"/>
              <a:t>FREEDOM RATING</a:t>
            </a:r>
            <a:r>
              <a:rPr lang="en-US" altLang="ko-KR" sz="1600" cap="all"/>
              <a:t>(1 = BEST, 7 = WORST): </a:t>
            </a:r>
            <a:r>
              <a:rPr lang="en-US" altLang="ko-KR" sz="1600" b="1"/>
              <a:t>1.5</a:t>
            </a:r>
          </a:p>
          <a:p>
            <a:pPr fontAlgn="base"/>
            <a:endParaRPr lang="en-US" altLang="ko-KR" sz="1600" b="1" cap="all"/>
          </a:p>
          <a:p>
            <a:pPr fontAlgn="base"/>
            <a:r>
              <a:rPr lang="en-US" altLang="ko-KR" sz="1600" b="1" cap="all"/>
              <a:t>CIVIL LIBERTIES</a:t>
            </a:r>
            <a:r>
              <a:rPr lang="en-US" altLang="ko-KR" sz="1600" cap="all"/>
              <a:t>(1 = BEST, 7 = WORST): </a:t>
            </a:r>
            <a:r>
              <a:rPr lang="en-US" altLang="ko-KR" sz="1600" b="1"/>
              <a:t>2</a:t>
            </a:r>
          </a:p>
          <a:p>
            <a:pPr fontAlgn="base"/>
            <a:r>
              <a:rPr lang="en-US" altLang="ko-KR" sz="1600" b="1" cap="all"/>
              <a:t>POLITICAL RIGHTS</a:t>
            </a:r>
            <a:r>
              <a:rPr lang="en-US" altLang="ko-KR" sz="1600" cap="all"/>
              <a:t>(1 = BEST, 7 = WORST): </a:t>
            </a:r>
            <a:r>
              <a:rPr lang="en-US" altLang="ko-KR" sz="1600" b="1"/>
              <a:t>1</a:t>
            </a:r>
          </a:p>
          <a:p>
            <a:endParaRPr lang="ko-KR" altLang="en-US" sz="1600"/>
          </a:p>
        </p:txBody>
      </p:sp>
    </p:spTree>
    <p:extLst>
      <p:ext uri="{BB962C8B-B14F-4D97-AF65-F5344CB8AC3E}">
        <p14:creationId xmlns:p14="http://schemas.microsoft.com/office/powerpoint/2010/main" val="3576832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lstStyle/>
          <a:p>
            <a:r>
              <a:rPr lang="en-US" altLang="ko-KR" dirty="0"/>
              <a:t>Freedom House Index 2016</a:t>
            </a:r>
            <a:endParaRPr lang="ko-KR" altLang="en-US" dirty="0"/>
          </a:p>
        </p:txBody>
      </p:sp>
      <p:sp>
        <p:nvSpPr>
          <p:cNvPr id="8" name="내용 개체 틀 7"/>
          <p:cNvSpPr>
            <a:spLocks noGrp="1"/>
          </p:cNvSpPr>
          <p:nvPr>
            <p:ph idx="1"/>
          </p:nvPr>
        </p:nvSpPr>
        <p:spPr/>
        <p:txBody>
          <a:bodyPr/>
          <a:lstStyle/>
          <a:p>
            <a:pPr marL="0" indent="0">
              <a:buNone/>
            </a:pPr>
            <a:endParaRPr lang="ko-KR" altLang="en-US" dirty="0"/>
          </a:p>
        </p:txBody>
      </p:sp>
      <p:pic>
        <p:nvPicPr>
          <p:cNvPr id="2050" name="Picture 2"/>
          <p:cNvPicPr>
            <a:picLocks noChangeAspect="1" noChangeArrowheads="1"/>
          </p:cNvPicPr>
          <p:nvPr/>
        </p:nvPicPr>
        <p:blipFill>
          <a:blip r:embed="rId2" cstate="print"/>
          <a:srcRect/>
          <a:stretch>
            <a:fillRect/>
          </a:stretch>
        </p:blipFill>
        <p:spPr bwMode="auto">
          <a:xfrm>
            <a:off x="0" y="2093976"/>
            <a:ext cx="9132711" cy="107781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1289" y="3254244"/>
            <a:ext cx="9144000" cy="296153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목판">
  <a:themeElements>
    <a:clrScheme name="목판">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목판">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목판">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1_목판">
  <a:themeElements>
    <a:clrScheme name="목판">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목판">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목판">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2_목판">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750</Words>
  <Application>Microsoft Office PowerPoint</Application>
  <PresentationFormat>화면 슬라이드 쇼(4:3)</PresentationFormat>
  <Paragraphs>132</Paragraphs>
  <Slides>33</Slides>
  <Notes>0</Notes>
  <HiddenSlides>0</HiddenSlides>
  <MMClips>0</MMClips>
  <ScaleCrop>false</ScaleCrop>
  <HeadingPairs>
    <vt:vector size="6" baseType="variant">
      <vt:variant>
        <vt:lpstr>사용한 글꼴</vt:lpstr>
      </vt:variant>
      <vt:variant>
        <vt:i4>9</vt:i4>
      </vt:variant>
      <vt:variant>
        <vt:lpstr>테마</vt:lpstr>
      </vt:variant>
      <vt:variant>
        <vt:i4>3</vt:i4>
      </vt:variant>
      <vt:variant>
        <vt:lpstr>슬라이드 제목</vt:lpstr>
      </vt:variant>
      <vt:variant>
        <vt:i4>33</vt:i4>
      </vt:variant>
    </vt:vector>
  </HeadingPairs>
  <TitlesOfParts>
    <vt:vector size="45" baseType="lpstr">
      <vt:lpstr>맑은 고딕</vt:lpstr>
      <vt:lpstr>Arial</vt:lpstr>
      <vt:lpstr>Bookman Old Style</vt:lpstr>
      <vt:lpstr>Calibri</vt:lpstr>
      <vt:lpstr>Century Gothic</vt:lpstr>
      <vt:lpstr>Rockwell</vt:lpstr>
      <vt:lpstr>Rockwell Condensed</vt:lpstr>
      <vt:lpstr>Rockwell Extra Bold</vt:lpstr>
      <vt:lpstr>Wingdings</vt:lpstr>
      <vt:lpstr>목판</vt:lpstr>
      <vt:lpstr>1_목판</vt:lpstr>
      <vt:lpstr>2_목판</vt:lpstr>
      <vt:lpstr>Democracy and Political Education in Globalizing Korea</vt:lpstr>
      <vt:lpstr>Democratic Transition</vt:lpstr>
      <vt:lpstr>Democratic Consolidation</vt:lpstr>
      <vt:lpstr>Korea’s Democratic Consolidation</vt:lpstr>
      <vt:lpstr>EIU Democracy Index</vt:lpstr>
      <vt:lpstr>South Korea 2016:  24th, Flawed Democracy </vt:lpstr>
      <vt:lpstr>South Korea 2006-2016:  EIU Index</vt:lpstr>
      <vt:lpstr>Freedom House Index 2008</vt:lpstr>
      <vt:lpstr>Freedom House Index 2016</vt:lpstr>
      <vt:lpstr>Blacklist</vt:lpstr>
      <vt:lpstr>PowerPoint 프레젠테이션</vt:lpstr>
      <vt:lpstr>PowerPoint 프레젠테이션</vt:lpstr>
      <vt:lpstr>Schattschneider (1942)</vt:lpstr>
      <vt:lpstr>Political parties are regarded as being institutionalized … (Lee 2009)</vt:lpstr>
      <vt:lpstr>2017 Presidential election </vt:lpstr>
      <vt:lpstr>party system institutionalization in six Asian countries, Croissant and Völkel (2010)</vt:lpstr>
      <vt:lpstr>Korea’s political party system is…</vt:lpstr>
      <vt:lpstr>Why under-institutionalized?</vt:lpstr>
      <vt:lpstr>lee (2009)</vt:lpstr>
      <vt:lpstr>PowerPoint 프레젠테이션</vt:lpstr>
      <vt:lpstr>The Fourth Industrial Revolution and Democracy </vt:lpstr>
      <vt:lpstr>Hunger strike</vt:lpstr>
      <vt:lpstr>Kim young sam</vt:lpstr>
      <vt:lpstr>Kim dae jung</vt:lpstr>
      <vt:lpstr>Kim young oh</vt:lpstr>
      <vt:lpstr>Mon jae in</vt:lpstr>
      <vt:lpstr>Lee jung hyun</vt:lpstr>
      <vt:lpstr>Kim sung tae</vt:lpstr>
      <vt:lpstr>Liberty korea party</vt:lpstr>
      <vt:lpstr>Democracy in Korea</vt:lpstr>
      <vt:lpstr>w. Galston (2001)</vt:lpstr>
      <vt:lpstr>Osler &amp; starkey (2006)</vt:lpstr>
      <vt:lpstr>Democracy education in korea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Democracy and Political Education in Globalizing Korea</dc:title>
  <dc:creator>Sang-Young Park</dc:creator>
  <cp:lastModifiedBy>Sang-Young Park</cp:lastModifiedBy>
  <cp:revision>1</cp:revision>
  <dcterms:created xsi:type="dcterms:W3CDTF">2019-06-11T03:59:28Z</dcterms:created>
  <dcterms:modified xsi:type="dcterms:W3CDTF">2019-06-11T04:00:50Z</dcterms:modified>
</cp:coreProperties>
</file>