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0" r:id="rId3"/>
    <p:sldMasterId id="2147483760" r:id="rId4"/>
    <p:sldMasterId id="2147483832" r:id="rId5"/>
    <p:sldMasterId id="2147483844" r:id="rId6"/>
    <p:sldMasterId id="2147483869" r:id="rId7"/>
    <p:sldMasterId id="2147483893" r:id="rId8"/>
    <p:sldMasterId id="2147483905" r:id="rId9"/>
    <p:sldMasterId id="2147483917" r:id="rId10"/>
    <p:sldMasterId id="2147483929" r:id="rId11"/>
  </p:sldMasterIdLst>
  <p:notesMasterIdLst>
    <p:notesMasterId r:id="rId40"/>
  </p:notesMasterIdLst>
  <p:handoutMasterIdLst>
    <p:handoutMasterId r:id="rId41"/>
  </p:handoutMasterIdLst>
  <p:sldIdLst>
    <p:sldId id="1318" r:id="rId12"/>
    <p:sldId id="1464" r:id="rId13"/>
    <p:sldId id="1508" r:id="rId14"/>
    <p:sldId id="1536" r:id="rId15"/>
    <p:sldId id="1488" r:id="rId16"/>
    <p:sldId id="1535" r:id="rId17"/>
    <p:sldId id="1517" r:id="rId18"/>
    <p:sldId id="1490" r:id="rId19"/>
    <p:sldId id="1531" r:id="rId20"/>
    <p:sldId id="1530" r:id="rId21"/>
    <p:sldId id="1529" r:id="rId22"/>
    <p:sldId id="1523" r:id="rId23"/>
    <p:sldId id="1526" r:id="rId24"/>
    <p:sldId id="1533" r:id="rId25"/>
    <p:sldId id="1532" r:id="rId26"/>
    <p:sldId id="1516" r:id="rId27"/>
    <p:sldId id="1522" r:id="rId28"/>
    <p:sldId id="1514" r:id="rId29"/>
    <p:sldId id="1495" r:id="rId30"/>
    <p:sldId id="1534" r:id="rId31"/>
    <p:sldId id="1497" r:id="rId32"/>
    <p:sldId id="1537" r:id="rId33"/>
    <p:sldId id="1538" r:id="rId34"/>
    <p:sldId id="1539" r:id="rId35"/>
    <p:sldId id="1498" r:id="rId36"/>
    <p:sldId id="1502" r:id="rId37"/>
    <p:sldId id="1521" r:id="rId38"/>
    <p:sldId id="1473" r:id="rId39"/>
  </p:sldIdLst>
  <p:sldSz cx="9144000" cy="6858000" type="screen4x3"/>
  <p:notesSz cx="6858000" cy="9144000"/>
  <p:defaultTextStyle>
    <a:defPPr>
      <a:defRPr lang="id-ID"/>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F8526-3519-431F-BA27-EC229AE857E0}">
          <p14:sldIdLst>
            <p14:sldId id="1318"/>
            <p14:sldId id="1464"/>
            <p14:sldId id="1508"/>
            <p14:sldId id="1536"/>
            <p14:sldId id="1488"/>
            <p14:sldId id="1535"/>
            <p14:sldId id="1517"/>
            <p14:sldId id="1490"/>
            <p14:sldId id="1531"/>
            <p14:sldId id="1530"/>
            <p14:sldId id="1529"/>
            <p14:sldId id="1523"/>
            <p14:sldId id="1526"/>
            <p14:sldId id="1533"/>
            <p14:sldId id="1532"/>
            <p14:sldId id="1516"/>
            <p14:sldId id="1522"/>
            <p14:sldId id="1514"/>
            <p14:sldId id="1495"/>
            <p14:sldId id="1534"/>
            <p14:sldId id="1497"/>
            <p14:sldId id="1537"/>
            <p14:sldId id="1538"/>
            <p14:sldId id="1539"/>
            <p14:sldId id="1498"/>
            <p14:sldId id="1502"/>
            <p14:sldId id="1521"/>
            <p14:sldId id="1473"/>
          </p14:sldIdLst>
        </p14:section>
        <p14:section name="Untitled Section" id="{6394A8F5-D73D-4CDB-8082-BCC4B8D5602B}">
          <p14:sldIdLst/>
        </p14:section>
        <p14:section name="Untitled Section" id="{1A2B9234-A711-474B-B2D4-10D30B1096BB}">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542" autoAdjust="0"/>
    <p:restoredTop sz="94660" autoAdjust="0"/>
  </p:normalViewPr>
  <p:slideViewPr>
    <p:cSldViewPr>
      <p:cViewPr>
        <p:scale>
          <a:sx n="75" d="100"/>
          <a:sy n="75" d="100"/>
        </p:scale>
        <p:origin x="-918" y="-96"/>
      </p:cViewPr>
      <p:guideLst>
        <p:guide orient="horz" pos="2160"/>
        <p:guide pos="2880"/>
      </p:guideLst>
    </p:cSldViewPr>
  </p:slideViewPr>
  <p:outlineViewPr>
    <p:cViewPr>
      <p:scale>
        <a:sx n="33" d="100"/>
        <a:sy n="33" d="100"/>
      </p:scale>
      <p:origin x="0" y="23730"/>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B9BF2-90D1-42DC-9FBF-9EE6C771B2CD}"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15E2F42A-8620-458C-B7BF-05516BD84576}">
      <dgm:prSet phldrT="[Text]" custT="1"/>
      <dgm:spPr>
        <a:solidFill>
          <a:schemeClr val="tx1">
            <a:lumMod val="65000"/>
            <a:lumOff val="35000"/>
          </a:schemeClr>
        </a:solidFill>
      </dgm:spPr>
      <dgm:t>
        <a:bodyPr/>
        <a:lstStyle/>
        <a:p>
          <a:r>
            <a:rPr lang="en-US" sz="2800" b="1" dirty="0" smtClean="0"/>
            <a:t>1.   TEACHER EDUCATION IN INDONESIA</a:t>
          </a:r>
          <a:endParaRPr lang="en-US" sz="2800" b="1" dirty="0"/>
        </a:p>
      </dgm:t>
    </dgm:pt>
    <dgm:pt modelId="{537120D1-ACBF-4F00-A582-0E46241D5775}" type="parTrans" cxnId="{DB7C724A-543F-4E62-A8E1-787F85084739}">
      <dgm:prSet/>
      <dgm:spPr/>
      <dgm:t>
        <a:bodyPr/>
        <a:lstStyle/>
        <a:p>
          <a:endParaRPr lang="en-US"/>
        </a:p>
      </dgm:t>
    </dgm:pt>
    <dgm:pt modelId="{E44846CD-B96D-4891-975B-FA9C429F1F43}" type="sibTrans" cxnId="{DB7C724A-543F-4E62-A8E1-787F85084739}">
      <dgm:prSet/>
      <dgm:spPr/>
      <dgm:t>
        <a:bodyPr/>
        <a:lstStyle/>
        <a:p>
          <a:endParaRPr lang="en-US"/>
        </a:p>
      </dgm:t>
    </dgm:pt>
    <dgm:pt modelId="{33EFFEAE-EBD9-47E2-AF31-E300F518DB63}">
      <dgm:prSet phldrT="[Text]" custT="1"/>
      <dgm:spPr/>
      <dgm:t>
        <a:bodyPr/>
        <a:lstStyle/>
        <a:p>
          <a:r>
            <a:rPr lang="en-US" sz="2800" b="1" dirty="0" smtClean="0"/>
            <a:t>2</a:t>
          </a:r>
          <a:r>
            <a:rPr lang="en-US" sz="1600" b="1" dirty="0" smtClean="0"/>
            <a:t>. </a:t>
          </a:r>
          <a:r>
            <a:rPr lang="en-US" sz="2800" b="1" dirty="0" smtClean="0"/>
            <a:t>TEACHER CERTIFICATION</a:t>
          </a:r>
          <a:endParaRPr lang="en-US" sz="2800" b="1" dirty="0"/>
        </a:p>
      </dgm:t>
    </dgm:pt>
    <dgm:pt modelId="{8555352A-74CA-44BD-A5C4-287320A778DE}" type="parTrans" cxnId="{90B312EC-3774-41EF-A1B6-73A64A5C4DC2}">
      <dgm:prSet/>
      <dgm:spPr/>
      <dgm:t>
        <a:bodyPr/>
        <a:lstStyle/>
        <a:p>
          <a:endParaRPr lang="en-US"/>
        </a:p>
      </dgm:t>
    </dgm:pt>
    <dgm:pt modelId="{6FC77301-6CC0-47C7-82D0-FB07DD4BC2EF}" type="sibTrans" cxnId="{90B312EC-3774-41EF-A1B6-73A64A5C4DC2}">
      <dgm:prSet/>
      <dgm:spPr/>
      <dgm:t>
        <a:bodyPr/>
        <a:lstStyle/>
        <a:p>
          <a:endParaRPr lang="en-US"/>
        </a:p>
      </dgm:t>
    </dgm:pt>
    <dgm:pt modelId="{8E581D52-4BA1-4399-A3AA-0B0CCF8A8221}">
      <dgm:prSet phldrT="[Text]" custT="1"/>
      <dgm:spPr/>
      <dgm:t>
        <a:bodyPr/>
        <a:lstStyle/>
        <a:p>
          <a:r>
            <a:rPr lang="en-US" sz="2800" b="1" dirty="0" smtClean="0"/>
            <a:t>CERTIFICATION OF TEACHER  THROUGH  TEACHER PROFESSIONAL  EDUCATION  PROGRAM </a:t>
          </a:r>
          <a:endParaRPr lang="en-US" sz="2400" b="1" dirty="0"/>
        </a:p>
      </dgm:t>
    </dgm:pt>
    <dgm:pt modelId="{9C2E1C11-74E0-4361-A96B-C0F06EE963B3}" type="sibTrans" cxnId="{F1B98FCD-5326-4DF9-AA1C-949DE5317310}">
      <dgm:prSet/>
      <dgm:spPr/>
      <dgm:t>
        <a:bodyPr/>
        <a:lstStyle/>
        <a:p>
          <a:endParaRPr lang="en-US"/>
        </a:p>
      </dgm:t>
    </dgm:pt>
    <dgm:pt modelId="{723D4942-19B0-4379-99B9-ADCB97BDB7A8}" type="parTrans" cxnId="{F1B98FCD-5326-4DF9-AA1C-949DE5317310}">
      <dgm:prSet/>
      <dgm:spPr/>
      <dgm:t>
        <a:bodyPr/>
        <a:lstStyle/>
        <a:p>
          <a:endParaRPr lang="en-US"/>
        </a:p>
      </dgm:t>
    </dgm:pt>
    <dgm:pt modelId="{F4BDB165-EEA7-4793-9A0F-289AA4D6CE80}" type="pres">
      <dgm:prSet presAssocID="{ECAB9BF2-90D1-42DC-9FBF-9EE6C771B2CD}" presName="linear" presStyleCnt="0">
        <dgm:presLayoutVars>
          <dgm:dir/>
          <dgm:animLvl val="lvl"/>
          <dgm:resizeHandles val="exact"/>
        </dgm:presLayoutVars>
      </dgm:prSet>
      <dgm:spPr/>
      <dgm:t>
        <a:bodyPr/>
        <a:lstStyle/>
        <a:p>
          <a:endParaRPr lang="en-US"/>
        </a:p>
      </dgm:t>
    </dgm:pt>
    <dgm:pt modelId="{4833A771-77CD-4061-A2E9-43AF4F2BF8E8}" type="pres">
      <dgm:prSet presAssocID="{15E2F42A-8620-458C-B7BF-05516BD84576}" presName="parentLin" presStyleCnt="0"/>
      <dgm:spPr/>
    </dgm:pt>
    <dgm:pt modelId="{D89F8523-0083-4C1B-A6A2-A1369FE2B894}" type="pres">
      <dgm:prSet presAssocID="{15E2F42A-8620-458C-B7BF-05516BD84576}" presName="parentLeftMargin" presStyleLbl="node1" presStyleIdx="0" presStyleCnt="3"/>
      <dgm:spPr/>
      <dgm:t>
        <a:bodyPr/>
        <a:lstStyle/>
        <a:p>
          <a:endParaRPr lang="en-US"/>
        </a:p>
      </dgm:t>
    </dgm:pt>
    <dgm:pt modelId="{F41EB04F-0512-4103-9A49-3590DC755C35}" type="pres">
      <dgm:prSet presAssocID="{15E2F42A-8620-458C-B7BF-05516BD84576}" presName="parentText" presStyleLbl="node1" presStyleIdx="0" presStyleCnt="3" custScaleX="133570" custLinFactNeighborX="4999" custLinFactNeighborY="20805">
        <dgm:presLayoutVars>
          <dgm:chMax val="0"/>
          <dgm:bulletEnabled val="1"/>
        </dgm:presLayoutVars>
      </dgm:prSet>
      <dgm:spPr/>
      <dgm:t>
        <a:bodyPr/>
        <a:lstStyle/>
        <a:p>
          <a:endParaRPr lang="en-US"/>
        </a:p>
      </dgm:t>
    </dgm:pt>
    <dgm:pt modelId="{CE957890-D500-44A5-A2F2-872D1A400D1C}" type="pres">
      <dgm:prSet presAssocID="{15E2F42A-8620-458C-B7BF-05516BD84576}" presName="negativeSpace" presStyleCnt="0"/>
      <dgm:spPr/>
    </dgm:pt>
    <dgm:pt modelId="{66227096-AE76-4D80-8CC7-813FA58B541E}" type="pres">
      <dgm:prSet presAssocID="{15E2F42A-8620-458C-B7BF-05516BD84576}" presName="childText" presStyleLbl="conFgAcc1" presStyleIdx="0" presStyleCnt="3">
        <dgm:presLayoutVars>
          <dgm:bulletEnabled val="1"/>
        </dgm:presLayoutVars>
      </dgm:prSet>
      <dgm:spPr/>
    </dgm:pt>
    <dgm:pt modelId="{7CCBA5E1-CAF8-4602-884A-FDF67895216A}" type="pres">
      <dgm:prSet presAssocID="{E44846CD-B96D-4891-975B-FA9C429F1F43}" presName="spaceBetweenRectangles" presStyleCnt="0"/>
      <dgm:spPr/>
    </dgm:pt>
    <dgm:pt modelId="{6B37D596-74C1-46C4-A1A2-44EEE8F288CF}" type="pres">
      <dgm:prSet presAssocID="{33EFFEAE-EBD9-47E2-AF31-E300F518DB63}" presName="parentLin" presStyleCnt="0"/>
      <dgm:spPr/>
    </dgm:pt>
    <dgm:pt modelId="{37A12A3A-97FC-4314-9F6B-EBAA1CCB33C5}" type="pres">
      <dgm:prSet presAssocID="{33EFFEAE-EBD9-47E2-AF31-E300F518DB63}" presName="parentLeftMargin" presStyleLbl="node1" presStyleIdx="0" presStyleCnt="3"/>
      <dgm:spPr/>
      <dgm:t>
        <a:bodyPr/>
        <a:lstStyle/>
        <a:p>
          <a:endParaRPr lang="en-US"/>
        </a:p>
      </dgm:t>
    </dgm:pt>
    <dgm:pt modelId="{0659BC97-96E2-4155-A69A-9950264BD319}" type="pres">
      <dgm:prSet presAssocID="{33EFFEAE-EBD9-47E2-AF31-E300F518DB63}" presName="parentText" presStyleLbl="node1" presStyleIdx="1" presStyleCnt="3" custScaleX="142857" custLinFactNeighborX="28655" custLinFactNeighborY="3747">
        <dgm:presLayoutVars>
          <dgm:chMax val="0"/>
          <dgm:bulletEnabled val="1"/>
        </dgm:presLayoutVars>
      </dgm:prSet>
      <dgm:spPr/>
      <dgm:t>
        <a:bodyPr/>
        <a:lstStyle/>
        <a:p>
          <a:endParaRPr lang="en-US"/>
        </a:p>
      </dgm:t>
    </dgm:pt>
    <dgm:pt modelId="{C56B6C54-3481-45FF-857A-76548167519D}" type="pres">
      <dgm:prSet presAssocID="{33EFFEAE-EBD9-47E2-AF31-E300F518DB63}" presName="negativeSpace" presStyleCnt="0"/>
      <dgm:spPr/>
    </dgm:pt>
    <dgm:pt modelId="{E4E962A1-6A86-4DAA-B3CC-51A7ABF36889}" type="pres">
      <dgm:prSet presAssocID="{33EFFEAE-EBD9-47E2-AF31-E300F518DB63}" presName="childText" presStyleLbl="conFgAcc1" presStyleIdx="1" presStyleCnt="3">
        <dgm:presLayoutVars>
          <dgm:bulletEnabled val="1"/>
        </dgm:presLayoutVars>
      </dgm:prSet>
      <dgm:spPr/>
    </dgm:pt>
    <dgm:pt modelId="{28509F05-8366-4744-8E93-D78FA7168226}" type="pres">
      <dgm:prSet presAssocID="{6FC77301-6CC0-47C7-82D0-FB07DD4BC2EF}" presName="spaceBetweenRectangles" presStyleCnt="0"/>
      <dgm:spPr/>
    </dgm:pt>
    <dgm:pt modelId="{4793BAE6-B6CC-4CE3-928B-62683FFB1BCB}" type="pres">
      <dgm:prSet presAssocID="{8E581D52-4BA1-4399-A3AA-0B0CCF8A8221}" presName="parentLin" presStyleCnt="0"/>
      <dgm:spPr/>
    </dgm:pt>
    <dgm:pt modelId="{FF00166A-3F19-4685-AECA-1EB823A93788}" type="pres">
      <dgm:prSet presAssocID="{8E581D52-4BA1-4399-A3AA-0B0CCF8A8221}" presName="parentLeftMargin" presStyleLbl="node1" presStyleIdx="1" presStyleCnt="3"/>
      <dgm:spPr/>
      <dgm:t>
        <a:bodyPr/>
        <a:lstStyle/>
        <a:p>
          <a:endParaRPr lang="en-US"/>
        </a:p>
      </dgm:t>
    </dgm:pt>
    <dgm:pt modelId="{6FF4E020-3263-4A48-B7C7-621385AC32BF}" type="pres">
      <dgm:prSet presAssocID="{8E581D52-4BA1-4399-A3AA-0B0CCF8A8221}" presName="parentText" presStyleLbl="node1" presStyleIdx="2" presStyleCnt="3" custScaleX="162540" custLinFactNeighborX="3943" custLinFactNeighborY="-3554">
        <dgm:presLayoutVars>
          <dgm:chMax val="0"/>
          <dgm:bulletEnabled val="1"/>
        </dgm:presLayoutVars>
      </dgm:prSet>
      <dgm:spPr/>
      <dgm:t>
        <a:bodyPr/>
        <a:lstStyle/>
        <a:p>
          <a:endParaRPr lang="en-US"/>
        </a:p>
      </dgm:t>
    </dgm:pt>
    <dgm:pt modelId="{76F3A35E-58C0-4B99-97F5-55EA043F81F5}" type="pres">
      <dgm:prSet presAssocID="{8E581D52-4BA1-4399-A3AA-0B0CCF8A8221}" presName="negativeSpace" presStyleCnt="0"/>
      <dgm:spPr/>
    </dgm:pt>
    <dgm:pt modelId="{1500A12F-E5CF-48D5-A9FC-71C65B1DC090}" type="pres">
      <dgm:prSet presAssocID="{8E581D52-4BA1-4399-A3AA-0B0CCF8A8221}" presName="childText" presStyleLbl="conFgAcc1" presStyleIdx="2" presStyleCnt="3">
        <dgm:presLayoutVars>
          <dgm:bulletEnabled val="1"/>
        </dgm:presLayoutVars>
      </dgm:prSet>
      <dgm:spPr/>
    </dgm:pt>
  </dgm:ptLst>
  <dgm:cxnLst>
    <dgm:cxn modelId="{25C2AE30-18FD-434F-A596-673FE4AD2381}" type="presOf" srcId="{ECAB9BF2-90D1-42DC-9FBF-9EE6C771B2CD}" destId="{F4BDB165-EEA7-4793-9A0F-289AA4D6CE80}" srcOrd="0" destOrd="0" presId="urn:microsoft.com/office/officeart/2005/8/layout/list1"/>
    <dgm:cxn modelId="{87F731F1-171F-4F53-A028-FB48A815578E}" type="presOf" srcId="{15E2F42A-8620-458C-B7BF-05516BD84576}" destId="{F41EB04F-0512-4103-9A49-3590DC755C35}" srcOrd="1" destOrd="0" presId="urn:microsoft.com/office/officeart/2005/8/layout/list1"/>
    <dgm:cxn modelId="{DB7C724A-543F-4E62-A8E1-787F85084739}" srcId="{ECAB9BF2-90D1-42DC-9FBF-9EE6C771B2CD}" destId="{15E2F42A-8620-458C-B7BF-05516BD84576}" srcOrd="0" destOrd="0" parTransId="{537120D1-ACBF-4F00-A582-0E46241D5775}" sibTransId="{E44846CD-B96D-4891-975B-FA9C429F1F43}"/>
    <dgm:cxn modelId="{FEDAC1E7-43DB-4232-BD0F-56FECD1998E3}" type="presOf" srcId="{33EFFEAE-EBD9-47E2-AF31-E300F518DB63}" destId="{0659BC97-96E2-4155-A69A-9950264BD319}" srcOrd="1" destOrd="0" presId="urn:microsoft.com/office/officeart/2005/8/layout/list1"/>
    <dgm:cxn modelId="{12DC1C47-8E1D-40E8-B187-8A1B4F4C56F2}" type="presOf" srcId="{8E581D52-4BA1-4399-A3AA-0B0CCF8A8221}" destId="{6FF4E020-3263-4A48-B7C7-621385AC32BF}" srcOrd="1" destOrd="0" presId="urn:microsoft.com/office/officeart/2005/8/layout/list1"/>
    <dgm:cxn modelId="{F1B98FCD-5326-4DF9-AA1C-949DE5317310}" srcId="{ECAB9BF2-90D1-42DC-9FBF-9EE6C771B2CD}" destId="{8E581D52-4BA1-4399-A3AA-0B0CCF8A8221}" srcOrd="2" destOrd="0" parTransId="{723D4942-19B0-4379-99B9-ADCB97BDB7A8}" sibTransId="{9C2E1C11-74E0-4361-A96B-C0F06EE963B3}"/>
    <dgm:cxn modelId="{90B312EC-3774-41EF-A1B6-73A64A5C4DC2}" srcId="{ECAB9BF2-90D1-42DC-9FBF-9EE6C771B2CD}" destId="{33EFFEAE-EBD9-47E2-AF31-E300F518DB63}" srcOrd="1" destOrd="0" parTransId="{8555352A-74CA-44BD-A5C4-287320A778DE}" sibTransId="{6FC77301-6CC0-47C7-82D0-FB07DD4BC2EF}"/>
    <dgm:cxn modelId="{26A15213-3BD6-43AD-BF87-FB7BA33F1D45}" type="presOf" srcId="{8E581D52-4BA1-4399-A3AA-0B0CCF8A8221}" destId="{FF00166A-3F19-4685-AECA-1EB823A93788}" srcOrd="0" destOrd="0" presId="urn:microsoft.com/office/officeart/2005/8/layout/list1"/>
    <dgm:cxn modelId="{7223DA77-6C3D-4F8B-9B7C-20DC7B64679A}" type="presOf" srcId="{33EFFEAE-EBD9-47E2-AF31-E300F518DB63}" destId="{37A12A3A-97FC-4314-9F6B-EBAA1CCB33C5}" srcOrd="0" destOrd="0" presId="urn:microsoft.com/office/officeart/2005/8/layout/list1"/>
    <dgm:cxn modelId="{812B8F16-D793-4ADA-AD67-6DF7D98FF9C4}" type="presOf" srcId="{15E2F42A-8620-458C-B7BF-05516BD84576}" destId="{D89F8523-0083-4C1B-A6A2-A1369FE2B894}" srcOrd="0" destOrd="0" presId="urn:microsoft.com/office/officeart/2005/8/layout/list1"/>
    <dgm:cxn modelId="{EA3F4B9F-F13D-4AC1-840C-4BAA8EA94DEB}" type="presParOf" srcId="{F4BDB165-EEA7-4793-9A0F-289AA4D6CE80}" destId="{4833A771-77CD-4061-A2E9-43AF4F2BF8E8}" srcOrd="0" destOrd="0" presId="urn:microsoft.com/office/officeart/2005/8/layout/list1"/>
    <dgm:cxn modelId="{221C4170-57B9-4F09-B48A-0446C56920E5}" type="presParOf" srcId="{4833A771-77CD-4061-A2E9-43AF4F2BF8E8}" destId="{D89F8523-0083-4C1B-A6A2-A1369FE2B894}" srcOrd="0" destOrd="0" presId="urn:microsoft.com/office/officeart/2005/8/layout/list1"/>
    <dgm:cxn modelId="{C8349CC8-60A9-4090-AE1E-0278CDEFD7EB}" type="presParOf" srcId="{4833A771-77CD-4061-A2E9-43AF4F2BF8E8}" destId="{F41EB04F-0512-4103-9A49-3590DC755C35}" srcOrd="1" destOrd="0" presId="urn:microsoft.com/office/officeart/2005/8/layout/list1"/>
    <dgm:cxn modelId="{3F082942-6E80-44C2-8993-117FCFEBCDB3}" type="presParOf" srcId="{F4BDB165-EEA7-4793-9A0F-289AA4D6CE80}" destId="{CE957890-D500-44A5-A2F2-872D1A400D1C}" srcOrd="1" destOrd="0" presId="urn:microsoft.com/office/officeart/2005/8/layout/list1"/>
    <dgm:cxn modelId="{C1215E30-5851-42D6-B91D-4843A7222B35}" type="presParOf" srcId="{F4BDB165-EEA7-4793-9A0F-289AA4D6CE80}" destId="{66227096-AE76-4D80-8CC7-813FA58B541E}" srcOrd="2" destOrd="0" presId="urn:microsoft.com/office/officeart/2005/8/layout/list1"/>
    <dgm:cxn modelId="{A9CCFB2E-369C-41A9-B618-B66F6BF656B9}" type="presParOf" srcId="{F4BDB165-EEA7-4793-9A0F-289AA4D6CE80}" destId="{7CCBA5E1-CAF8-4602-884A-FDF67895216A}" srcOrd="3" destOrd="0" presId="urn:microsoft.com/office/officeart/2005/8/layout/list1"/>
    <dgm:cxn modelId="{4A7F37E5-A4F4-4F86-9214-8719642341CA}" type="presParOf" srcId="{F4BDB165-EEA7-4793-9A0F-289AA4D6CE80}" destId="{6B37D596-74C1-46C4-A1A2-44EEE8F288CF}" srcOrd="4" destOrd="0" presId="urn:microsoft.com/office/officeart/2005/8/layout/list1"/>
    <dgm:cxn modelId="{1B7FC68C-1435-442F-B12B-D98D6C1B403E}" type="presParOf" srcId="{6B37D596-74C1-46C4-A1A2-44EEE8F288CF}" destId="{37A12A3A-97FC-4314-9F6B-EBAA1CCB33C5}" srcOrd="0" destOrd="0" presId="urn:microsoft.com/office/officeart/2005/8/layout/list1"/>
    <dgm:cxn modelId="{87910FB7-31D6-42E5-B65B-8FB3329D1439}" type="presParOf" srcId="{6B37D596-74C1-46C4-A1A2-44EEE8F288CF}" destId="{0659BC97-96E2-4155-A69A-9950264BD319}" srcOrd="1" destOrd="0" presId="urn:microsoft.com/office/officeart/2005/8/layout/list1"/>
    <dgm:cxn modelId="{37A5B089-AD9B-4EDD-881A-41FD5B22C9D7}" type="presParOf" srcId="{F4BDB165-EEA7-4793-9A0F-289AA4D6CE80}" destId="{C56B6C54-3481-45FF-857A-76548167519D}" srcOrd="5" destOrd="0" presId="urn:microsoft.com/office/officeart/2005/8/layout/list1"/>
    <dgm:cxn modelId="{D4580836-3CB6-4920-BE87-33054A56CF7C}" type="presParOf" srcId="{F4BDB165-EEA7-4793-9A0F-289AA4D6CE80}" destId="{E4E962A1-6A86-4DAA-B3CC-51A7ABF36889}" srcOrd="6" destOrd="0" presId="urn:microsoft.com/office/officeart/2005/8/layout/list1"/>
    <dgm:cxn modelId="{0BE42A09-1629-4383-A553-B2CCCCB93106}" type="presParOf" srcId="{F4BDB165-EEA7-4793-9A0F-289AA4D6CE80}" destId="{28509F05-8366-4744-8E93-D78FA7168226}" srcOrd="7" destOrd="0" presId="urn:microsoft.com/office/officeart/2005/8/layout/list1"/>
    <dgm:cxn modelId="{2174817F-BBB6-419E-A5C1-8AB7A0B50CF3}" type="presParOf" srcId="{F4BDB165-EEA7-4793-9A0F-289AA4D6CE80}" destId="{4793BAE6-B6CC-4CE3-928B-62683FFB1BCB}" srcOrd="8" destOrd="0" presId="urn:microsoft.com/office/officeart/2005/8/layout/list1"/>
    <dgm:cxn modelId="{1A2A7905-BD91-47B2-A484-C6514DDBB659}" type="presParOf" srcId="{4793BAE6-B6CC-4CE3-928B-62683FFB1BCB}" destId="{FF00166A-3F19-4685-AECA-1EB823A93788}" srcOrd="0" destOrd="0" presId="urn:microsoft.com/office/officeart/2005/8/layout/list1"/>
    <dgm:cxn modelId="{B0D10E00-2987-4492-A46F-0901CE9F7B70}" type="presParOf" srcId="{4793BAE6-B6CC-4CE3-928B-62683FFB1BCB}" destId="{6FF4E020-3263-4A48-B7C7-621385AC32BF}" srcOrd="1" destOrd="0" presId="urn:microsoft.com/office/officeart/2005/8/layout/list1"/>
    <dgm:cxn modelId="{12EB98DF-2A0D-490A-9492-E4C584099B8A}" type="presParOf" srcId="{F4BDB165-EEA7-4793-9A0F-289AA4D6CE80}" destId="{76F3A35E-58C0-4B99-97F5-55EA043F81F5}" srcOrd="9" destOrd="0" presId="urn:microsoft.com/office/officeart/2005/8/layout/list1"/>
    <dgm:cxn modelId="{BCA9B7A5-3FB6-48D0-8640-0E984EC844E4}" type="presParOf" srcId="{F4BDB165-EEA7-4793-9A0F-289AA4D6CE80}" destId="{1500A12F-E5CF-48D5-A9FC-71C65B1DC09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E2A3F-43EC-4759-AA31-5A1B568BC07F}"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id-ID"/>
        </a:p>
      </dgm:t>
    </dgm:pt>
    <dgm:pt modelId="{23EF234B-8D78-4D08-9779-E9512E94CAFB}">
      <dgm:prSet phldrT="[Text]"/>
      <dgm:spPr/>
      <dgm:t>
        <a:bodyPr/>
        <a:lstStyle/>
        <a:p>
          <a:r>
            <a:rPr lang="id-ID" b="1" dirty="0" smtClean="0">
              <a:solidFill>
                <a:schemeClr val="tx1"/>
              </a:solidFill>
            </a:rPr>
            <a:t>RE</a:t>
          </a:r>
          <a:r>
            <a:rPr lang="en-US" b="1" dirty="0" smtClean="0">
              <a:solidFill>
                <a:schemeClr val="tx1"/>
              </a:solidFill>
            </a:rPr>
            <a:t>C</a:t>
          </a:r>
          <a:r>
            <a:rPr lang="id-ID" b="1" dirty="0" smtClean="0">
              <a:solidFill>
                <a:schemeClr val="tx1"/>
              </a:solidFill>
            </a:rPr>
            <a:t>RUTMEN</a:t>
          </a:r>
          <a:r>
            <a:rPr lang="en-US" b="1" dirty="0" smtClean="0">
              <a:solidFill>
                <a:schemeClr val="tx1"/>
              </a:solidFill>
            </a:rPr>
            <a:t>T</a:t>
          </a:r>
          <a:r>
            <a:rPr lang="id-ID" b="1" dirty="0" smtClean="0">
              <a:solidFill>
                <a:schemeClr val="tx1"/>
              </a:solidFill>
            </a:rPr>
            <a:t> </a:t>
          </a:r>
          <a:r>
            <a:rPr lang="en-US" b="1" dirty="0" smtClean="0">
              <a:solidFill>
                <a:schemeClr val="tx1"/>
              </a:solidFill>
            </a:rPr>
            <a:t> &amp; TEACHER EDU</a:t>
          </a:r>
          <a:endParaRPr lang="id-ID" b="1" dirty="0">
            <a:solidFill>
              <a:schemeClr val="tx1"/>
            </a:solidFill>
          </a:endParaRPr>
        </a:p>
      </dgm:t>
    </dgm:pt>
    <dgm:pt modelId="{EB4BA096-BE0F-4709-A761-3D3D8FD35F6A}" type="parTrans" cxnId="{AED9DBBE-78A0-470D-827F-D6B0CE79DBF7}">
      <dgm:prSet/>
      <dgm:spPr/>
      <dgm:t>
        <a:bodyPr/>
        <a:lstStyle/>
        <a:p>
          <a:endParaRPr lang="id-ID"/>
        </a:p>
      </dgm:t>
    </dgm:pt>
    <dgm:pt modelId="{DBE9EDC2-FA71-442E-A4AB-CFB3F2A38DAF}" type="sibTrans" cxnId="{AED9DBBE-78A0-470D-827F-D6B0CE79DBF7}">
      <dgm:prSet/>
      <dgm:spPr/>
      <dgm:t>
        <a:bodyPr/>
        <a:lstStyle/>
        <a:p>
          <a:endParaRPr lang="id-ID"/>
        </a:p>
      </dgm:t>
    </dgm:pt>
    <dgm:pt modelId="{43F33B86-D701-458F-9F35-BD87CFB764B6}">
      <dgm:prSet phldrT="[Text]"/>
      <dgm:spPr/>
      <dgm:t>
        <a:bodyPr/>
        <a:lstStyle/>
        <a:p>
          <a:r>
            <a:rPr lang="en-US" b="1" dirty="0" smtClean="0">
              <a:solidFill>
                <a:schemeClr val="tx1"/>
              </a:solidFill>
            </a:rPr>
            <a:t>SERTIFICATION AND PLACEMENT</a:t>
          </a:r>
          <a:endParaRPr lang="id-ID" b="1" dirty="0">
            <a:solidFill>
              <a:schemeClr val="tx1"/>
            </a:solidFill>
          </a:endParaRPr>
        </a:p>
      </dgm:t>
    </dgm:pt>
    <dgm:pt modelId="{B8E225DD-CDD7-4732-90DA-BA7E0741C774}" type="parTrans" cxnId="{B304ECE9-AEA0-43DC-B132-B1D7A9EBF627}">
      <dgm:prSet/>
      <dgm:spPr/>
      <dgm:t>
        <a:bodyPr/>
        <a:lstStyle/>
        <a:p>
          <a:endParaRPr lang="id-ID"/>
        </a:p>
      </dgm:t>
    </dgm:pt>
    <dgm:pt modelId="{F623FA22-B6DF-46CC-8BEB-A56E4606A12C}" type="sibTrans" cxnId="{B304ECE9-AEA0-43DC-B132-B1D7A9EBF627}">
      <dgm:prSet/>
      <dgm:spPr/>
      <dgm:t>
        <a:bodyPr/>
        <a:lstStyle/>
        <a:p>
          <a:endParaRPr lang="id-ID"/>
        </a:p>
      </dgm:t>
    </dgm:pt>
    <dgm:pt modelId="{7ECC7368-7627-4112-8B39-D69BEB1A66A7}">
      <dgm:prSet phldrT="[Text]"/>
      <dgm:spPr/>
      <dgm:t>
        <a:bodyPr/>
        <a:lstStyle/>
        <a:p>
          <a:r>
            <a:rPr lang="en-US" b="1" dirty="0" smtClean="0">
              <a:solidFill>
                <a:schemeClr val="tx1"/>
              </a:solidFill>
            </a:rPr>
            <a:t>INSERVICE TEACHER EDUCATION</a:t>
          </a:r>
          <a:endParaRPr lang="id-ID" b="1" dirty="0">
            <a:solidFill>
              <a:schemeClr val="tx1"/>
            </a:solidFill>
          </a:endParaRPr>
        </a:p>
      </dgm:t>
    </dgm:pt>
    <dgm:pt modelId="{D1B91EE4-2688-453C-9052-21E9265A6E84}" type="parTrans" cxnId="{B10C59BF-1A34-4E30-AF24-880A4382CB8E}">
      <dgm:prSet/>
      <dgm:spPr/>
      <dgm:t>
        <a:bodyPr/>
        <a:lstStyle/>
        <a:p>
          <a:endParaRPr lang="id-ID"/>
        </a:p>
      </dgm:t>
    </dgm:pt>
    <dgm:pt modelId="{EF25DCFB-AAE4-4D1E-9B0F-0F22F41958C0}" type="sibTrans" cxnId="{B10C59BF-1A34-4E30-AF24-880A4382CB8E}">
      <dgm:prSet/>
      <dgm:spPr/>
      <dgm:t>
        <a:bodyPr/>
        <a:lstStyle/>
        <a:p>
          <a:endParaRPr lang="id-ID"/>
        </a:p>
      </dgm:t>
    </dgm:pt>
    <dgm:pt modelId="{03E93173-74D3-4207-9EE2-F12E3BFEC900}">
      <dgm:prSet phldrT="[Text]"/>
      <dgm:spPr/>
      <dgm:t>
        <a:bodyPr/>
        <a:lstStyle/>
        <a:p>
          <a:r>
            <a:rPr lang="en-US" b="1" dirty="0" smtClean="0">
              <a:solidFill>
                <a:schemeClr val="tx1"/>
              </a:solidFill>
            </a:rPr>
            <a:t>RETIRED TEACHERS</a:t>
          </a:r>
          <a:endParaRPr lang="id-ID" b="1" dirty="0">
            <a:solidFill>
              <a:schemeClr val="tx1"/>
            </a:solidFill>
          </a:endParaRPr>
        </a:p>
      </dgm:t>
    </dgm:pt>
    <dgm:pt modelId="{CCDC3A7F-4379-4602-8317-A101558F4AF9}" type="parTrans" cxnId="{F7FEF2C8-1284-4F47-B1D8-D7CFFF05E836}">
      <dgm:prSet/>
      <dgm:spPr/>
      <dgm:t>
        <a:bodyPr/>
        <a:lstStyle/>
        <a:p>
          <a:endParaRPr lang="id-ID"/>
        </a:p>
      </dgm:t>
    </dgm:pt>
    <dgm:pt modelId="{1F250E10-6D74-45A3-882B-ECB44D4349F2}" type="sibTrans" cxnId="{F7FEF2C8-1284-4F47-B1D8-D7CFFF05E836}">
      <dgm:prSet/>
      <dgm:spPr/>
      <dgm:t>
        <a:bodyPr/>
        <a:lstStyle/>
        <a:p>
          <a:endParaRPr lang="id-ID"/>
        </a:p>
      </dgm:t>
    </dgm:pt>
    <dgm:pt modelId="{6D04E146-6F16-4AD6-8759-26D1EF2DFCD3}" type="pres">
      <dgm:prSet presAssocID="{307E2A3F-43EC-4759-AA31-5A1B568BC07F}" presName="cycle" presStyleCnt="0">
        <dgm:presLayoutVars>
          <dgm:dir/>
          <dgm:resizeHandles val="exact"/>
        </dgm:presLayoutVars>
      </dgm:prSet>
      <dgm:spPr/>
      <dgm:t>
        <a:bodyPr/>
        <a:lstStyle/>
        <a:p>
          <a:endParaRPr lang="id-ID"/>
        </a:p>
      </dgm:t>
    </dgm:pt>
    <dgm:pt modelId="{22CF67DB-FB31-466E-8250-DFEAE8553BF2}" type="pres">
      <dgm:prSet presAssocID="{23EF234B-8D78-4D08-9779-E9512E94CAFB}" presName="node" presStyleLbl="node1" presStyleIdx="0" presStyleCnt="4">
        <dgm:presLayoutVars>
          <dgm:bulletEnabled val="1"/>
        </dgm:presLayoutVars>
      </dgm:prSet>
      <dgm:spPr/>
      <dgm:t>
        <a:bodyPr/>
        <a:lstStyle/>
        <a:p>
          <a:endParaRPr lang="id-ID"/>
        </a:p>
      </dgm:t>
    </dgm:pt>
    <dgm:pt modelId="{980EA7FC-DBDA-477B-B19F-CB82CE1E7680}" type="pres">
      <dgm:prSet presAssocID="{DBE9EDC2-FA71-442E-A4AB-CFB3F2A38DAF}" presName="sibTrans" presStyleLbl="sibTrans2D1" presStyleIdx="0" presStyleCnt="4" custScaleY="77523" custLinFactNeighborX="30814" custLinFactNeighborY="-22316"/>
      <dgm:spPr/>
      <dgm:t>
        <a:bodyPr/>
        <a:lstStyle/>
        <a:p>
          <a:endParaRPr lang="id-ID"/>
        </a:p>
      </dgm:t>
    </dgm:pt>
    <dgm:pt modelId="{4479550C-C684-4C38-9B17-E3561177B55D}" type="pres">
      <dgm:prSet presAssocID="{DBE9EDC2-FA71-442E-A4AB-CFB3F2A38DAF}" presName="connectorText" presStyleLbl="sibTrans2D1" presStyleIdx="0" presStyleCnt="4"/>
      <dgm:spPr/>
      <dgm:t>
        <a:bodyPr/>
        <a:lstStyle/>
        <a:p>
          <a:endParaRPr lang="id-ID"/>
        </a:p>
      </dgm:t>
    </dgm:pt>
    <dgm:pt modelId="{DBF62BD0-7812-4EEF-B06A-FB1FB5AC43C4}" type="pres">
      <dgm:prSet presAssocID="{43F33B86-D701-458F-9F35-BD87CFB764B6}" presName="node" presStyleLbl="node1" presStyleIdx="1" presStyleCnt="4">
        <dgm:presLayoutVars>
          <dgm:bulletEnabled val="1"/>
        </dgm:presLayoutVars>
      </dgm:prSet>
      <dgm:spPr/>
      <dgm:t>
        <a:bodyPr/>
        <a:lstStyle/>
        <a:p>
          <a:endParaRPr lang="id-ID"/>
        </a:p>
      </dgm:t>
    </dgm:pt>
    <dgm:pt modelId="{574884B4-A0D0-4531-BAFC-0585800B9767}" type="pres">
      <dgm:prSet presAssocID="{F623FA22-B6DF-46CC-8BEB-A56E4606A12C}" presName="sibTrans" presStyleLbl="sibTrans2D1" presStyleIdx="1" presStyleCnt="4"/>
      <dgm:spPr/>
      <dgm:t>
        <a:bodyPr/>
        <a:lstStyle/>
        <a:p>
          <a:endParaRPr lang="id-ID"/>
        </a:p>
      </dgm:t>
    </dgm:pt>
    <dgm:pt modelId="{443AF7FE-614A-4450-8445-58698717CFF7}" type="pres">
      <dgm:prSet presAssocID="{F623FA22-B6DF-46CC-8BEB-A56E4606A12C}" presName="connectorText" presStyleLbl="sibTrans2D1" presStyleIdx="1" presStyleCnt="4"/>
      <dgm:spPr/>
      <dgm:t>
        <a:bodyPr/>
        <a:lstStyle/>
        <a:p>
          <a:endParaRPr lang="id-ID"/>
        </a:p>
      </dgm:t>
    </dgm:pt>
    <dgm:pt modelId="{44DBB56F-3FBA-4764-A821-EFB8A5A81A1E}" type="pres">
      <dgm:prSet presAssocID="{7ECC7368-7627-4112-8B39-D69BEB1A66A7}" presName="node" presStyleLbl="node1" presStyleIdx="2" presStyleCnt="4" custRadScaleRad="97592" custRadScaleInc="4208">
        <dgm:presLayoutVars>
          <dgm:bulletEnabled val="1"/>
        </dgm:presLayoutVars>
      </dgm:prSet>
      <dgm:spPr/>
      <dgm:t>
        <a:bodyPr/>
        <a:lstStyle/>
        <a:p>
          <a:endParaRPr lang="id-ID"/>
        </a:p>
      </dgm:t>
    </dgm:pt>
    <dgm:pt modelId="{D5C4ECA3-B49B-46E4-B6BF-15EB848BFF69}" type="pres">
      <dgm:prSet presAssocID="{EF25DCFB-AAE4-4D1E-9B0F-0F22F41958C0}" presName="sibTrans" presStyleLbl="sibTrans2D1" presStyleIdx="2" presStyleCnt="4"/>
      <dgm:spPr/>
      <dgm:t>
        <a:bodyPr/>
        <a:lstStyle/>
        <a:p>
          <a:endParaRPr lang="id-ID"/>
        </a:p>
      </dgm:t>
    </dgm:pt>
    <dgm:pt modelId="{59A2A068-DF31-4370-95C0-ACBE25277BDA}" type="pres">
      <dgm:prSet presAssocID="{EF25DCFB-AAE4-4D1E-9B0F-0F22F41958C0}" presName="connectorText" presStyleLbl="sibTrans2D1" presStyleIdx="2" presStyleCnt="4"/>
      <dgm:spPr/>
      <dgm:t>
        <a:bodyPr/>
        <a:lstStyle/>
        <a:p>
          <a:endParaRPr lang="id-ID"/>
        </a:p>
      </dgm:t>
    </dgm:pt>
    <dgm:pt modelId="{CDD78331-1E7A-479B-91D0-DFF21A50ED76}" type="pres">
      <dgm:prSet presAssocID="{03E93173-74D3-4207-9EE2-F12E3BFEC900}" presName="node" presStyleLbl="node1" presStyleIdx="3" presStyleCnt="4">
        <dgm:presLayoutVars>
          <dgm:bulletEnabled val="1"/>
        </dgm:presLayoutVars>
      </dgm:prSet>
      <dgm:spPr/>
      <dgm:t>
        <a:bodyPr/>
        <a:lstStyle/>
        <a:p>
          <a:endParaRPr lang="id-ID"/>
        </a:p>
      </dgm:t>
    </dgm:pt>
    <dgm:pt modelId="{83CD914F-9A71-4CFB-8C8D-085975F229F5}" type="pres">
      <dgm:prSet presAssocID="{1F250E10-6D74-45A3-882B-ECB44D4349F2}" presName="sibTrans" presStyleLbl="sibTrans2D1" presStyleIdx="3" presStyleCnt="4" custScaleY="88355" custLinFactNeighborX="-57285" custLinFactNeighborY="-43991"/>
      <dgm:spPr/>
      <dgm:t>
        <a:bodyPr/>
        <a:lstStyle/>
        <a:p>
          <a:endParaRPr lang="id-ID"/>
        </a:p>
      </dgm:t>
    </dgm:pt>
    <dgm:pt modelId="{60C62AF5-5709-4B2D-ADD3-FB38BDC9A896}" type="pres">
      <dgm:prSet presAssocID="{1F250E10-6D74-45A3-882B-ECB44D4349F2}" presName="connectorText" presStyleLbl="sibTrans2D1" presStyleIdx="3" presStyleCnt="4"/>
      <dgm:spPr/>
      <dgm:t>
        <a:bodyPr/>
        <a:lstStyle/>
        <a:p>
          <a:endParaRPr lang="id-ID"/>
        </a:p>
      </dgm:t>
    </dgm:pt>
  </dgm:ptLst>
  <dgm:cxnLst>
    <dgm:cxn modelId="{AED9DBBE-78A0-470D-827F-D6B0CE79DBF7}" srcId="{307E2A3F-43EC-4759-AA31-5A1B568BC07F}" destId="{23EF234B-8D78-4D08-9779-E9512E94CAFB}" srcOrd="0" destOrd="0" parTransId="{EB4BA096-BE0F-4709-A761-3D3D8FD35F6A}" sibTransId="{DBE9EDC2-FA71-442E-A4AB-CFB3F2A38DAF}"/>
    <dgm:cxn modelId="{F7FEF2C8-1284-4F47-B1D8-D7CFFF05E836}" srcId="{307E2A3F-43EC-4759-AA31-5A1B568BC07F}" destId="{03E93173-74D3-4207-9EE2-F12E3BFEC900}" srcOrd="3" destOrd="0" parTransId="{CCDC3A7F-4379-4602-8317-A101558F4AF9}" sibTransId="{1F250E10-6D74-45A3-882B-ECB44D4349F2}"/>
    <dgm:cxn modelId="{3538C176-B8A9-49DC-949A-D957A18D0646}" type="presOf" srcId="{03E93173-74D3-4207-9EE2-F12E3BFEC900}" destId="{CDD78331-1E7A-479B-91D0-DFF21A50ED76}" srcOrd="0" destOrd="0" presId="urn:microsoft.com/office/officeart/2005/8/layout/cycle2"/>
    <dgm:cxn modelId="{2BC7CE66-A938-4A91-A33B-FCDD41184129}" type="presOf" srcId="{1F250E10-6D74-45A3-882B-ECB44D4349F2}" destId="{60C62AF5-5709-4B2D-ADD3-FB38BDC9A896}" srcOrd="1" destOrd="0" presId="urn:microsoft.com/office/officeart/2005/8/layout/cycle2"/>
    <dgm:cxn modelId="{70A58F94-464C-4107-A25F-CA98B236B1DC}" type="presOf" srcId="{307E2A3F-43EC-4759-AA31-5A1B568BC07F}" destId="{6D04E146-6F16-4AD6-8759-26D1EF2DFCD3}" srcOrd="0" destOrd="0" presId="urn:microsoft.com/office/officeart/2005/8/layout/cycle2"/>
    <dgm:cxn modelId="{FA44FFEA-79F9-4ACF-B1DE-A01938AE5D86}" type="presOf" srcId="{EF25DCFB-AAE4-4D1E-9B0F-0F22F41958C0}" destId="{59A2A068-DF31-4370-95C0-ACBE25277BDA}" srcOrd="1" destOrd="0" presId="urn:microsoft.com/office/officeart/2005/8/layout/cycle2"/>
    <dgm:cxn modelId="{B10C59BF-1A34-4E30-AF24-880A4382CB8E}" srcId="{307E2A3F-43EC-4759-AA31-5A1B568BC07F}" destId="{7ECC7368-7627-4112-8B39-D69BEB1A66A7}" srcOrd="2" destOrd="0" parTransId="{D1B91EE4-2688-453C-9052-21E9265A6E84}" sibTransId="{EF25DCFB-AAE4-4D1E-9B0F-0F22F41958C0}"/>
    <dgm:cxn modelId="{E06778B3-6F40-47F9-A83C-43E5A6D76FCE}" type="presOf" srcId="{43F33B86-D701-458F-9F35-BD87CFB764B6}" destId="{DBF62BD0-7812-4EEF-B06A-FB1FB5AC43C4}" srcOrd="0" destOrd="0" presId="urn:microsoft.com/office/officeart/2005/8/layout/cycle2"/>
    <dgm:cxn modelId="{2BB8800E-BBA4-4C5D-BA84-776313B77F5C}" type="presOf" srcId="{EF25DCFB-AAE4-4D1E-9B0F-0F22F41958C0}" destId="{D5C4ECA3-B49B-46E4-B6BF-15EB848BFF69}" srcOrd="0" destOrd="0" presId="urn:microsoft.com/office/officeart/2005/8/layout/cycle2"/>
    <dgm:cxn modelId="{B304ECE9-AEA0-43DC-B132-B1D7A9EBF627}" srcId="{307E2A3F-43EC-4759-AA31-5A1B568BC07F}" destId="{43F33B86-D701-458F-9F35-BD87CFB764B6}" srcOrd="1" destOrd="0" parTransId="{B8E225DD-CDD7-4732-90DA-BA7E0741C774}" sibTransId="{F623FA22-B6DF-46CC-8BEB-A56E4606A12C}"/>
    <dgm:cxn modelId="{11232B3F-114B-4530-A1F8-BEDA697238D6}" type="presOf" srcId="{DBE9EDC2-FA71-442E-A4AB-CFB3F2A38DAF}" destId="{4479550C-C684-4C38-9B17-E3561177B55D}" srcOrd="1" destOrd="0" presId="urn:microsoft.com/office/officeart/2005/8/layout/cycle2"/>
    <dgm:cxn modelId="{B1A1A0D6-6A26-4D76-BFFF-0BE2C78F39A4}" type="presOf" srcId="{F623FA22-B6DF-46CC-8BEB-A56E4606A12C}" destId="{443AF7FE-614A-4450-8445-58698717CFF7}" srcOrd="1" destOrd="0" presId="urn:microsoft.com/office/officeart/2005/8/layout/cycle2"/>
    <dgm:cxn modelId="{86681BBB-BDA5-46F3-874F-A325DC5F4C10}" type="presOf" srcId="{F623FA22-B6DF-46CC-8BEB-A56E4606A12C}" destId="{574884B4-A0D0-4531-BAFC-0585800B9767}" srcOrd="0" destOrd="0" presId="urn:microsoft.com/office/officeart/2005/8/layout/cycle2"/>
    <dgm:cxn modelId="{A0548989-A345-417B-86DA-4482A7CBCAE3}" type="presOf" srcId="{23EF234B-8D78-4D08-9779-E9512E94CAFB}" destId="{22CF67DB-FB31-466E-8250-DFEAE8553BF2}" srcOrd="0" destOrd="0" presId="urn:microsoft.com/office/officeart/2005/8/layout/cycle2"/>
    <dgm:cxn modelId="{A626BC55-E979-421E-871C-DD0756823430}" type="presOf" srcId="{DBE9EDC2-FA71-442E-A4AB-CFB3F2A38DAF}" destId="{980EA7FC-DBDA-477B-B19F-CB82CE1E7680}" srcOrd="0" destOrd="0" presId="urn:microsoft.com/office/officeart/2005/8/layout/cycle2"/>
    <dgm:cxn modelId="{7775C02F-0FCD-4189-9A89-20FA1295DEE7}" type="presOf" srcId="{1F250E10-6D74-45A3-882B-ECB44D4349F2}" destId="{83CD914F-9A71-4CFB-8C8D-085975F229F5}" srcOrd="0" destOrd="0" presId="urn:microsoft.com/office/officeart/2005/8/layout/cycle2"/>
    <dgm:cxn modelId="{D326248E-C7DF-4C71-BEB4-60E60527868A}" type="presOf" srcId="{7ECC7368-7627-4112-8B39-D69BEB1A66A7}" destId="{44DBB56F-3FBA-4764-A821-EFB8A5A81A1E}" srcOrd="0" destOrd="0" presId="urn:microsoft.com/office/officeart/2005/8/layout/cycle2"/>
    <dgm:cxn modelId="{FD73395A-1190-4DF4-B80E-1062FC5FFAAB}" type="presParOf" srcId="{6D04E146-6F16-4AD6-8759-26D1EF2DFCD3}" destId="{22CF67DB-FB31-466E-8250-DFEAE8553BF2}" srcOrd="0" destOrd="0" presId="urn:microsoft.com/office/officeart/2005/8/layout/cycle2"/>
    <dgm:cxn modelId="{E9A5A0EC-B417-4A52-B9A1-2C81A705413E}" type="presParOf" srcId="{6D04E146-6F16-4AD6-8759-26D1EF2DFCD3}" destId="{980EA7FC-DBDA-477B-B19F-CB82CE1E7680}" srcOrd="1" destOrd="0" presId="urn:microsoft.com/office/officeart/2005/8/layout/cycle2"/>
    <dgm:cxn modelId="{80ABE15E-72A9-4C40-940A-A46374488F4C}" type="presParOf" srcId="{980EA7FC-DBDA-477B-B19F-CB82CE1E7680}" destId="{4479550C-C684-4C38-9B17-E3561177B55D}" srcOrd="0" destOrd="0" presId="urn:microsoft.com/office/officeart/2005/8/layout/cycle2"/>
    <dgm:cxn modelId="{201F5831-1335-4111-A6BE-8679DC46F04C}" type="presParOf" srcId="{6D04E146-6F16-4AD6-8759-26D1EF2DFCD3}" destId="{DBF62BD0-7812-4EEF-B06A-FB1FB5AC43C4}" srcOrd="2" destOrd="0" presId="urn:microsoft.com/office/officeart/2005/8/layout/cycle2"/>
    <dgm:cxn modelId="{916CF2D8-1A93-484E-AA10-9DF6309D0547}" type="presParOf" srcId="{6D04E146-6F16-4AD6-8759-26D1EF2DFCD3}" destId="{574884B4-A0D0-4531-BAFC-0585800B9767}" srcOrd="3" destOrd="0" presId="urn:microsoft.com/office/officeart/2005/8/layout/cycle2"/>
    <dgm:cxn modelId="{CFBF9324-2362-4156-91F2-2447E53CCFE4}" type="presParOf" srcId="{574884B4-A0D0-4531-BAFC-0585800B9767}" destId="{443AF7FE-614A-4450-8445-58698717CFF7}" srcOrd="0" destOrd="0" presId="urn:microsoft.com/office/officeart/2005/8/layout/cycle2"/>
    <dgm:cxn modelId="{64D8EFC7-6FAA-4454-B67B-BE1FC6212D75}" type="presParOf" srcId="{6D04E146-6F16-4AD6-8759-26D1EF2DFCD3}" destId="{44DBB56F-3FBA-4764-A821-EFB8A5A81A1E}" srcOrd="4" destOrd="0" presId="urn:microsoft.com/office/officeart/2005/8/layout/cycle2"/>
    <dgm:cxn modelId="{25928274-9C8A-4D44-9F6D-DEF8CDCDF9C0}" type="presParOf" srcId="{6D04E146-6F16-4AD6-8759-26D1EF2DFCD3}" destId="{D5C4ECA3-B49B-46E4-B6BF-15EB848BFF69}" srcOrd="5" destOrd="0" presId="urn:microsoft.com/office/officeart/2005/8/layout/cycle2"/>
    <dgm:cxn modelId="{1F0650E3-A642-418E-825F-54CCF6499146}" type="presParOf" srcId="{D5C4ECA3-B49B-46E4-B6BF-15EB848BFF69}" destId="{59A2A068-DF31-4370-95C0-ACBE25277BDA}" srcOrd="0" destOrd="0" presId="urn:microsoft.com/office/officeart/2005/8/layout/cycle2"/>
    <dgm:cxn modelId="{B4461125-7141-4ED1-8F55-D47F90934E11}" type="presParOf" srcId="{6D04E146-6F16-4AD6-8759-26D1EF2DFCD3}" destId="{CDD78331-1E7A-479B-91D0-DFF21A50ED76}" srcOrd="6" destOrd="0" presId="urn:microsoft.com/office/officeart/2005/8/layout/cycle2"/>
    <dgm:cxn modelId="{3382CA82-85A7-4C65-8309-8F56D1099F13}" type="presParOf" srcId="{6D04E146-6F16-4AD6-8759-26D1EF2DFCD3}" destId="{83CD914F-9A71-4CFB-8C8D-085975F229F5}" srcOrd="7" destOrd="0" presId="urn:microsoft.com/office/officeart/2005/8/layout/cycle2"/>
    <dgm:cxn modelId="{8D86A0CF-E11B-43D7-B478-B56A9F4CE164}" type="presParOf" srcId="{83CD914F-9A71-4CFB-8C8D-085975F229F5}" destId="{60C62AF5-5709-4B2D-ADD3-FB38BDC9A896}"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5E451D-A435-497C-94D4-67868B15BA69}"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id-ID"/>
        </a:p>
      </dgm:t>
    </dgm:pt>
    <dgm:pt modelId="{5EDC419D-9C20-4041-AC9A-B8D2A134AB04}">
      <dgm:prSet phldrT="[Text]" custT="1"/>
      <dgm:spPr>
        <a:scene3d>
          <a:camera prst="orthographicFront"/>
          <a:lightRig rig="flat" dir="t"/>
        </a:scene3d>
        <a:sp3d prstMaterial="plastic">
          <a:bevelT w="120900" h="88900" prst="angle"/>
          <a:bevelB w="88900" h="31750" prst="angle"/>
        </a:sp3d>
      </dgm:spPr>
      <dgm:t>
        <a:bodyPr/>
        <a:lstStyle/>
        <a:p>
          <a:r>
            <a:rPr lang="id-ID" sz="3600" b="1" dirty="0" smtClean="0"/>
            <a:t>PPG</a:t>
          </a:r>
          <a:r>
            <a:rPr lang="en-US" sz="3600" b="1" dirty="0" smtClean="0"/>
            <a:t>  PROGRAM</a:t>
          </a:r>
          <a:endParaRPr lang="id-ID" sz="3600" b="1" dirty="0"/>
        </a:p>
      </dgm:t>
    </dgm:pt>
    <dgm:pt modelId="{8B8AC1CB-1F8C-443F-BC7D-56D08B5BAE56}" type="parTrans" cxnId="{EFF1761F-0631-43F6-814E-15B7064BACA2}">
      <dgm:prSet/>
      <dgm:spPr/>
      <dgm:t>
        <a:bodyPr/>
        <a:lstStyle/>
        <a:p>
          <a:endParaRPr lang="id-ID" sz="1600"/>
        </a:p>
      </dgm:t>
    </dgm:pt>
    <dgm:pt modelId="{E158DFD7-72A2-4DAA-B1D6-402FF250752B}" type="sibTrans" cxnId="{EFF1761F-0631-43F6-814E-15B7064BACA2}">
      <dgm:prSet/>
      <dgm:spPr/>
      <dgm:t>
        <a:bodyPr/>
        <a:lstStyle/>
        <a:p>
          <a:endParaRPr lang="id-ID" sz="1600"/>
        </a:p>
      </dgm:t>
    </dgm:pt>
    <dgm:pt modelId="{FD36B64C-6DD8-4D2E-816C-30DBFCF75BFC}">
      <dgm:prSet phldrT="[Text]" custT="1">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a:bevelT prst="angle"/>
        </a:sp3d>
      </dgm:spPr>
      <dgm:t>
        <a:bodyPr/>
        <a:lstStyle/>
        <a:p>
          <a:pPr>
            <a:lnSpc>
              <a:spcPct val="100000"/>
            </a:lnSpc>
            <a:spcAft>
              <a:spcPts val="0"/>
            </a:spcAft>
          </a:pPr>
          <a:r>
            <a:rPr lang="en-US" sz="3200" dirty="0" smtClean="0"/>
            <a:t>PPG  for Novice </a:t>
          </a:r>
        </a:p>
        <a:p>
          <a:pPr>
            <a:lnSpc>
              <a:spcPct val="100000"/>
            </a:lnSpc>
            <a:spcAft>
              <a:spcPts val="0"/>
            </a:spcAft>
          </a:pPr>
          <a:r>
            <a:rPr lang="en-US" sz="3200" dirty="0" smtClean="0"/>
            <a:t>Teacher (</a:t>
          </a:r>
          <a:r>
            <a:rPr lang="id-ID" sz="3200" dirty="0" smtClean="0"/>
            <a:t>Prajab</a:t>
          </a:r>
          <a:r>
            <a:rPr lang="en-US" sz="3200" dirty="0" smtClean="0"/>
            <a:t>)</a:t>
          </a:r>
          <a:r>
            <a:rPr lang="id-ID" sz="3200" dirty="0" smtClean="0"/>
            <a:t> </a:t>
          </a:r>
        </a:p>
        <a:p>
          <a:pPr>
            <a:lnSpc>
              <a:spcPct val="100000"/>
            </a:lnSpc>
            <a:spcAft>
              <a:spcPts val="0"/>
            </a:spcAft>
          </a:pPr>
          <a:r>
            <a:rPr lang="id-ID" sz="3200" dirty="0" smtClean="0"/>
            <a:t>36</a:t>
          </a:r>
          <a:r>
            <a:rPr lang="id-ID" sz="3200" baseline="0" dirty="0" smtClean="0"/>
            <a:t> </a:t>
          </a:r>
          <a:r>
            <a:rPr lang="mr-IN" sz="3200" baseline="0" dirty="0" smtClean="0"/>
            <a:t>–</a:t>
          </a:r>
          <a:r>
            <a:rPr lang="id-ID" sz="3200" baseline="0" dirty="0" smtClean="0"/>
            <a:t> 40 SKS</a:t>
          </a:r>
          <a:endParaRPr lang="id-ID" sz="3200" dirty="0"/>
        </a:p>
      </dgm:t>
    </dgm:pt>
    <dgm:pt modelId="{F3FE57A7-75E5-49A4-B344-5F3C75B3368F}" type="parTrans" cxnId="{3E19F3A3-9166-473C-A28E-BDC078F7E6CF}">
      <dgm:prSet custT="1"/>
      <dgm:spPr>
        <a:scene3d>
          <a:camera prst="orthographicFront"/>
          <a:lightRig rig="flat" dir="t"/>
        </a:scene3d>
        <a:sp3d>
          <a:bevelT prst="angle"/>
        </a:sp3d>
      </dgm:spPr>
      <dgm:t>
        <a:bodyPr/>
        <a:lstStyle/>
        <a:p>
          <a:endParaRPr lang="id-ID" sz="500"/>
        </a:p>
      </dgm:t>
    </dgm:pt>
    <dgm:pt modelId="{279187F2-B27A-44E0-8062-2C9F82CF687E}" type="sibTrans" cxnId="{3E19F3A3-9166-473C-A28E-BDC078F7E6CF}">
      <dgm:prSet/>
      <dgm:spPr/>
      <dgm:t>
        <a:bodyPr/>
        <a:lstStyle/>
        <a:p>
          <a:endParaRPr lang="id-ID" sz="1600"/>
        </a:p>
      </dgm:t>
    </dgm:pt>
    <dgm:pt modelId="{6C9D40AD-82AD-4B44-BF1F-3364AEFB0DC3}">
      <dgm:prSet phldrT="[Text]" custT="1">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a:bevelT prst="angle"/>
        </a:sp3d>
      </dgm:spPr>
      <dgm:t>
        <a:bodyPr/>
        <a:lstStyle/>
        <a:p>
          <a:pPr>
            <a:lnSpc>
              <a:spcPct val="100000"/>
            </a:lnSpc>
            <a:spcAft>
              <a:spcPts val="0"/>
            </a:spcAft>
          </a:pPr>
          <a:r>
            <a:rPr lang="en-US" sz="3200" dirty="0" smtClean="0"/>
            <a:t>PPG for Existing Teacher (</a:t>
          </a:r>
          <a:r>
            <a:rPr lang="en-US" sz="3200" dirty="0" err="1" smtClean="0"/>
            <a:t>Daljab</a:t>
          </a:r>
          <a:r>
            <a:rPr lang="en-US" sz="3200" dirty="0" smtClean="0"/>
            <a:t>)</a:t>
          </a:r>
          <a:endParaRPr lang="id-ID" sz="3200" dirty="0" smtClean="0"/>
        </a:p>
        <a:p>
          <a:pPr>
            <a:lnSpc>
              <a:spcPct val="100000"/>
            </a:lnSpc>
            <a:spcAft>
              <a:spcPts val="0"/>
            </a:spcAft>
          </a:pPr>
          <a:r>
            <a:rPr lang="id-ID" sz="3200" dirty="0" smtClean="0"/>
            <a:t>24 SKS</a:t>
          </a:r>
          <a:endParaRPr lang="id-ID" sz="3200" dirty="0"/>
        </a:p>
      </dgm:t>
    </dgm:pt>
    <dgm:pt modelId="{F8A20ECD-D4F2-48A0-B3FF-330E650BBCA3}" type="sibTrans" cxnId="{1B6399C0-502B-43A3-A508-2E67A385AA97}">
      <dgm:prSet/>
      <dgm:spPr/>
      <dgm:t>
        <a:bodyPr/>
        <a:lstStyle/>
        <a:p>
          <a:endParaRPr lang="id-ID" sz="1600"/>
        </a:p>
      </dgm:t>
    </dgm:pt>
    <dgm:pt modelId="{22413594-0A4D-432C-BED0-D5F6E02FC1A9}" type="parTrans" cxnId="{1B6399C0-502B-43A3-A508-2E67A385AA97}">
      <dgm:prSet custT="1"/>
      <dgm:spPr>
        <a:scene3d>
          <a:camera prst="orthographicFront"/>
          <a:lightRig rig="flat" dir="t"/>
        </a:scene3d>
        <a:sp3d>
          <a:bevelT prst="angle"/>
        </a:sp3d>
      </dgm:spPr>
      <dgm:t>
        <a:bodyPr/>
        <a:lstStyle/>
        <a:p>
          <a:endParaRPr lang="id-ID" sz="500"/>
        </a:p>
      </dgm:t>
    </dgm:pt>
    <dgm:pt modelId="{E25F47E5-1DC1-414D-93AB-FF781D86B5F9}" type="pres">
      <dgm:prSet presAssocID="{915E451D-A435-497C-94D4-67868B15BA69}" presName="diagram" presStyleCnt="0">
        <dgm:presLayoutVars>
          <dgm:chPref val="1"/>
          <dgm:dir/>
          <dgm:animOne val="branch"/>
          <dgm:animLvl val="lvl"/>
          <dgm:resizeHandles val="exact"/>
        </dgm:presLayoutVars>
      </dgm:prSet>
      <dgm:spPr/>
      <dgm:t>
        <a:bodyPr/>
        <a:lstStyle/>
        <a:p>
          <a:endParaRPr lang="id-ID"/>
        </a:p>
      </dgm:t>
    </dgm:pt>
    <dgm:pt modelId="{632719BA-7D50-4087-9D43-CA5B720A1FF5}" type="pres">
      <dgm:prSet presAssocID="{5EDC419D-9C20-4041-AC9A-B8D2A134AB04}" presName="root1" presStyleCnt="0"/>
      <dgm:spPr>
        <a:scene3d>
          <a:camera prst="orthographicFront"/>
          <a:lightRig rig="threePt" dir="t"/>
        </a:scene3d>
        <a:sp3d>
          <a:bevelT prst="angle"/>
        </a:sp3d>
      </dgm:spPr>
      <dgm:t>
        <a:bodyPr/>
        <a:lstStyle/>
        <a:p>
          <a:endParaRPr lang="en-US"/>
        </a:p>
      </dgm:t>
    </dgm:pt>
    <dgm:pt modelId="{A45A9191-657D-479D-A01D-CA309B2B4348}" type="pres">
      <dgm:prSet presAssocID="{5EDC419D-9C20-4041-AC9A-B8D2A134AB04}" presName="LevelOneTextNode" presStyleLbl="node0" presStyleIdx="0" presStyleCnt="1">
        <dgm:presLayoutVars>
          <dgm:chPref val="3"/>
        </dgm:presLayoutVars>
      </dgm:prSet>
      <dgm:spPr/>
      <dgm:t>
        <a:bodyPr/>
        <a:lstStyle/>
        <a:p>
          <a:endParaRPr lang="id-ID"/>
        </a:p>
      </dgm:t>
    </dgm:pt>
    <dgm:pt modelId="{93728305-1EE9-473F-AAD2-2355F74672B4}" type="pres">
      <dgm:prSet presAssocID="{5EDC419D-9C20-4041-AC9A-B8D2A134AB04}" presName="level2hierChild" presStyleCnt="0"/>
      <dgm:spPr>
        <a:scene3d>
          <a:camera prst="orthographicFront"/>
          <a:lightRig rig="threePt" dir="t"/>
        </a:scene3d>
        <a:sp3d>
          <a:bevelT prst="angle"/>
        </a:sp3d>
      </dgm:spPr>
      <dgm:t>
        <a:bodyPr/>
        <a:lstStyle/>
        <a:p>
          <a:endParaRPr lang="en-US"/>
        </a:p>
      </dgm:t>
    </dgm:pt>
    <dgm:pt modelId="{4F42B80B-B096-4F1B-8FE7-CF2D8DDF392F}" type="pres">
      <dgm:prSet presAssocID="{F3FE57A7-75E5-49A4-B344-5F3C75B3368F}" presName="conn2-1" presStyleLbl="parChTrans1D2" presStyleIdx="0" presStyleCnt="2"/>
      <dgm:spPr/>
      <dgm:t>
        <a:bodyPr/>
        <a:lstStyle/>
        <a:p>
          <a:endParaRPr lang="id-ID"/>
        </a:p>
      </dgm:t>
    </dgm:pt>
    <dgm:pt modelId="{A1E2EE7A-0D74-40DE-8E33-39414CE060D8}" type="pres">
      <dgm:prSet presAssocID="{F3FE57A7-75E5-49A4-B344-5F3C75B3368F}" presName="connTx" presStyleLbl="parChTrans1D2" presStyleIdx="0" presStyleCnt="2"/>
      <dgm:spPr/>
      <dgm:t>
        <a:bodyPr/>
        <a:lstStyle/>
        <a:p>
          <a:endParaRPr lang="id-ID"/>
        </a:p>
      </dgm:t>
    </dgm:pt>
    <dgm:pt modelId="{3464A82E-99BC-4DD3-99A8-40E6F294ED23}" type="pres">
      <dgm:prSet presAssocID="{FD36B64C-6DD8-4D2E-816C-30DBFCF75BFC}" presName="root2" presStyleCnt="0"/>
      <dgm:spPr>
        <a:scene3d>
          <a:camera prst="orthographicFront"/>
          <a:lightRig rig="threePt" dir="t"/>
        </a:scene3d>
        <a:sp3d>
          <a:bevelT prst="angle"/>
        </a:sp3d>
      </dgm:spPr>
      <dgm:t>
        <a:bodyPr/>
        <a:lstStyle/>
        <a:p>
          <a:endParaRPr lang="en-US"/>
        </a:p>
      </dgm:t>
    </dgm:pt>
    <dgm:pt modelId="{10F8B5D3-D7D1-45A5-81B0-11EE948A9986}" type="pres">
      <dgm:prSet presAssocID="{FD36B64C-6DD8-4D2E-816C-30DBFCF75BFC}" presName="LevelTwoTextNode" presStyleLbl="node2" presStyleIdx="0" presStyleCnt="2" custScaleX="101416">
        <dgm:presLayoutVars>
          <dgm:chPref val="3"/>
        </dgm:presLayoutVars>
      </dgm:prSet>
      <dgm:spPr/>
      <dgm:t>
        <a:bodyPr/>
        <a:lstStyle/>
        <a:p>
          <a:endParaRPr lang="id-ID"/>
        </a:p>
      </dgm:t>
    </dgm:pt>
    <dgm:pt modelId="{AB2FF421-36E3-436A-A09B-233668DBD574}" type="pres">
      <dgm:prSet presAssocID="{FD36B64C-6DD8-4D2E-816C-30DBFCF75BFC}" presName="level3hierChild" presStyleCnt="0"/>
      <dgm:spPr>
        <a:scene3d>
          <a:camera prst="orthographicFront"/>
          <a:lightRig rig="threePt" dir="t"/>
        </a:scene3d>
        <a:sp3d>
          <a:bevelT prst="angle"/>
        </a:sp3d>
      </dgm:spPr>
      <dgm:t>
        <a:bodyPr/>
        <a:lstStyle/>
        <a:p>
          <a:endParaRPr lang="en-US"/>
        </a:p>
      </dgm:t>
    </dgm:pt>
    <dgm:pt modelId="{7AEA00CD-B02F-4A32-B84F-37965CA42554}" type="pres">
      <dgm:prSet presAssocID="{22413594-0A4D-432C-BED0-D5F6E02FC1A9}" presName="conn2-1" presStyleLbl="parChTrans1D2" presStyleIdx="1" presStyleCnt="2"/>
      <dgm:spPr/>
      <dgm:t>
        <a:bodyPr/>
        <a:lstStyle/>
        <a:p>
          <a:endParaRPr lang="id-ID"/>
        </a:p>
      </dgm:t>
    </dgm:pt>
    <dgm:pt modelId="{D995D62A-BEE7-4E46-A80F-E0E9B8299C40}" type="pres">
      <dgm:prSet presAssocID="{22413594-0A4D-432C-BED0-D5F6E02FC1A9}" presName="connTx" presStyleLbl="parChTrans1D2" presStyleIdx="1" presStyleCnt="2"/>
      <dgm:spPr/>
      <dgm:t>
        <a:bodyPr/>
        <a:lstStyle/>
        <a:p>
          <a:endParaRPr lang="id-ID"/>
        </a:p>
      </dgm:t>
    </dgm:pt>
    <dgm:pt modelId="{6923197C-8570-4005-A0BE-2FB9C885F2E2}" type="pres">
      <dgm:prSet presAssocID="{6C9D40AD-82AD-4B44-BF1F-3364AEFB0DC3}" presName="root2" presStyleCnt="0"/>
      <dgm:spPr>
        <a:scene3d>
          <a:camera prst="orthographicFront"/>
          <a:lightRig rig="threePt" dir="t"/>
        </a:scene3d>
        <a:sp3d>
          <a:bevelT prst="angle"/>
        </a:sp3d>
      </dgm:spPr>
      <dgm:t>
        <a:bodyPr/>
        <a:lstStyle/>
        <a:p>
          <a:endParaRPr lang="en-US"/>
        </a:p>
      </dgm:t>
    </dgm:pt>
    <dgm:pt modelId="{A1F8C4BA-C5C6-444F-A624-B733EEA45D90}" type="pres">
      <dgm:prSet presAssocID="{6C9D40AD-82AD-4B44-BF1F-3364AEFB0DC3}" presName="LevelTwoTextNode" presStyleLbl="node2" presStyleIdx="1" presStyleCnt="2" custScaleX="101416">
        <dgm:presLayoutVars>
          <dgm:chPref val="3"/>
        </dgm:presLayoutVars>
      </dgm:prSet>
      <dgm:spPr/>
      <dgm:t>
        <a:bodyPr/>
        <a:lstStyle/>
        <a:p>
          <a:endParaRPr lang="id-ID"/>
        </a:p>
      </dgm:t>
    </dgm:pt>
    <dgm:pt modelId="{98BF16B1-2D92-48C2-9A68-DC28401C92F5}" type="pres">
      <dgm:prSet presAssocID="{6C9D40AD-82AD-4B44-BF1F-3364AEFB0DC3}" presName="level3hierChild" presStyleCnt="0"/>
      <dgm:spPr>
        <a:scene3d>
          <a:camera prst="orthographicFront"/>
          <a:lightRig rig="threePt" dir="t"/>
        </a:scene3d>
        <a:sp3d>
          <a:bevelT prst="angle"/>
        </a:sp3d>
      </dgm:spPr>
      <dgm:t>
        <a:bodyPr/>
        <a:lstStyle/>
        <a:p>
          <a:endParaRPr lang="en-US"/>
        </a:p>
      </dgm:t>
    </dgm:pt>
  </dgm:ptLst>
  <dgm:cxnLst>
    <dgm:cxn modelId="{C0C79155-2F0F-43EC-B706-4292406D031F}" type="presOf" srcId="{22413594-0A4D-432C-BED0-D5F6E02FC1A9}" destId="{7AEA00CD-B02F-4A32-B84F-37965CA42554}" srcOrd="0" destOrd="0" presId="urn:microsoft.com/office/officeart/2005/8/layout/hierarchy2"/>
    <dgm:cxn modelId="{0BECA5A8-59B9-47E8-A971-E937406F7E66}" type="presOf" srcId="{22413594-0A4D-432C-BED0-D5F6E02FC1A9}" destId="{D995D62A-BEE7-4E46-A80F-E0E9B8299C40}" srcOrd="1" destOrd="0" presId="urn:microsoft.com/office/officeart/2005/8/layout/hierarchy2"/>
    <dgm:cxn modelId="{EFF1761F-0631-43F6-814E-15B7064BACA2}" srcId="{915E451D-A435-497C-94D4-67868B15BA69}" destId="{5EDC419D-9C20-4041-AC9A-B8D2A134AB04}" srcOrd="0" destOrd="0" parTransId="{8B8AC1CB-1F8C-443F-BC7D-56D08B5BAE56}" sibTransId="{E158DFD7-72A2-4DAA-B1D6-402FF250752B}"/>
    <dgm:cxn modelId="{150A3217-6CB2-4B02-BDA2-5B2F818757E2}" type="presOf" srcId="{F3FE57A7-75E5-49A4-B344-5F3C75B3368F}" destId="{4F42B80B-B096-4F1B-8FE7-CF2D8DDF392F}" srcOrd="0" destOrd="0" presId="urn:microsoft.com/office/officeart/2005/8/layout/hierarchy2"/>
    <dgm:cxn modelId="{3E19F3A3-9166-473C-A28E-BDC078F7E6CF}" srcId="{5EDC419D-9C20-4041-AC9A-B8D2A134AB04}" destId="{FD36B64C-6DD8-4D2E-816C-30DBFCF75BFC}" srcOrd="0" destOrd="0" parTransId="{F3FE57A7-75E5-49A4-B344-5F3C75B3368F}" sibTransId="{279187F2-B27A-44E0-8062-2C9F82CF687E}"/>
    <dgm:cxn modelId="{1B6399C0-502B-43A3-A508-2E67A385AA97}" srcId="{5EDC419D-9C20-4041-AC9A-B8D2A134AB04}" destId="{6C9D40AD-82AD-4B44-BF1F-3364AEFB0DC3}" srcOrd="1" destOrd="0" parTransId="{22413594-0A4D-432C-BED0-D5F6E02FC1A9}" sibTransId="{F8A20ECD-D4F2-48A0-B3FF-330E650BBCA3}"/>
    <dgm:cxn modelId="{1AADBAFF-AA93-4C7A-9D16-DEE4EE767D9E}" type="presOf" srcId="{6C9D40AD-82AD-4B44-BF1F-3364AEFB0DC3}" destId="{A1F8C4BA-C5C6-444F-A624-B733EEA45D90}" srcOrd="0" destOrd="0" presId="urn:microsoft.com/office/officeart/2005/8/layout/hierarchy2"/>
    <dgm:cxn modelId="{E04D9EBE-EF98-4B8C-8710-8633D6DB9496}" type="presOf" srcId="{F3FE57A7-75E5-49A4-B344-5F3C75B3368F}" destId="{A1E2EE7A-0D74-40DE-8E33-39414CE060D8}" srcOrd="1" destOrd="0" presId="urn:microsoft.com/office/officeart/2005/8/layout/hierarchy2"/>
    <dgm:cxn modelId="{01906306-44DC-4843-8B56-36E218A3CFDA}" type="presOf" srcId="{915E451D-A435-497C-94D4-67868B15BA69}" destId="{E25F47E5-1DC1-414D-93AB-FF781D86B5F9}" srcOrd="0" destOrd="0" presId="urn:microsoft.com/office/officeart/2005/8/layout/hierarchy2"/>
    <dgm:cxn modelId="{53B72B36-DCC7-4778-A46F-74F8C8FB15A2}" type="presOf" srcId="{FD36B64C-6DD8-4D2E-816C-30DBFCF75BFC}" destId="{10F8B5D3-D7D1-45A5-81B0-11EE948A9986}" srcOrd="0" destOrd="0" presId="urn:microsoft.com/office/officeart/2005/8/layout/hierarchy2"/>
    <dgm:cxn modelId="{630F982C-65B3-4437-91FF-B196A9754707}" type="presOf" srcId="{5EDC419D-9C20-4041-AC9A-B8D2A134AB04}" destId="{A45A9191-657D-479D-A01D-CA309B2B4348}" srcOrd="0" destOrd="0" presId="urn:microsoft.com/office/officeart/2005/8/layout/hierarchy2"/>
    <dgm:cxn modelId="{0540F8F5-BBA7-4820-85DD-FA3319F51BA4}" type="presParOf" srcId="{E25F47E5-1DC1-414D-93AB-FF781D86B5F9}" destId="{632719BA-7D50-4087-9D43-CA5B720A1FF5}" srcOrd="0" destOrd="0" presId="urn:microsoft.com/office/officeart/2005/8/layout/hierarchy2"/>
    <dgm:cxn modelId="{BD76A5DE-4CAB-411C-A343-E77ED698180F}" type="presParOf" srcId="{632719BA-7D50-4087-9D43-CA5B720A1FF5}" destId="{A45A9191-657D-479D-A01D-CA309B2B4348}" srcOrd="0" destOrd="0" presId="urn:microsoft.com/office/officeart/2005/8/layout/hierarchy2"/>
    <dgm:cxn modelId="{37272353-59B9-450F-99E7-DA7F477B844D}" type="presParOf" srcId="{632719BA-7D50-4087-9D43-CA5B720A1FF5}" destId="{93728305-1EE9-473F-AAD2-2355F74672B4}" srcOrd="1" destOrd="0" presId="urn:microsoft.com/office/officeart/2005/8/layout/hierarchy2"/>
    <dgm:cxn modelId="{8786B750-3ADF-4926-B578-CD532AE73A98}" type="presParOf" srcId="{93728305-1EE9-473F-AAD2-2355F74672B4}" destId="{4F42B80B-B096-4F1B-8FE7-CF2D8DDF392F}" srcOrd="0" destOrd="0" presId="urn:microsoft.com/office/officeart/2005/8/layout/hierarchy2"/>
    <dgm:cxn modelId="{82B79B97-7CDF-4335-AE98-F8EAD703E3E9}" type="presParOf" srcId="{4F42B80B-B096-4F1B-8FE7-CF2D8DDF392F}" destId="{A1E2EE7A-0D74-40DE-8E33-39414CE060D8}" srcOrd="0" destOrd="0" presId="urn:microsoft.com/office/officeart/2005/8/layout/hierarchy2"/>
    <dgm:cxn modelId="{D38D2F8C-045F-4EC0-A5E7-08496AFE02BA}" type="presParOf" srcId="{93728305-1EE9-473F-AAD2-2355F74672B4}" destId="{3464A82E-99BC-4DD3-99A8-40E6F294ED23}" srcOrd="1" destOrd="0" presId="urn:microsoft.com/office/officeart/2005/8/layout/hierarchy2"/>
    <dgm:cxn modelId="{6056DFA6-291B-4080-8AAE-9E0C8016ADE9}" type="presParOf" srcId="{3464A82E-99BC-4DD3-99A8-40E6F294ED23}" destId="{10F8B5D3-D7D1-45A5-81B0-11EE948A9986}" srcOrd="0" destOrd="0" presId="urn:microsoft.com/office/officeart/2005/8/layout/hierarchy2"/>
    <dgm:cxn modelId="{8A4BC4E8-D0D1-48F0-B9E3-638D7949C191}" type="presParOf" srcId="{3464A82E-99BC-4DD3-99A8-40E6F294ED23}" destId="{AB2FF421-36E3-436A-A09B-233668DBD574}" srcOrd="1" destOrd="0" presId="urn:microsoft.com/office/officeart/2005/8/layout/hierarchy2"/>
    <dgm:cxn modelId="{3D284DC5-01CE-444C-AFEB-AA29A89C5751}" type="presParOf" srcId="{93728305-1EE9-473F-AAD2-2355F74672B4}" destId="{7AEA00CD-B02F-4A32-B84F-37965CA42554}" srcOrd="2" destOrd="0" presId="urn:microsoft.com/office/officeart/2005/8/layout/hierarchy2"/>
    <dgm:cxn modelId="{A9B10243-D271-4E98-9605-54DFB0564F92}" type="presParOf" srcId="{7AEA00CD-B02F-4A32-B84F-37965CA42554}" destId="{D995D62A-BEE7-4E46-A80F-E0E9B8299C40}" srcOrd="0" destOrd="0" presId="urn:microsoft.com/office/officeart/2005/8/layout/hierarchy2"/>
    <dgm:cxn modelId="{BEF0BABD-FCDB-4F97-84DD-3218BE3793D4}" type="presParOf" srcId="{93728305-1EE9-473F-AAD2-2355F74672B4}" destId="{6923197C-8570-4005-A0BE-2FB9C885F2E2}" srcOrd="3" destOrd="0" presId="urn:microsoft.com/office/officeart/2005/8/layout/hierarchy2"/>
    <dgm:cxn modelId="{85E2EBA2-F1E4-4F90-B937-95A2EECCBF84}" type="presParOf" srcId="{6923197C-8570-4005-A0BE-2FB9C885F2E2}" destId="{A1F8C4BA-C5C6-444F-A624-B733EEA45D90}" srcOrd="0" destOrd="0" presId="urn:microsoft.com/office/officeart/2005/8/layout/hierarchy2"/>
    <dgm:cxn modelId="{FF057D14-4E11-412F-AAA1-9970A05494A2}" type="presParOf" srcId="{6923197C-8570-4005-A0BE-2FB9C885F2E2}" destId="{98BF16B1-2D92-48C2-9A68-DC28401C92F5}"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8FE2D-E820-42CE-B7D5-35D30F571C77}"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id-ID"/>
        </a:p>
      </dgm:t>
    </dgm:pt>
    <dgm:pt modelId="{9C107E23-F36F-4371-9240-C1C458470070}">
      <dgm:prSet custT="1"/>
      <dgm:spPr/>
      <dgm:t>
        <a:bodyPr/>
        <a:lstStyle/>
        <a:p>
          <a:pPr rtl="0"/>
          <a:r>
            <a:rPr lang="en-US" sz="2100" b="1" dirty="0" smtClean="0">
              <a:solidFill>
                <a:schemeClr val="tx1"/>
              </a:solidFill>
            </a:rPr>
            <a:t>Workshop subject</a:t>
          </a:r>
          <a:r>
            <a:rPr lang="id-ID" sz="2100" b="1" dirty="0" smtClean="0">
              <a:solidFill>
                <a:schemeClr val="tx1"/>
              </a:solidFill>
            </a:rPr>
            <a:t>-</a:t>
          </a:r>
          <a:r>
            <a:rPr lang="en-US" sz="2100" b="1" dirty="0" smtClean="0">
              <a:solidFill>
                <a:schemeClr val="tx1"/>
              </a:solidFill>
            </a:rPr>
            <a:t>specific pedagogy/ SSP)</a:t>
          </a:r>
          <a:r>
            <a:rPr lang="id-ID" sz="2100" b="1" dirty="0" smtClean="0">
              <a:solidFill>
                <a:schemeClr val="tx1"/>
              </a:solidFill>
            </a:rPr>
            <a:t> </a:t>
          </a:r>
          <a:r>
            <a:rPr lang="en-US" sz="2100" b="1" dirty="0" smtClean="0">
              <a:solidFill>
                <a:schemeClr val="tx1"/>
              </a:solidFill>
            </a:rPr>
            <a:t> &amp; Workshop On authentic </a:t>
          </a:r>
          <a:r>
            <a:rPr lang="en-US" sz="2100" b="1" dirty="0" err="1" smtClean="0">
              <a:solidFill>
                <a:schemeClr val="tx1"/>
              </a:solidFill>
            </a:rPr>
            <a:t>Assesment</a:t>
          </a:r>
          <a:endParaRPr lang="id-ID" sz="2100" b="1" dirty="0">
            <a:solidFill>
              <a:schemeClr val="tx1"/>
            </a:solidFill>
          </a:endParaRPr>
        </a:p>
      </dgm:t>
    </dgm:pt>
    <dgm:pt modelId="{8D7491BB-325B-44B6-AA91-BE98613CFAED}" type="parTrans" cxnId="{C99FC67B-5113-45B6-AA8C-0CF181548688}">
      <dgm:prSet/>
      <dgm:spPr/>
      <dgm:t>
        <a:bodyPr/>
        <a:lstStyle/>
        <a:p>
          <a:endParaRPr lang="id-ID" sz="2000"/>
        </a:p>
      </dgm:t>
    </dgm:pt>
    <dgm:pt modelId="{6FECB746-D374-44B0-AC38-4642D1FE65FC}" type="sibTrans" cxnId="{C99FC67B-5113-45B6-AA8C-0CF181548688}">
      <dgm:prSet/>
      <dgm:spPr/>
      <dgm:t>
        <a:bodyPr/>
        <a:lstStyle/>
        <a:p>
          <a:endParaRPr lang="id-ID" sz="2000"/>
        </a:p>
      </dgm:t>
    </dgm:pt>
    <dgm:pt modelId="{475FBFDD-3979-4CF9-97E2-E259185417E1}">
      <dgm:prSet custT="1"/>
      <dgm:spPr/>
      <dgm:t>
        <a:bodyPr/>
        <a:lstStyle/>
        <a:p>
          <a:pPr rtl="0"/>
          <a:r>
            <a:rPr lang="en-US" sz="2000" b="1" dirty="0" smtClean="0">
              <a:solidFill>
                <a:schemeClr val="tx1"/>
              </a:solidFill>
            </a:rPr>
            <a:t>M</a:t>
          </a:r>
          <a:r>
            <a:rPr lang="id-ID" sz="2000" b="1" dirty="0" smtClean="0">
              <a:solidFill>
                <a:schemeClr val="tx1"/>
              </a:solidFill>
            </a:rPr>
            <a:t>icro teaching </a:t>
          </a:r>
          <a:r>
            <a:rPr lang="en-US" sz="2000" b="1" dirty="0" smtClean="0">
              <a:solidFill>
                <a:schemeClr val="tx1"/>
              </a:solidFill>
            </a:rPr>
            <a:t> in </a:t>
          </a:r>
          <a:r>
            <a:rPr lang="id-ID" sz="2000" b="1" dirty="0" smtClean="0">
              <a:solidFill>
                <a:schemeClr val="tx1"/>
              </a:solidFill>
            </a:rPr>
            <a:t>peer teaching </a:t>
          </a:r>
          <a:endParaRPr lang="id-ID" sz="2000" b="1" dirty="0">
            <a:solidFill>
              <a:schemeClr val="tx1"/>
            </a:solidFill>
          </a:endParaRPr>
        </a:p>
      </dgm:t>
    </dgm:pt>
    <dgm:pt modelId="{A728822C-FD58-4CC4-BCF4-55B2E198D688}" type="parTrans" cxnId="{E845C430-E0DF-4065-81BF-AFC95303D561}">
      <dgm:prSet/>
      <dgm:spPr/>
      <dgm:t>
        <a:bodyPr/>
        <a:lstStyle/>
        <a:p>
          <a:endParaRPr lang="id-ID" sz="2000"/>
        </a:p>
      </dgm:t>
    </dgm:pt>
    <dgm:pt modelId="{A10DF4C4-0561-4047-9289-210BD8CB7853}" type="sibTrans" cxnId="{E845C430-E0DF-4065-81BF-AFC95303D561}">
      <dgm:prSet/>
      <dgm:spPr/>
      <dgm:t>
        <a:bodyPr/>
        <a:lstStyle/>
        <a:p>
          <a:endParaRPr lang="id-ID" sz="2000"/>
        </a:p>
      </dgm:t>
    </dgm:pt>
    <dgm:pt modelId="{8E35F9D7-A85D-488E-8BD4-E1C1A2F30EB6}">
      <dgm:prSet custT="1"/>
      <dgm:spPr/>
      <dgm:t>
        <a:bodyPr/>
        <a:lstStyle/>
        <a:p>
          <a:pPr rtl="0"/>
          <a:r>
            <a:rPr lang="en-US" sz="2100" b="1" dirty="0" smtClean="0">
              <a:solidFill>
                <a:schemeClr val="tx1"/>
              </a:solidFill>
            </a:rPr>
            <a:t>Practical Field Work</a:t>
          </a:r>
          <a:endParaRPr lang="id-ID" sz="2100" b="1" dirty="0">
            <a:solidFill>
              <a:schemeClr val="tx1"/>
            </a:solidFill>
          </a:endParaRPr>
        </a:p>
      </dgm:t>
    </dgm:pt>
    <dgm:pt modelId="{A2494BA8-7F4E-41D3-842B-1DB71230B7B9}" type="parTrans" cxnId="{E7EF4EC4-01D5-4CE9-B488-5EBC71655F3D}">
      <dgm:prSet/>
      <dgm:spPr/>
      <dgm:t>
        <a:bodyPr/>
        <a:lstStyle/>
        <a:p>
          <a:endParaRPr lang="id-ID" sz="2000"/>
        </a:p>
      </dgm:t>
    </dgm:pt>
    <dgm:pt modelId="{8E283B6F-9BCF-496B-9703-4BF0F4626E56}" type="sibTrans" cxnId="{E7EF4EC4-01D5-4CE9-B488-5EBC71655F3D}">
      <dgm:prSet/>
      <dgm:spPr/>
      <dgm:t>
        <a:bodyPr/>
        <a:lstStyle/>
        <a:p>
          <a:endParaRPr lang="id-ID" sz="2000"/>
        </a:p>
      </dgm:t>
    </dgm:pt>
    <dgm:pt modelId="{F2EBBAB3-433A-4F8F-9CB7-694D4353142B}" type="pres">
      <dgm:prSet presAssocID="{D338FE2D-E820-42CE-B7D5-35D30F571C77}" presName="rootnode" presStyleCnt="0">
        <dgm:presLayoutVars>
          <dgm:chMax/>
          <dgm:chPref/>
          <dgm:dir/>
          <dgm:animLvl val="lvl"/>
        </dgm:presLayoutVars>
      </dgm:prSet>
      <dgm:spPr/>
      <dgm:t>
        <a:bodyPr/>
        <a:lstStyle/>
        <a:p>
          <a:endParaRPr lang="id-ID"/>
        </a:p>
      </dgm:t>
    </dgm:pt>
    <dgm:pt modelId="{F83F6B3B-D237-4AB2-8210-54F236B7EA4C}" type="pres">
      <dgm:prSet presAssocID="{9C107E23-F36F-4371-9240-C1C458470070}" presName="composite" presStyleCnt="0"/>
      <dgm:spPr/>
    </dgm:pt>
    <dgm:pt modelId="{1D3803E8-2A24-4363-A6C2-6A3FF75AE008}" type="pres">
      <dgm:prSet presAssocID="{9C107E23-F36F-4371-9240-C1C458470070}" presName="LShape" presStyleLbl="alignNode1" presStyleIdx="0" presStyleCnt="5"/>
      <dgm:spPr/>
    </dgm:pt>
    <dgm:pt modelId="{91159991-D484-435D-8A52-2EAD22F7F4EA}" type="pres">
      <dgm:prSet presAssocID="{9C107E23-F36F-4371-9240-C1C458470070}" presName="ParentText" presStyleLbl="revTx" presStyleIdx="0" presStyleCnt="3" custScaleX="114170" custScaleY="111929" custLinFactNeighborX="9302">
        <dgm:presLayoutVars>
          <dgm:chMax val="0"/>
          <dgm:chPref val="0"/>
          <dgm:bulletEnabled val="1"/>
        </dgm:presLayoutVars>
      </dgm:prSet>
      <dgm:spPr/>
      <dgm:t>
        <a:bodyPr/>
        <a:lstStyle/>
        <a:p>
          <a:endParaRPr lang="id-ID"/>
        </a:p>
      </dgm:t>
    </dgm:pt>
    <dgm:pt modelId="{8216397C-3FED-4484-AB40-6E00EAEFBF15}" type="pres">
      <dgm:prSet presAssocID="{9C107E23-F36F-4371-9240-C1C458470070}" presName="Triangle" presStyleLbl="alignNode1" presStyleIdx="1" presStyleCnt="5"/>
      <dgm:spPr/>
    </dgm:pt>
    <dgm:pt modelId="{2E6083EE-CBE4-41C0-8286-AC9077D2B52C}" type="pres">
      <dgm:prSet presAssocID="{6FECB746-D374-44B0-AC38-4642D1FE65FC}" presName="sibTrans" presStyleCnt="0"/>
      <dgm:spPr/>
    </dgm:pt>
    <dgm:pt modelId="{7731B7F8-F0A0-4800-AFF4-B98D49EC144C}" type="pres">
      <dgm:prSet presAssocID="{6FECB746-D374-44B0-AC38-4642D1FE65FC}" presName="space" presStyleCnt="0"/>
      <dgm:spPr/>
    </dgm:pt>
    <dgm:pt modelId="{012A5B58-3BC8-4AC0-A47E-5FC120D06970}" type="pres">
      <dgm:prSet presAssocID="{475FBFDD-3979-4CF9-97E2-E259185417E1}" presName="composite" presStyleCnt="0"/>
      <dgm:spPr/>
    </dgm:pt>
    <dgm:pt modelId="{82C00AB0-EA68-4D46-93DA-3B8CCC785911}" type="pres">
      <dgm:prSet presAssocID="{475FBFDD-3979-4CF9-97E2-E259185417E1}" presName="LShape" presStyleLbl="alignNode1" presStyleIdx="2" presStyleCnt="5"/>
      <dgm:spPr/>
    </dgm:pt>
    <dgm:pt modelId="{19CCB227-3079-44D8-8EA2-E3CB553B2DB2}" type="pres">
      <dgm:prSet presAssocID="{475FBFDD-3979-4CF9-97E2-E259185417E1}" presName="ParentText" presStyleLbl="revTx" presStyleIdx="1" presStyleCnt="3" custLinFactNeighborX="-2319" custLinFactNeighborY="4174">
        <dgm:presLayoutVars>
          <dgm:chMax val="0"/>
          <dgm:chPref val="0"/>
          <dgm:bulletEnabled val="1"/>
        </dgm:presLayoutVars>
      </dgm:prSet>
      <dgm:spPr/>
      <dgm:t>
        <a:bodyPr/>
        <a:lstStyle/>
        <a:p>
          <a:endParaRPr lang="id-ID"/>
        </a:p>
      </dgm:t>
    </dgm:pt>
    <dgm:pt modelId="{B828056D-F55D-4AD7-A480-7671194811FB}" type="pres">
      <dgm:prSet presAssocID="{475FBFDD-3979-4CF9-97E2-E259185417E1}" presName="Triangle" presStyleLbl="alignNode1" presStyleIdx="3" presStyleCnt="5"/>
      <dgm:spPr/>
    </dgm:pt>
    <dgm:pt modelId="{7D1B580A-5A7C-4488-9DC2-B09566B5665F}" type="pres">
      <dgm:prSet presAssocID="{A10DF4C4-0561-4047-9289-210BD8CB7853}" presName="sibTrans" presStyleCnt="0"/>
      <dgm:spPr/>
    </dgm:pt>
    <dgm:pt modelId="{A7AEF820-AF55-4F40-AFC4-571A1E40009D}" type="pres">
      <dgm:prSet presAssocID="{A10DF4C4-0561-4047-9289-210BD8CB7853}" presName="space" presStyleCnt="0"/>
      <dgm:spPr/>
    </dgm:pt>
    <dgm:pt modelId="{1D340153-9747-4404-B26C-5634B0ECE055}" type="pres">
      <dgm:prSet presAssocID="{8E35F9D7-A85D-488E-8BD4-E1C1A2F30EB6}" presName="composite" presStyleCnt="0"/>
      <dgm:spPr/>
    </dgm:pt>
    <dgm:pt modelId="{75A142E9-F7D8-4F69-805F-205DAE5750A3}" type="pres">
      <dgm:prSet presAssocID="{8E35F9D7-A85D-488E-8BD4-E1C1A2F30EB6}" presName="LShape" presStyleLbl="alignNode1" presStyleIdx="4" presStyleCnt="5"/>
      <dgm:spPr/>
    </dgm:pt>
    <dgm:pt modelId="{201EC7A4-633E-4F19-8CC5-1E7850066BDD}" type="pres">
      <dgm:prSet presAssocID="{8E35F9D7-A85D-488E-8BD4-E1C1A2F30EB6}" presName="ParentText" presStyleLbl="revTx" presStyleIdx="2" presStyleCnt="3">
        <dgm:presLayoutVars>
          <dgm:chMax val="0"/>
          <dgm:chPref val="0"/>
          <dgm:bulletEnabled val="1"/>
        </dgm:presLayoutVars>
      </dgm:prSet>
      <dgm:spPr/>
      <dgm:t>
        <a:bodyPr/>
        <a:lstStyle/>
        <a:p>
          <a:endParaRPr lang="id-ID"/>
        </a:p>
      </dgm:t>
    </dgm:pt>
  </dgm:ptLst>
  <dgm:cxnLst>
    <dgm:cxn modelId="{C99FC67B-5113-45B6-AA8C-0CF181548688}" srcId="{D338FE2D-E820-42CE-B7D5-35D30F571C77}" destId="{9C107E23-F36F-4371-9240-C1C458470070}" srcOrd="0" destOrd="0" parTransId="{8D7491BB-325B-44B6-AA91-BE98613CFAED}" sibTransId="{6FECB746-D374-44B0-AC38-4642D1FE65FC}"/>
    <dgm:cxn modelId="{E7EF4EC4-01D5-4CE9-B488-5EBC71655F3D}" srcId="{D338FE2D-E820-42CE-B7D5-35D30F571C77}" destId="{8E35F9D7-A85D-488E-8BD4-E1C1A2F30EB6}" srcOrd="2" destOrd="0" parTransId="{A2494BA8-7F4E-41D3-842B-1DB71230B7B9}" sibTransId="{8E283B6F-9BCF-496B-9703-4BF0F4626E56}"/>
    <dgm:cxn modelId="{6396956F-B80F-4E35-A5AE-D657D364915D}" type="presOf" srcId="{475FBFDD-3979-4CF9-97E2-E259185417E1}" destId="{19CCB227-3079-44D8-8EA2-E3CB553B2DB2}" srcOrd="0" destOrd="0" presId="urn:microsoft.com/office/officeart/2009/3/layout/StepUpProcess"/>
    <dgm:cxn modelId="{E845C430-E0DF-4065-81BF-AFC95303D561}" srcId="{D338FE2D-E820-42CE-B7D5-35D30F571C77}" destId="{475FBFDD-3979-4CF9-97E2-E259185417E1}" srcOrd="1" destOrd="0" parTransId="{A728822C-FD58-4CC4-BCF4-55B2E198D688}" sibTransId="{A10DF4C4-0561-4047-9289-210BD8CB7853}"/>
    <dgm:cxn modelId="{CE86CD32-58A8-413B-9ADD-E34CC55D1834}" type="presOf" srcId="{9C107E23-F36F-4371-9240-C1C458470070}" destId="{91159991-D484-435D-8A52-2EAD22F7F4EA}" srcOrd="0" destOrd="0" presId="urn:microsoft.com/office/officeart/2009/3/layout/StepUpProcess"/>
    <dgm:cxn modelId="{DBF41754-2515-4E4E-BBEA-A2A9B749EED6}" type="presOf" srcId="{8E35F9D7-A85D-488E-8BD4-E1C1A2F30EB6}" destId="{201EC7A4-633E-4F19-8CC5-1E7850066BDD}" srcOrd="0" destOrd="0" presId="urn:microsoft.com/office/officeart/2009/3/layout/StepUpProcess"/>
    <dgm:cxn modelId="{515671DF-DFED-4F06-BCA9-C634AE1ABB8B}" type="presOf" srcId="{D338FE2D-E820-42CE-B7D5-35D30F571C77}" destId="{F2EBBAB3-433A-4F8F-9CB7-694D4353142B}" srcOrd="0" destOrd="0" presId="urn:microsoft.com/office/officeart/2009/3/layout/StepUpProcess"/>
    <dgm:cxn modelId="{C3C98E59-1686-4202-B216-D75EC05F729C}" type="presParOf" srcId="{F2EBBAB3-433A-4F8F-9CB7-694D4353142B}" destId="{F83F6B3B-D237-4AB2-8210-54F236B7EA4C}" srcOrd="0" destOrd="0" presId="urn:microsoft.com/office/officeart/2009/3/layout/StepUpProcess"/>
    <dgm:cxn modelId="{8A9E492C-0FA5-4C0B-ACE5-88451E5CFA2A}" type="presParOf" srcId="{F83F6B3B-D237-4AB2-8210-54F236B7EA4C}" destId="{1D3803E8-2A24-4363-A6C2-6A3FF75AE008}" srcOrd="0" destOrd="0" presId="urn:microsoft.com/office/officeart/2009/3/layout/StepUpProcess"/>
    <dgm:cxn modelId="{E6AE15DD-A0D5-4079-A2D6-94090AD7F573}" type="presParOf" srcId="{F83F6B3B-D237-4AB2-8210-54F236B7EA4C}" destId="{91159991-D484-435D-8A52-2EAD22F7F4EA}" srcOrd="1" destOrd="0" presId="urn:microsoft.com/office/officeart/2009/3/layout/StepUpProcess"/>
    <dgm:cxn modelId="{913745F2-EC40-42B9-B995-1B1B808F31EE}" type="presParOf" srcId="{F83F6B3B-D237-4AB2-8210-54F236B7EA4C}" destId="{8216397C-3FED-4484-AB40-6E00EAEFBF15}" srcOrd="2" destOrd="0" presId="urn:microsoft.com/office/officeart/2009/3/layout/StepUpProcess"/>
    <dgm:cxn modelId="{E8C90308-F566-4E09-AAAD-0678F170EB47}" type="presParOf" srcId="{F2EBBAB3-433A-4F8F-9CB7-694D4353142B}" destId="{2E6083EE-CBE4-41C0-8286-AC9077D2B52C}" srcOrd="1" destOrd="0" presId="urn:microsoft.com/office/officeart/2009/3/layout/StepUpProcess"/>
    <dgm:cxn modelId="{F23D4650-9013-437E-8BC2-D8E2C4CA61B6}" type="presParOf" srcId="{2E6083EE-CBE4-41C0-8286-AC9077D2B52C}" destId="{7731B7F8-F0A0-4800-AFF4-B98D49EC144C}" srcOrd="0" destOrd="0" presId="urn:microsoft.com/office/officeart/2009/3/layout/StepUpProcess"/>
    <dgm:cxn modelId="{CC554C52-DE31-4E84-BF5B-C0EA42920186}" type="presParOf" srcId="{F2EBBAB3-433A-4F8F-9CB7-694D4353142B}" destId="{012A5B58-3BC8-4AC0-A47E-5FC120D06970}" srcOrd="2" destOrd="0" presId="urn:microsoft.com/office/officeart/2009/3/layout/StepUpProcess"/>
    <dgm:cxn modelId="{4FC06E20-C575-4E72-AC1B-E43EEAEC9946}" type="presParOf" srcId="{012A5B58-3BC8-4AC0-A47E-5FC120D06970}" destId="{82C00AB0-EA68-4D46-93DA-3B8CCC785911}" srcOrd="0" destOrd="0" presId="urn:microsoft.com/office/officeart/2009/3/layout/StepUpProcess"/>
    <dgm:cxn modelId="{F4E0BC2F-B9FB-42B4-AA87-9901E0152A9D}" type="presParOf" srcId="{012A5B58-3BC8-4AC0-A47E-5FC120D06970}" destId="{19CCB227-3079-44D8-8EA2-E3CB553B2DB2}" srcOrd="1" destOrd="0" presId="urn:microsoft.com/office/officeart/2009/3/layout/StepUpProcess"/>
    <dgm:cxn modelId="{EAD6C65C-E17D-494A-99DE-BA30077377BB}" type="presParOf" srcId="{012A5B58-3BC8-4AC0-A47E-5FC120D06970}" destId="{B828056D-F55D-4AD7-A480-7671194811FB}" srcOrd="2" destOrd="0" presId="urn:microsoft.com/office/officeart/2009/3/layout/StepUpProcess"/>
    <dgm:cxn modelId="{6E85EDA6-360E-4E3B-9E12-0068AD05E177}" type="presParOf" srcId="{F2EBBAB3-433A-4F8F-9CB7-694D4353142B}" destId="{7D1B580A-5A7C-4488-9DC2-B09566B5665F}" srcOrd="3" destOrd="0" presId="urn:microsoft.com/office/officeart/2009/3/layout/StepUpProcess"/>
    <dgm:cxn modelId="{8647C519-C578-4A3F-B97B-9DDC7E9833C5}" type="presParOf" srcId="{7D1B580A-5A7C-4488-9DC2-B09566B5665F}" destId="{A7AEF820-AF55-4F40-AFC4-571A1E40009D}" srcOrd="0" destOrd="0" presId="urn:microsoft.com/office/officeart/2009/3/layout/StepUpProcess"/>
    <dgm:cxn modelId="{ED7FA827-29A2-49C3-A90D-8E7051EF20C3}" type="presParOf" srcId="{F2EBBAB3-433A-4F8F-9CB7-694D4353142B}" destId="{1D340153-9747-4404-B26C-5634B0ECE055}" srcOrd="4" destOrd="0" presId="urn:microsoft.com/office/officeart/2009/3/layout/StepUpProcess"/>
    <dgm:cxn modelId="{766FA80B-F5F1-4324-BB36-01BF9B67228C}" type="presParOf" srcId="{1D340153-9747-4404-B26C-5634B0ECE055}" destId="{75A142E9-F7D8-4F69-805F-205DAE5750A3}" srcOrd="0" destOrd="0" presId="urn:microsoft.com/office/officeart/2009/3/layout/StepUpProcess"/>
    <dgm:cxn modelId="{A2D71BF5-36BB-4DD5-857E-464405AA80CD}" type="presParOf" srcId="{1D340153-9747-4404-B26C-5634B0ECE055}" destId="{201EC7A4-633E-4F19-8CC5-1E7850066BD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27096-AE76-4D80-8CC7-813FA58B541E}">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EB04F-0512-4103-9A49-3590DC755C35}">
      <dsp:nvSpPr>
        <dsp:cNvPr id="0" name=""/>
        <dsp:cNvSpPr/>
      </dsp:nvSpPr>
      <dsp:spPr>
        <a:xfrm>
          <a:off x="432049" y="250237"/>
          <a:ext cx="7694593" cy="100368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t>1.   TEACHER EDUCATION IN INDONESIA</a:t>
          </a:r>
          <a:endParaRPr lang="en-US" sz="2800" b="1" kern="1200" dirty="0"/>
        </a:p>
      </dsp:txBody>
      <dsp:txXfrm>
        <a:off x="481045" y="299233"/>
        <a:ext cx="7596601" cy="905688"/>
      </dsp:txXfrm>
    </dsp:sp>
    <dsp:sp modelId="{E4E962A1-6A86-4DAA-B3CC-51A7ABF36889}">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0659BC97-96E2-4155-A69A-9950264BD319}">
      <dsp:nvSpPr>
        <dsp:cNvPr id="0" name=""/>
        <dsp:cNvSpPr/>
      </dsp:nvSpPr>
      <dsp:spPr>
        <a:xfrm>
          <a:off x="393807" y="1621269"/>
          <a:ext cx="7835792" cy="100368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t>2</a:t>
          </a:r>
          <a:r>
            <a:rPr lang="en-US" sz="1600" b="1" kern="1200" dirty="0" smtClean="0"/>
            <a:t>. </a:t>
          </a:r>
          <a:r>
            <a:rPr lang="en-US" sz="2800" b="1" kern="1200" dirty="0" smtClean="0"/>
            <a:t>TEACHER CERTIFICATION</a:t>
          </a:r>
          <a:endParaRPr lang="en-US" sz="2800" b="1" kern="1200" dirty="0"/>
        </a:p>
      </dsp:txBody>
      <dsp:txXfrm>
        <a:off x="442803" y="1670265"/>
        <a:ext cx="7737800" cy="905688"/>
      </dsp:txXfrm>
    </dsp:sp>
    <dsp:sp modelId="{1500A12F-E5CF-48D5-A9FC-71C65B1DC090}">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6FF4E020-3263-4A48-B7C7-621385AC32BF}">
      <dsp:nvSpPr>
        <dsp:cNvPr id="0" name=""/>
        <dsp:cNvSpPr/>
      </dsp:nvSpPr>
      <dsp:spPr>
        <a:xfrm>
          <a:off x="347456" y="3090230"/>
          <a:ext cx="7882143" cy="1003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t>CERTIFICATION OF TEACHER  THROUGH  TEACHER PROFESSIONAL  EDUCATION  PROGRAM </a:t>
          </a:r>
          <a:endParaRPr lang="en-US" sz="2400" b="1" kern="1200" dirty="0"/>
        </a:p>
      </dsp:txBody>
      <dsp:txXfrm>
        <a:off x="396452" y="3139226"/>
        <a:ext cx="7784151"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0CF069-EF96-4D99-A25B-D30A920ED747}" type="datetimeFigureOut">
              <a:rPr lang="en-US" smtClean="0"/>
              <a:t>6/18/2019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1E7AAA-3045-4F3B-B155-8AF6FD2C118F}" type="slidenum">
              <a:rPr lang="en-US" smtClean="0"/>
              <a:t>‹#›</a:t>
            </a:fld>
            <a:endParaRPr lang="en-US"/>
          </a:p>
        </p:txBody>
      </p:sp>
    </p:spTree>
    <p:extLst>
      <p:ext uri="{BB962C8B-B14F-4D97-AF65-F5344CB8AC3E}">
        <p14:creationId xmlns:p14="http://schemas.microsoft.com/office/powerpoint/2010/main" val="3653890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35EA06-B03B-4303-8B39-B6BCDAC1B999}" type="datetimeFigureOut">
              <a:rPr lang="id-ID" smtClean="0"/>
              <a:pPr/>
              <a:t>18/06/2019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319AC-D66A-477D-84A8-8071A896B2C4}" type="slidenum">
              <a:rPr lang="id-ID" smtClean="0"/>
              <a:pPr/>
              <a:t>‹#›</a:t>
            </a:fld>
            <a:endParaRPr lang="id-ID"/>
          </a:p>
        </p:txBody>
      </p:sp>
    </p:spTree>
    <p:extLst>
      <p:ext uri="{BB962C8B-B14F-4D97-AF65-F5344CB8AC3E}">
        <p14:creationId xmlns:p14="http://schemas.microsoft.com/office/powerpoint/2010/main" val="1527426610"/>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9311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319AC-D66A-477D-84A8-8071A896B2C4}" type="slidenum">
              <a:rPr lang="id-ID" smtClean="0"/>
              <a:pPr/>
              <a:t>12</a:t>
            </a:fld>
            <a:endParaRPr lang="id-ID"/>
          </a:p>
        </p:txBody>
      </p:sp>
    </p:spTree>
    <p:extLst>
      <p:ext uri="{BB962C8B-B14F-4D97-AF65-F5344CB8AC3E}">
        <p14:creationId xmlns:p14="http://schemas.microsoft.com/office/powerpoint/2010/main" val="96331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GB">
                <a:solidFill>
                  <a:prstClr val="black"/>
                </a:solidFill>
              </a:rPr>
              <a:t>Alliance slides_version 7_Sunday</a:t>
            </a:r>
          </a:p>
        </p:txBody>
      </p:sp>
      <p:sp>
        <p:nvSpPr>
          <p:cNvPr id="6" name="Rectangle 3"/>
          <p:cNvSpPr>
            <a:spLocks noGrp="1" noChangeArrowheads="1"/>
          </p:cNvSpPr>
          <p:nvPr>
            <p:ph type="dt" idx="1"/>
          </p:nvPr>
        </p:nvSpPr>
        <p:spPr>
          <a:ln/>
        </p:spPr>
        <p:txBody>
          <a:bodyPr/>
          <a:lstStyle/>
          <a:p>
            <a:fld id="{B821FB04-4F72-45BF-BA70-6756C13EF7F1}" type="datetime9">
              <a:rPr lang="en-GB">
                <a:solidFill>
                  <a:prstClr val="black"/>
                </a:solidFill>
              </a:rPr>
              <a:pPr/>
              <a:t>18/06/2019 06:52:00</a:t>
            </a:fld>
            <a:endParaRPr lang="en-GB">
              <a:solidFill>
                <a:prstClr val="black"/>
              </a:solidFill>
            </a:endParaRPr>
          </a:p>
        </p:txBody>
      </p:sp>
      <p:sp>
        <p:nvSpPr>
          <p:cNvPr id="7" name="Rectangle 7"/>
          <p:cNvSpPr>
            <a:spLocks noGrp="1" noChangeArrowheads="1"/>
          </p:cNvSpPr>
          <p:nvPr>
            <p:ph type="sldNum" sz="quarter" idx="5"/>
          </p:nvPr>
        </p:nvSpPr>
        <p:spPr>
          <a:ln/>
        </p:spPr>
        <p:txBody>
          <a:bodyPr/>
          <a:lstStyle/>
          <a:p>
            <a:fld id="{A3C5F19E-CF44-42CB-B25D-4CA4CF1C3839}" type="slidenum">
              <a:rPr lang="en-GB">
                <a:solidFill>
                  <a:prstClr val="black"/>
                </a:solidFill>
              </a:rPr>
              <a:pPr/>
              <a:t>27</a:t>
            </a:fld>
            <a:endParaRPr lang="en-GB">
              <a:solidFill>
                <a:prstClr val="black"/>
              </a:solidFill>
            </a:endParaRPr>
          </a:p>
        </p:txBody>
      </p:sp>
      <p:sp>
        <p:nvSpPr>
          <p:cNvPr id="47106" name="Rectangle 7"/>
          <p:cNvSpPr txBox="1">
            <a:spLocks noGrp="1" noChangeArrowheads="1"/>
          </p:cNvSpPr>
          <p:nvPr/>
        </p:nvSpPr>
        <p:spPr bwMode="auto">
          <a:xfrm>
            <a:off x="3885454" y="8686287"/>
            <a:ext cx="2972548" cy="457713"/>
          </a:xfrm>
          <a:prstGeom prst="rect">
            <a:avLst/>
          </a:prstGeom>
          <a:noFill/>
          <a:ln w="9525">
            <a:noFill/>
            <a:miter lim="800000"/>
            <a:headEnd/>
            <a:tailEnd/>
          </a:ln>
        </p:spPr>
        <p:txBody>
          <a:bodyPr lIns="92164" tIns="46083" rIns="92164" bIns="46083" anchor="b"/>
          <a:lstStyle/>
          <a:p>
            <a:pPr defTabSz="926716"/>
            <a:fld id="{A0DC6229-39B8-481C-BFFD-7577BFEC9E26}" type="slidenum">
              <a:rPr lang="en-US" sz="1200">
                <a:solidFill>
                  <a:prstClr val="black"/>
                </a:solidFill>
                <a:cs typeface="Arial" pitchFamily="34" charset="0"/>
              </a:rPr>
              <a:pPr defTabSz="926716"/>
              <a:t>27</a:t>
            </a:fld>
            <a:endParaRPr lang="en-US" sz="1200" dirty="0">
              <a:solidFill>
                <a:prstClr val="black"/>
              </a:solidFill>
              <a:cs typeface="Arial" pitchFamily="34" charset="0"/>
            </a:endParaRPr>
          </a:p>
        </p:txBody>
      </p:sp>
      <p:sp>
        <p:nvSpPr>
          <p:cNvPr id="47107" name="Rectangle 2"/>
          <p:cNvSpPr>
            <a:spLocks noGrp="1" noRot="1" noChangeAspect="1" noChangeArrowheads="1" noTextEdit="1"/>
          </p:cNvSpPr>
          <p:nvPr>
            <p:ph type="sldImg"/>
          </p:nvPr>
        </p:nvSpPr>
        <p:spPr>
          <a:xfrm>
            <a:off x="1144588" y="685800"/>
            <a:ext cx="4573587" cy="3430588"/>
          </a:xfrm>
          <a:ln/>
        </p:spPr>
      </p:sp>
      <p:sp>
        <p:nvSpPr>
          <p:cNvPr id="47108" name="Rectangle 3"/>
          <p:cNvSpPr>
            <a:spLocks noGrp="1" noChangeArrowheads="1"/>
          </p:cNvSpPr>
          <p:nvPr>
            <p:ph type="body" idx="1"/>
          </p:nvPr>
        </p:nvSpPr>
        <p:spPr>
          <a:xfrm>
            <a:off x="914508" y="4343146"/>
            <a:ext cx="5028987" cy="4115019"/>
          </a:xfrm>
        </p:spPr>
        <p:txBody>
          <a:bodyPr wrap="square" lIns="92164" tIns="46083" rIns="92164" bIns="46083"/>
          <a:lstStyle/>
          <a:p>
            <a:pPr eaLnBrk="1" hangingPunct="1"/>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3"/>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2C11C60-EF3B-403C-9EB5-5C09077B6D5F}" type="datetime1">
              <a:rPr lang="id-ID" smtClean="0"/>
              <a:t>18/06/2019</a:t>
            </a:fld>
            <a:endParaRPr lang="id-ID"/>
          </a:p>
        </p:txBody>
      </p:sp>
      <p:sp>
        <p:nvSpPr>
          <p:cNvPr id="5" name="Footer Placeholder 4"/>
          <p:cNvSpPr>
            <a:spLocks noGrp="1"/>
          </p:cNvSpPr>
          <p:nvPr>
            <p:ph type="ftr" sz="quarter" idx="11"/>
          </p:nvPr>
        </p:nvSpPr>
        <p:spPr/>
        <p:txBody>
          <a:bodyPr/>
          <a:lstStyle/>
          <a:p>
            <a:r>
              <a:rPr lang="id-ID" smtClean="0"/>
              <a:t>Dinn Wahyudin/UPI/Chungnam National Univ/2018</a:t>
            </a:r>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88743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CF9E7CE-5902-4D19-A19A-4FDAF2396CD7}" type="datetime1">
              <a:rPr lang="id-ID" smtClean="0"/>
              <a:t>18/06/2019</a:t>
            </a:fld>
            <a:endParaRPr lang="id-ID"/>
          </a:p>
        </p:txBody>
      </p:sp>
      <p:sp>
        <p:nvSpPr>
          <p:cNvPr id="5" name="Footer Placeholder 4"/>
          <p:cNvSpPr>
            <a:spLocks noGrp="1"/>
          </p:cNvSpPr>
          <p:nvPr>
            <p:ph type="ftr" sz="quarter" idx="11"/>
          </p:nvPr>
        </p:nvSpPr>
        <p:spPr/>
        <p:txBody>
          <a:bodyPr/>
          <a:lstStyle/>
          <a:p>
            <a:r>
              <a:rPr lang="id-ID" smtClean="0"/>
              <a:t>Dinn Wahyudin/UPI/Chungnam National Univ/2018</a:t>
            </a:r>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15951100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092BEE7E-C9D7-43A2-8965-D0DC2A5925C1}" type="datetime1">
              <a:rPr lang="id-ID" smtClean="0"/>
              <a:t>18/06/2019</a:t>
            </a:fld>
            <a:endParaRPr lang="en-US"/>
          </a:p>
        </p:txBody>
      </p:sp>
      <p:sp>
        <p:nvSpPr>
          <p:cNvPr id="5" name="Footer Placeholder 27"/>
          <p:cNvSpPr>
            <a:spLocks noGrp="1"/>
          </p:cNvSpPr>
          <p:nvPr>
            <p:ph type="ftr" sz="quarter" idx="11"/>
          </p:nvPr>
        </p:nvSpPr>
        <p:spPr/>
        <p:txBody>
          <a:bodyPr/>
          <a:lstStyle>
            <a:lvl1pPr>
              <a:defRPr/>
            </a:lvl1pPr>
          </a:lstStyle>
          <a:p>
            <a:pPr>
              <a:defRPr/>
            </a:pPr>
            <a:r>
              <a:rPr lang="id-ID" smtClean="0"/>
              <a:t>Dinn Wahyudin/UPI/Chungnam National Univ/2018</a:t>
            </a:r>
            <a:endParaRPr lang="id-ID"/>
          </a:p>
        </p:txBody>
      </p:sp>
      <p:sp>
        <p:nvSpPr>
          <p:cNvPr id="6" name="Slide Number Placeholder 4"/>
          <p:cNvSpPr>
            <a:spLocks noGrp="1"/>
          </p:cNvSpPr>
          <p:nvPr>
            <p:ph type="sldNum" sz="quarter" idx="12"/>
          </p:nvPr>
        </p:nvSpPr>
        <p:spPr/>
        <p:txBody>
          <a:bodyPr/>
          <a:lstStyle>
            <a:lvl1pPr>
              <a:defRPr/>
            </a:lvl1pPr>
          </a:lstStyle>
          <a:p>
            <a:pPr>
              <a:defRPr/>
            </a:pPr>
            <a:fld id="{74C0A1EE-6E98-43E7-BDC9-53A426CC17A4}" type="slidenum">
              <a:rPr lang="en-US"/>
              <a:pPr>
                <a:defRPr/>
              </a:pPr>
              <a:t>‹#›</a:t>
            </a:fld>
            <a:endParaRPr lang="en-US"/>
          </a:p>
        </p:txBody>
      </p:sp>
    </p:spTree>
    <p:extLst>
      <p:ext uri="{BB962C8B-B14F-4D97-AF65-F5344CB8AC3E}">
        <p14:creationId xmlns:p14="http://schemas.microsoft.com/office/powerpoint/2010/main" val="31597953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7CC4C425-C160-41BA-B5C6-21BBB752558D}" type="datetime1">
              <a:rPr lang="id-ID" smtClean="0"/>
              <a:t>18/06/2019</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id-ID" smtClean="0"/>
              <a:t>Dinn Wahyudin/UPI/Chungnam National Univ/2018</a:t>
            </a:r>
            <a:endParaRPr lang="id-ID"/>
          </a:p>
        </p:txBody>
      </p:sp>
      <p:sp>
        <p:nvSpPr>
          <p:cNvPr id="6" name="Slide Number Placeholder 5"/>
          <p:cNvSpPr>
            <a:spLocks noGrp="1"/>
          </p:cNvSpPr>
          <p:nvPr>
            <p:ph type="sldNum" sz="quarter" idx="12"/>
          </p:nvPr>
        </p:nvSpPr>
        <p:spPr/>
        <p:txBody>
          <a:bodyPr/>
          <a:lstStyle>
            <a:lvl1pPr>
              <a:defRPr smtClean="0"/>
            </a:lvl1pPr>
          </a:lstStyle>
          <a:p>
            <a:pPr>
              <a:defRPr/>
            </a:pPr>
            <a:fld id="{FDC37627-4C14-44BC-BD39-7CCEB7BCBF37}" type="slidenum">
              <a:rPr lang="en-US"/>
              <a:pPr>
                <a:defRPr/>
              </a:pPr>
              <a:t>‹#›</a:t>
            </a:fld>
            <a:endParaRPr lang="en-US"/>
          </a:p>
        </p:txBody>
      </p:sp>
    </p:spTree>
    <p:extLst>
      <p:ext uri="{BB962C8B-B14F-4D97-AF65-F5344CB8AC3E}">
        <p14:creationId xmlns:p14="http://schemas.microsoft.com/office/powerpoint/2010/main" val="35986562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7"/>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6213993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68723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7802683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395592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endParaRPr lang="id-ID">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650400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endParaRPr lang="id-ID">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171303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d-ID">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607305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718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6"/>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7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3C62521-AD94-4A73-9868-F25DF172AE19}" type="datetime1">
              <a:rPr lang="id-ID" smtClean="0"/>
              <a:t>18/06/2019</a:t>
            </a:fld>
            <a:endParaRPr lang="id-ID"/>
          </a:p>
        </p:txBody>
      </p:sp>
      <p:sp>
        <p:nvSpPr>
          <p:cNvPr id="5" name="Footer Placeholder 4"/>
          <p:cNvSpPr>
            <a:spLocks noGrp="1"/>
          </p:cNvSpPr>
          <p:nvPr>
            <p:ph type="ftr" sz="quarter" idx="11"/>
          </p:nvPr>
        </p:nvSpPr>
        <p:spPr/>
        <p:txBody>
          <a:bodyPr/>
          <a:lstStyle/>
          <a:p>
            <a:r>
              <a:rPr lang="id-ID" smtClean="0"/>
              <a:t>Dinn Wahyudin/UPI/Chungnam National Univ/2018</a:t>
            </a:r>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5763974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358530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977935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0"/>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9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3274062-32E3-4E61-A1CD-A86C0C095FF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633496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CC357B2D-459B-443F-A2E5-ABDE53503EC9}"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50C71D3-3654-4FA1-8032-DF18145740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52222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BCF3939-83D1-4A04-8306-166970277631}"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6C03AB-543D-4F39-A90A-85ED383A751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7344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7B2EF65E-5C7C-462A-8F7E-335A9E3D942B}"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5A0A94C-2406-47D8-86A9-6DA454417F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86065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0858085-0561-44C7-A201-7BB254C17F86}"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CA8F353-220E-429E-BA77-3DC4370367A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91473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53BA4C1-67D5-48CC-BEA5-7794FB875EB8}"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C8FDFA7-6E74-465F-B163-D2FEBFB28C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13116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387BA71-496C-4AF1-A9C3-308905BBEF7B}"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29FE803-B764-49CD-8FF3-0145523DA5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4327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8DE6C9-0509-4485-A63F-2236E49CA4FC}"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E93E0D4-B228-43EA-8F91-5DC20520496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135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15A51-ED56-4CC8-B640-A72F160FBEA8}"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1354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7AB04B4-8C95-4817-92AD-3CB5F7D32B8D}"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F751062-ACC8-4FAE-AA5F-85466CE5EA2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46120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655570C6-1436-492F-ABA9-8E818A075872}"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AAC6F43-A5A6-4537-83E7-17E33C795AA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52049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DAB38D5-C6E6-4341-B328-E3FD3B1FC057}"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EF60D7D-658D-48A6-B158-ED1C9D967C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84158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B485D50-2E48-4A9D-8D8D-4D2F6808DB46}" type="datetimeFigureOut">
              <a:rPr lang="en-US" smtClean="0">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C26DC2A-A668-4AC2-A0D2-39E1CF12F87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643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6D5AE-C33F-4D25-9BA8-8B71DE4E8EB6}"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55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12FF0-D6B7-4FB7-8AC5-7E4E16D688D4}"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888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3E8A3D-90D4-4F21-A863-7CBA788924A7}"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00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D1CAE-F3AC-4E7B-805E-B12C92C3E2D1}" type="datetime1">
              <a:rPr lang="id-ID" smtClean="0">
                <a:solidFill>
                  <a:prstClr val="black">
                    <a:tint val="75000"/>
                  </a:prstClr>
                </a:solidFill>
              </a:rPr>
              <a:t>18/06/2019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34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7FE12-BCF0-4793-A002-7D3CACE5793F}" type="datetime1">
              <a:rPr lang="id-ID" smtClean="0">
                <a:solidFill>
                  <a:prstClr val="black">
                    <a:tint val="75000"/>
                  </a:prstClr>
                </a:solidFill>
              </a:rPr>
              <a:t>18/06/2019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58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1E3DC-95C8-428B-A8AF-6A9CBA839F3F}" type="datetime1">
              <a:rPr lang="id-ID" smtClean="0">
                <a:solidFill>
                  <a:prstClr val="black">
                    <a:tint val="75000"/>
                  </a:prstClr>
                </a:solidFill>
              </a:rPr>
              <a:t>18/06/2019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010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1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F4B1A-B583-4918-AAD8-C45B0F047269}"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62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6009DA2-430F-4039-B621-23EC5DA838A6}" type="datetime1">
              <a:rPr lang="id-ID" smtClean="0"/>
              <a:t>18/06/2019</a:t>
            </a:fld>
            <a:endParaRPr lang="id-ID"/>
          </a:p>
        </p:txBody>
      </p:sp>
      <p:sp>
        <p:nvSpPr>
          <p:cNvPr id="5" name="Footer Placeholder 4"/>
          <p:cNvSpPr>
            <a:spLocks noGrp="1"/>
          </p:cNvSpPr>
          <p:nvPr>
            <p:ph type="ftr" sz="quarter" idx="11"/>
          </p:nvPr>
        </p:nvSpPr>
        <p:spPr/>
        <p:txBody>
          <a:bodyPr/>
          <a:lstStyle/>
          <a:p>
            <a:r>
              <a:rPr lang="id-ID" smtClean="0"/>
              <a:t>Dinn Wahyudin/UPI/Chungnam National Univ/2018</a:t>
            </a:r>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4149111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4836B-2A37-444E-A02A-53D8BB0E384C}"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771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7CBCC-1B87-42AB-B3E0-2FA3B339CB21}"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13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55243-E07C-436D-A0E8-9E923E528CB3}"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489B4A-7974-47D1-AB0A-44185E9C2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684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54B8C86-DDD1-41C8-AF5F-43133EB4B83C}"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05951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7AE697C-0564-4A2F-97F6-E7E639D80368}"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88918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151E9-EDCB-463F-B3EC-B2870622DE76}"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53869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3CF6439-D5EC-4458-9272-BAA027CD31FA}" type="datetime1">
              <a:rPr lang="id-ID" smtClean="0">
                <a:solidFill>
                  <a:prstClr val="black">
                    <a:tint val="75000"/>
                  </a:prstClr>
                </a:solidFill>
              </a:rPr>
              <a:t>18/06/2019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42219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6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8207D44-CD27-4483-8C62-99051EC28494}" type="datetime1">
              <a:rPr lang="id-ID" smtClean="0">
                <a:solidFill>
                  <a:prstClr val="black">
                    <a:tint val="75000"/>
                  </a:prstClr>
                </a:solidFill>
              </a:rPr>
              <a:t>18/06/2019</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80959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EAC5B5A-E971-4BC6-8122-39BC0D082A93}" type="datetime1">
              <a:rPr lang="id-ID" smtClean="0">
                <a:solidFill>
                  <a:prstClr val="black">
                    <a:tint val="75000"/>
                  </a:prstClr>
                </a:solidFill>
              </a:rPr>
              <a:t>18/06/2019</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96685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1AAD-E1DD-4313-95B3-F20B8FD16E21}" type="datetime1">
              <a:rPr lang="id-ID" smtClean="0">
                <a:solidFill>
                  <a:prstClr val="black">
                    <a:tint val="75000"/>
                  </a:prstClr>
                </a:solidFill>
              </a:rPr>
              <a:t>18/06/2019</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7255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9"/>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6BA80-90C0-4493-AED8-CD14E560A8B7}" type="datetime1">
              <a:rPr lang="id-ID" smtClean="0"/>
              <a:t>18/06/2019</a:t>
            </a:fld>
            <a:endParaRPr lang="id-ID"/>
          </a:p>
        </p:txBody>
      </p:sp>
      <p:sp>
        <p:nvSpPr>
          <p:cNvPr id="5" name="Footer Placeholder 4"/>
          <p:cNvSpPr>
            <a:spLocks noGrp="1"/>
          </p:cNvSpPr>
          <p:nvPr>
            <p:ph type="ftr" sz="quarter" idx="11"/>
          </p:nvPr>
        </p:nvSpPr>
        <p:spPr/>
        <p:txBody>
          <a:bodyPr/>
          <a:lstStyle/>
          <a:p>
            <a:r>
              <a:rPr lang="id-ID" smtClean="0"/>
              <a:t>Dinn Wahyudin/UPI/Chungnam National Univ/2018</a:t>
            </a:r>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958856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3" y="2731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2E914-F773-47F6-82E8-0CB3D5E18418}" type="datetime1">
              <a:rPr lang="id-ID" smtClean="0">
                <a:solidFill>
                  <a:prstClr val="black">
                    <a:tint val="75000"/>
                  </a:prstClr>
                </a:solidFill>
              </a:rPr>
              <a:t>18/06/2019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63955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CCD65-7102-4A17-934B-590819F9AB1F}" type="datetime1">
              <a:rPr lang="id-ID" smtClean="0">
                <a:solidFill>
                  <a:prstClr val="black">
                    <a:tint val="75000"/>
                  </a:prstClr>
                </a:solidFill>
              </a:rPr>
              <a:t>18/06/2019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84204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1935BD1-C730-4258-AD1F-6F8D727FD183}"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59230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0"/>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7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1BFF1CA-14FC-4D04-98A0-EAD5EDCAE74C}"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9FDEDF1-2D69-4A24-90B2-688D088CE037}"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6413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419100"/>
            <a:ext cx="7772400" cy="574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7228B2E-F5C3-4BFD-962F-CD4376C3519E}" type="datetime1">
              <a:rPr lang="id-ID" smtClean="0">
                <a:solidFill>
                  <a:prstClr val="black">
                    <a:tint val="75000"/>
                  </a:prstClr>
                </a:solidFill>
              </a:rPr>
              <a:t>18/06/2019</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429BA3-1BBF-47F6-91C6-9DAD539D60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7566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60DD783D-2639-4F6E-9B18-E3D40DBC6FF0}" type="datetime1">
              <a:rPr lang="id-ID" smtClean="0">
                <a:solidFill>
                  <a:prstClr val="black">
                    <a:tint val="75000"/>
                  </a:prstClr>
                </a:solidFill>
              </a:rPr>
              <a:t>18/06/2019</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BC75B14-551C-4D76-BBE3-807E7B7AB8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9515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6" y="108"/>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grpSp>
      </p:grpSp>
      <p:sp>
        <p:nvSpPr>
          <p:cNvPr id="78915" name="Rectangle 67"/>
          <p:cNvSpPr>
            <a:spLocks noGrp="1" noChangeArrowheads="1"/>
          </p:cNvSpPr>
          <p:nvPr>
            <p:ph type="ctrTitle" sz="quarter"/>
          </p:nvPr>
        </p:nvSpPr>
        <p:spPr>
          <a:xfrm>
            <a:off x="455656" y="1920983"/>
            <a:ext cx="8226425" cy="1736725"/>
          </a:xfrm>
        </p:spPr>
        <p:txBody>
          <a:bodyPr anchor="b"/>
          <a:lstStyle>
            <a:lvl1pPr>
              <a:defRPr sz="5400"/>
            </a:lvl1pPr>
          </a:lstStyle>
          <a:p>
            <a:r>
              <a:rPr lang="en-US"/>
              <a:t>Click to edit Master title style</a:t>
            </a:r>
          </a:p>
        </p:txBody>
      </p:sp>
      <p:sp>
        <p:nvSpPr>
          <p:cNvPr id="78916"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fld id="{946A2D80-F649-4B2C-BA4F-FD2657CDEB43}" type="datetime1">
              <a:rPr lang="id-ID" smtClean="0">
                <a:solidFill>
                  <a:srgbClr val="EAEAEA"/>
                </a:solidFill>
              </a:rPr>
              <a:t>18/06/2019</a:t>
            </a:fld>
            <a:endParaRPr lang="en-US">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6B02387C-F0B2-48F8-B606-4E062477FE5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993162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F2967D28-271C-4742-B685-0E84A7F1C59B}" type="datetime1">
              <a:rPr lang="id-ID" smtClean="0">
                <a:solidFill>
                  <a:srgbClr val="EAEAEA"/>
                </a:solidFill>
              </a:rPr>
              <a:t>18/06/2019</a:t>
            </a:fld>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45334C72-307E-4ECA-9BA5-D66A2543430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5596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fld id="{1A4200C7-F563-44B2-895F-C96B0D518C28}" type="datetime1">
              <a:rPr lang="id-ID" smtClean="0">
                <a:solidFill>
                  <a:srgbClr val="EAEAEA"/>
                </a:solidFill>
              </a:rPr>
              <a:t>18/06/2019</a:t>
            </a:fld>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E302F97F-A4F8-4703-9DFC-B227151461F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324686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4"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33"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fld id="{966439D0-6ECC-4668-B992-A8EBDD2805C3}" type="datetime1">
              <a:rPr lang="id-ID" smtClean="0">
                <a:solidFill>
                  <a:srgbClr val="EAEAEA"/>
                </a:solidFill>
              </a:rPr>
              <a:t>18/06/2019</a:t>
            </a:fld>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767B6DF1-108E-4D47-8C86-A42A2335869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614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587D071-BA72-4481-9474-CC43F210F9BF}" type="datetime1">
              <a:rPr lang="id-ID" smtClean="0"/>
              <a:t>18/06/2019</a:t>
            </a:fld>
            <a:endParaRPr lang="id-ID"/>
          </a:p>
        </p:txBody>
      </p:sp>
      <p:sp>
        <p:nvSpPr>
          <p:cNvPr id="6" name="Footer Placeholder 5"/>
          <p:cNvSpPr>
            <a:spLocks noGrp="1"/>
          </p:cNvSpPr>
          <p:nvPr>
            <p:ph type="ftr" sz="quarter" idx="11"/>
          </p:nvPr>
        </p:nvSpPr>
        <p:spPr/>
        <p:txBody>
          <a:bodyPr/>
          <a:lstStyle/>
          <a:p>
            <a:r>
              <a:rPr lang="id-ID" smtClean="0"/>
              <a:t>Dinn Wahyudin/UPI/Chungnam National Univ/2018</a:t>
            </a:r>
            <a:endParaRPr lang="id-ID"/>
          </a:p>
        </p:txBody>
      </p:sp>
      <p:sp>
        <p:nvSpPr>
          <p:cNvPr id="7" name="Slide Number Placeholder 6"/>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306503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7"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fld id="{D8FD9478-F962-40E6-9412-18D51227AE59}" type="datetime1">
              <a:rPr lang="id-ID" smtClean="0">
                <a:solidFill>
                  <a:srgbClr val="EAEAEA"/>
                </a:solidFill>
              </a:rPr>
              <a:t>18/06/2019</a:t>
            </a:fld>
            <a:endParaRPr lang="en-US">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425EEC8E-BAA1-4F03-9D54-BBD3000FC85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20980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fld id="{BE629C92-B24A-4FC5-B8F4-D3A2B5B12E51}" type="datetime1">
              <a:rPr lang="id-ID" smtClean="0">
                <a:solidFill>
                  <a:srgbClr val="EAEAEA"/>
                </a:solidFill>
              </a:rPr>
              <a:t>18/06/2019</a:t>
            </a:fld>
            <a:endParaRPr lang="en-US">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C0B39C98-B36D-446F-A7C2-7633CD0B609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97913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fld id="{318AFAB1-5D2C-4FBA-BD6A-01789696FCF1}" type="datetime1">
              <a:rPr lang="id-ID" smtClean="0">
                <a:solidFill>
                  <a:srgbClr val="EAEAEA"/>
                </a:solidFill>
              </a:rPr>
              <a:t>18/06/2019</a:t>
            </a:fld>
            <a:endParaRPr lang="en-US">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D7DC3E24-CE51-46B8-B547-37154D0D74F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90225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157"/>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1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fld id="{E1C17B69-2C13-46D0-9B48-4240601754D3}" type="datetime1">
              <a:rPr lang="id-ID" smtClean="0">
                <a:solidFill>
                  <a:srgbClr val="EAEAEA"/>
                </a:solidFill>
              </a:rPr>
              <a:t>18/06/2019</a:t>
            </a:fld>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FAABD669-7324-4C75-9E97-E24B507DB84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9695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0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fld id="{2D39FFCF-197E-40BF-819F-583AB2BDD1AE}" type="datetime1">
              <a:rPr lang="id-ID" smtClean="0">
                <a:solidFill>
                  <a:srgbClr val="EAEAEA"/>
                </a:solidFill>
              </a:rPr>
              <a:t>18/06/2019</a:t>
            </a:fld>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8324AF4-EDB7-40D8-AC24-9BB3A5DFE5E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96455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1647F745-F3D2-4F48-84CE-25D51E1CF399}" type="datetime1">
              <a:rPr lang="id-ID" smtClean="0">
                <a:solidFill>
                  <a:srgbClr val="EAEAEA"/>
                </a:solidFill>
              </a:rPr>
              <a:t>18/06/2019</a:t>
            </a:fld>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F2CF5709-D3F2-482C-8DFD-39564F7AE21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06786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46" y="273161"/>
            <a:ext cx="2055813" cy="58229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4" y="273161"/>
            <a:ext cx="6018212" cy="58229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FA954CBB-6DB9-461B-B8A8-9A673F65C454}" type="datetime1">
              <a:rPr lang="id-ID" smtClean="0">
                <a:solidFill>
                  <a:srgbClr val="EAEAEA"/>
                </a:solidFill>
              </a:rPr>
              <a:t>18/06/2019</a:t>
            </a:fld>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en-US" smtClean="0">
                <a:solidFill>
                  <a:srgbClr val="EAEAEA"/>
                </a:solidFill>
              </a:rPr>
              <a:t>Dinn Wahyudin/UPI/Chungnam National Univ/2018</a:t>
            </a: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E075CD3A-ECDD-4B37-B862-6E61310C093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66410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7FF6DC-2FD9-461A-812F-B952FBAF0723}"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98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F4D4D-0135-4A34-B1F6-27C47C09C3BB}"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623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BD0360-8063-4B91-B3DC-1E200A38ACF2}"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25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65"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A49EEC4-D2EA-47D1-A8DA-E3E2DF1524C5}" type="datetime1">
              <a:rPr lang="id-ID" smtClean="0"/>
              <a:t>18/06/2019</a:t>
            </a:fld>
            <a:endParaRPr lang="id-ID"/>
          </a:p>
        </p:txBody>
      </p:sp>
      <p:sp>
        <p:nvSpPr>
          <p:cNvPr id="8" name="Footer Placeholder 7"/>
          <p:cNvSpPr>
            <a:spLocks noGrp="1"/>
          </p:cNvSpPr>
          <p:nvPr>
            <p:ph type="ftr" sz="quarter" idx="11"/>
          </p:nvPr>
        </p:nvSpPr>
        <p:spPr/>
        <p:txBody>
          <a:bodyPr/>
          <a:lstStyle/>
          <a:p>
            <a:r>
              <a:rPr lang="id-ID" smtClean="0"/>
              <a:t>Dinn Wahyudin/UPI/Chungnam National Univ/2018</a:t>
            </a:r>
            <a:endParaRPr lang="id-ID"/>
          </a:p>
        </p:txBody>
      </p:sp>
      <p:sp>
        <p:nvSpPr>
          <p:cNvPr id="9" name="Slide Number Placeholder 8"/>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3575880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37C3D8-B017-448D-AF86-7B9AF9EF59DB}"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33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6891B1-5F51-4816-B4BC-353CFFA1A7EE}" type="datetime1">
              <a:rPr lang="id-ID" smtClean="0">
                <a:solidFill>
                  <a:prstClr val="black">
                    <a:tint val="75000"/>
                  </a:prstClr>
                </a:solidFill>
              </a:rPr>
              <a:t>18/06/2019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853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3AF954-C501-4791-BAE4-111B9074A5C9}" type="datetime1">
              <a:rPr lang="id-ID" smtClean="0">
                <a:solidFill>
                  <a:prstClr val="black">
                    <a:tint val="75000"/>
                  </a:prstClr>
                </a:solidFill>
              </a:rPr>
              <a:t>18/06/2019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432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ACD68-7BA5-4E8F-B124-B4D7E31B52DB}" type="datetime1">
              <a:rPr lang="id-ID" smtClean="0">
                <a:solidFill>
                  <a:prstClr val="black">
                    <a:tint val="75000"/>
                  </a:prstClr>
                </a:solidFill>
              </a:rPr>
              <a:t>18/06/2019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83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8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9EB0E-70AE-43B8-BFAC-BA58ADDDD23C}"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136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8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59D0F-44C8-4070-BE30-C8428FDACD46}"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018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B4C20-B218-4A1D-92D6-BDB44DFC5330}"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734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26B85-3466-4928-8B17-D93DAC9D621F}"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22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EB1B80-4694-4B72-8CD9-DBE1E6DBB376}"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8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C495F-F308-4C34-9368-EF223782CE57}"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52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9ED1938-C2E5-42A6-9489-097FCC73FE85}" type="datetime1">
              <a:rPr lang="id-ID" smtClean="0"/>
              <a:t>18/06/2019</a:t>
            </a:fld>
            <a:endParaRPr lang="id-ID"/>
          </a:p>
        </p:txBody>
      </p:sp>
      <p:sp>
        <p:nvSpPr>
          <p:cNvPr id="4" name="Footer Placeholder 3"/>
          <p:cNvSpPr>
            <a:spLocks noGrp="1"/>
          </p:cNvSpPr>
          <p:nvPr>
            <p:ph type="ftr" sz="quarter" idx="11"/>
          </p:nvPr>
        </p:nvSpPr>
        <p:spPr/>
        <p:txBody>
          <a:bodyPr/>
          <a:lstStyle/>
          <a:p>
            <a:r>
              <a:rPr lang="id-ID" smtClean="0"/>
              <a:t>Dinn Wahyudin/UPI/Chungnam National Univ/2018</a:t>
            </a:r>
            <a:endParaRPr lang="id-ID"/>
          </a:p>
        </p:txBody>
      </p:sp>
      <p:sp>
        <p:nvSpPr>
          <p:cNvPr id="5" name="Slide Number Placeholder 4"/>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8009933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4D6B8-D137-4B9B-B19B-DFF8E7045B9B}"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489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11138-2027-4EE0-BEA3-4BAB124AF1F7}"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7442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1800E-EB79-4D62-AD37-DF222309158E}" type="datetime1">
              <a:rPr lang="id-ID" smtClean="0">
                <a:solidFill>
                  <a:prstClr val="black">
                    <a:tint val="75000"/>
                  </a:prstClr>
                </a:solidFill>
              </a:rPr>
              <a:t>18/06/2019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001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56433-2803-47AB-9401-67D9B08E2C63}" type="datetime1">
              <a:rPr lang="id-ID" smtClean="0">
                <a:solidFill>
                  <a:prstClr val="black">
                    <a:tint val="75000"/>
                  </a:prstClr>
                </a:solidFill>
              </a:rPr>
              <a:t>18/06/2019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282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56D4D-50DF-4711-A40A-A5761F32D90E}" type="datetime1">
              <a:rPr lang="id-ID" smtClean="0">
                <a:solidFill>
                  <a:prstClr val="black">
                    <a:tint val="75000"/>
                  </a:prstClr>
                </a:solidFill>
              </a:rPr>
              <a:t>18/06/2019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875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153F7-035A-4833-93DE-D332891D53E9}"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A2AE8-1283-461E-9823-D349BF35B566}" type="datetime1">
              <a:rPr lang="id-ID" smtClean="0">
                <a:solidFill>
                  <a:prstClr val="black">
                    <a:tint val="75000"/>
                  </a:prstClr>
                </a:solidFill>
              </a:rPr>
              <a:t>18/06/2019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534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26A8D-B289-44A7-AB48-5C13AB424039}"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09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5C2EE-99C5-45FA-BE24-46017E738EDF}"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B73AB0-8643-7B46-98A9-C1DB78FE75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48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r>
              <a:rPr lang="en-US"/>
              <a:t>Click to edit Master title style</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r>
              <a:rPr lang="en-US"/>
              <a:t>Click to edit Master subtitle style</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fld id="{9A1D7881-0C07-454B-9C0E-43863D1F53E8}" type="datetime1">
              <a:rPr lang="id-ID" smtClean="0">
                <a:solidFill>
                  <a:srgbClr val="336699"/>
                </a:solidFill>
              </a:rPr>
              <a:t>18/06/2019</a:t>
            </a:fld>
            <a:endParaRPr lang="en-US">
              <a:solidFill>
                <a:srgbClr val="336699"/>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Tree>
    <p:extLst>
      <p:ext uri="{BB962C8B-B14F-4D97-AF65-F5344CB8AC3E}">
        <p14:creationId xmlns:p14="http://schemas.microsoft.com/office/powerpoint/2010/main" val="127161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102D2-2304-465A-9B4F-B28B17380307}" type="datetime1">
              <a:rPr lang="id-ID" smtClean="0"/>
              <a:t>18/06/2019</a:t>
            </a:fld>
            <a:endParaRPr lang="id-ID"/>
          </a:p>
        </p:txBody>
      </p:sp>
      <p:sp>
        <p:nvSpPr>
          <p:cNvPr id="3" name="Footer Placeholder 2"/>
          <p:cNvSpPr>
            <a:spLocks noGrp="1"/>
          </p:cNvSpPr>
          <p:nvPr>
            <p:ph type="ftr" sz="quarter" idx="11"/>
          </p:nvPr>
        </p:nvSpPr>
        <p:spPr/>
        <p:txBody>
          <a:bodyPr/>
          <a:lstStyle/>
          <a:p>
            <a:r>
              <a:rPr lang="id-ID" smtClean="0"/>
              <a:t>Dinn Wahyudin/UPI/Chungnam National Univ/2018</a:t>
            </a:r>
            <a:endParaRPr lang="id-ID"/>
          </a:p>
        </p:txBody>
      </p:sp>
      <p:sp>
        <p:nvSpPr>
          <p:cNvPr id="4" name="Slide Number Placeholder 3"/>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11716922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042C05CF-5CA2-4AB3-8281-A3CCACB0DEA5}" type="datetime1">
              <a:rPr lang="id-ID" smtClean="0">
                <a:solidFill>
                  <a:srgbClr val="336699"/>
                </a:solidFill>
              </a:rPr>
              <a:t>18/06/2019</a:t>
            </a:fld>
            <a:endParaRPr lang="en-US">
              <a:solidFill>
                <a:srgbClr val="336699"/>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AACB6094-01A1-4F62-8C5E-097A7CF0CDF6}"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33068207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6" indent="0">
              <a:buNone/>
              <a:defRPr sz="1400"/>
            </a:lvl6pPr>
            <a:lvl7pPr marL="2742871" indent="0">
              <a:buNone/>
              <a:defRPr sz="1400"/>
            </a:lvl7pPr>
            <a:lvl8pPr marL="3200016" indent="0">
              <a:buNone/>
              <a:defRPr sz="1400"/>
            </a:lvl8pPr>
            <a:lvl9pPr marL="3657161"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39696CE-109F-4BE9-818D-A806382C2A48}" type="datetime1">
              <a:rPr lang="id-ID" smtClean="0">
                <a:solidFill>
                  <a:srgbClr val="336699"/>
                </a:solidFill>
              </a:rPr>
              <a:t>18/06/2019</a:t>
            </a:fld>
            <a:endParaRPr lang="en-US">
              <a:solidFill>
                <a:srgbClr val="336699"/>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1D29FF72-A7B1-4163-B244-6DA6BC9C5A6D}"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2049577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600200" y="1524000"/>
            <a:ext cx="3581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334000" y="1524000"/>
            <a:ext cx="3581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952264B5-4F17-4B2B-85E4-45160C1EF29B}" type="datetime1">
              <a:rPr lang="id-ID" smtClean="0">
                <a:solidFill>
                  <a:srgbClr val="336699"/>
                </a:solidFill>
              </a:rPr>
              <a:t>18/06/2019</a:t>
            </a:fld>
            <a:endParaRPr lang="en-US">
              <a:solidFill>
                <a:srgbClr val="336699"/>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fld id="{4FB14EE5-6AA7-4C33-8472-162683CB13C9}"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2752309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8FAB3A56-1515-4EE8-93D2-C2D7615FFB12}" type="datetime1">
              <a:rPr lang="id-ID" smtClean="0">
                <a:solidFill>
                  <a:srgbClr val="336699"/>
                </a:solidFill>
              </a:rPr>
              <a:t>18/06/2019</a:t>
            </a:fld>
            <a:endParaRPr lang="en-US">
              <a:solidFill>
                <a:srgbClr val="336699"/>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9" name="Slide Number Placeholder 8"/>
          <p:cNvSpPr>
            <a:spLocks noGrp="1"/>
          </p:cNvSpPr>
          <p:nvPr>
            <p:ph type="sldNum" sz="quarter" idx="12"/>
          </p:nvPr>
        </p:nvSpPr>
        <p:spPr/>
        <p:txBody>
          <a:bodyPr/>
          <a:lstStyle>
            <a:lvl1pPr>
              <a:defRPr/>
            </a:lvl1pPr>
          </a:lstStyle>
          <a:p>
            <a:fld id="{DE47C754-D785-4A28-88D1-E1BFFB86D6B1}"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426549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EE7715D4-0D9B-427B-8D47-9206C0C1F695}" type="datetime1">
              <a:rPr lang="id-ID" smtClean="0">
                <a:solidFill>
                  <a:srgbClr val="336699"/>
                </a:solidFill>
              </a:rPr>
              <a:t>18/06/2019</a:t>
            </a:fld>
            <a:endParaRPr lang="en-US">
              <a:solidFill>
                <a:srgbClr val="336699"/>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5" name="Slide Number Placeholder 4"/>
          <p:cNvSpPr>
            <a:spLocks noGrp="1"/>
          </p:cNvSpPr>
          <p:nvPr>
            <p:ph type="sldNum" sz="quarter" idx="12"/>
          </p:nvPr>
        </p:nvSpPr>
        <p:spPr/>
        <p:txBody>
          <a:bodyPr/>
          <a:lstStyle>
            <a:lvl1pPr>
              <a:defRPr/>
            </a:lvl1pPr>
          </a:lstStyle>
          <a:p>
            <a:fld id="{86D17282-5BF9-4833-8999-A18770432119}"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2177295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767B2F-D3A2-4B5C-90CE-CD7785CAA011}" type="datetime1">
              <a:rPr lang="id-ID" smtClean="0">
                <a:solidFill>
                  <a:srgbClr val="336699"/>
                </a:solidFill>
              </a:rPr>
              <a:t>18/06/2019</a:t>
            </a:fld>
            <a:endParaRPr lang="en-US">
              <a:solidFill>
                <a:srgbClr val="336699"/>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4" name="Slide Number Placeholder 3"/>
          <p:cNvSpPr>
            <a:spLocks noGrp="1"/>
          </p:cNvSpPr>
          <p:nvPr>
            <p:ph type="sldNum" sz="quarter" idx="12"/>
          </p:nvPr>
        </p:nvSpPr>
        <p:spPr/>
        <p:txBody>
          <a:bodyPr/>
          <a:lstStyle>
            <a:lvl1pPr>
              <a:defRPr/>
            </a:lvl1pPr>
          </a:lstStyle>
          <a:p>
            <a:fld id="{026BB756-EE72-49D5-A310-D14EAB60DF7F}"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6659566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0772111-E8AD-4C5D-A089-FA059C3D0DF6}" type="datetime1">
              <a:rPr lang="id-ID" smtClean="0">
                <a:solidFill>
                  <a:srgbClr val="336699"/>
                </a:solidFill>
              </a:rPr>
              <a:t>18/06/2019</a:t>
            </a:fld>
            <a:endParaRPr lang="en-US">
              <a:solidFill>
                <a:srgbClr val="336699"/>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fld id="{BE008D27-C962-42B0-8C8D-9CD12DA2D38B}"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2061468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55DD73-F917-4EB5-91ED-FF9674F01EAD}" type="datetime1">
              <a:rPr lang="id-ID" smtClean="0">
                <a:solidFill>
                  <a:srgbClr val="336699"/>
                </a:solidFill>
              </a:rPr>
              <a:t>18/06/2019</a:t>
            </a:fld>
            <a:endParaRPr lang="en-US">
              <a:solidFill>
                <a:srgbClr val="336699"/>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fld id="{C807EE82-C8F5-4ACA-B78E-754D3B1F4D0B}"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12426706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8AE974C5-041E-46FB-92F3-A1385DE2EBF3}" type="datetime1">
              <a:rPr lang="id-ID" smtClean="0">
                <a:solidFill>
                  <a:srgbClr val="336699"/>
                </a:solidFill>
              </a:rPr>
              <a:t>18/06/2019</a:t>
            </a:fld>
            <a:endParaRPr lang="en-US">
              <a:solidFill>
                <a:srgbClr val="336699"/>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67E6F610-08DA-41A0-A213-715FD42C7740}"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35938602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304800"/>
            <a:ext cx="1828800" cy="5867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600200" y="304800"/>
            <a:ext cx="5334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2C16B9A-478A-48F5-9165-0FD2D9C9CA34}" type="datetime1">
              <a:rPr lang="id-ID" smtClean="0">
                <a:solidFill>
                  <a:srgbClr val="336699"/>
                </a:solidFill>
              </a:rPr>
              <a:t>18/06/2019</a:t>
            </a:fld>
            <a:endParaRPr lang="en-US">
              <a:solidFill>
                <a:srgbClr val="336699"/>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336699"/>
                </a:solidFill>
              </a:rPr>
              <a:t>Dinn Wahyudin/UPI/Chungnam National Univ/2018</a:t>
            </a:r>
            <a:endParaRPr lang="en-US">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C0E9D8B9-264B-4ABE-9895-FF0B49F31C36}" type="slidenum">
              <a:rPr lang="en-US">
                <a:solidFill>
                  <a:srgbClr val="336699"/>
                </a:solidFill>
              </a:rPr>
              <a:pPr/>
              <a:t>‹#›</a:t>
            </a:fld>
            <a:endParaRPr lang="en-US">
              <a:solidFill>
                <a:srgbClr val="336699"/>
              </a:solidFill>
            </a:endParaRPr>
          </a:p>
        </p:txBody>
      </p:sp>
    </p:spTree>
    <p:extLst>
      <p:ext uri="{BB962C8B-B14F-4D97-AF65-F5344CB8AC3E}">
        <p14:creationId xmlns:p14="http://schemas.microsoft.com/office/powerpoint/2010/main" val="397816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3" y="2731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C9C98-A65D-4D04-9DEE-4F32C11A157E}" type="datetime1">
              <a:rPr lang="id-ID" smtClean="0"/>
              <a:t>18/06/2019</a:t>
            </a:fld>
            <a:endParaRPr lang="id-ID"/>
          </a:p>
        </p:txBody>
      </p:sp>
      <p:sp>
        <p:nvSpPr>
          <p:cNvPr id="6" name="Footer Placeholder 5"/>
          <p:cNvSpPr>
            <a:spLocks noGrp="1"/>
          </p:cNvSpPr>
          <p:nvPr>
            <p:ph type="ftr" sz="quarter" idx="11"/>
          </p:nvPr>
        </p:nvSpPr>
        <p:spPr/>
        <p:txBody>
          <a:bodyPr/>
          <a:lstStyle/>
          <a:p>
            <a:r>
              <a:rPr lang="id-ID" smtClean="0"/>
              <a:t>Dinn Wahyudin/UPI/Chungnam National Univ/2018</a:t>
            </a:r>
            <a:endParaRPr lang="id-ID"/>
          </a:p>
        </p:txBody>
      </p:sp>
      <p:sp>
        <p:nvSpPr>
          <p:cNvPr id="7" name="Slide Number Placeholder 6"/>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30091092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66785BA-AC61-4B59-9A49-E1CBD34541FC}"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0281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95D4051-A7D9-470A-A34A-FDDB1C2A317B}"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133976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4EA0C-F274-4D26-A312-A35A733F199E}"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600260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5FA2126-62A4-4443-AA44-209FBE78E42C}" type="datetime1">
              <a:rPr lang="id-ID" smtClean="0">
                <a:solidFill>
                  <a:prstClr val="black">
                    <a:tint val="75000"/>
                  </a:prstClr>
                </a:solidFill>
              </a:rPr>
              <a:t>18/06/2019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994913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AE8FA2F-0847-4460-8C1B-1041F00512B2}" type="datetime1">
              <a:rPr lang="id-ID" smtClean="0">
                <a:solidFill>
                  <a:prstClr val="black">
                    <a:tint val="75000"/>
                  </a:prstClr>
                </a:solidFill>
              </a:rPr>
              <a:t>18/06/2019</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56957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EBF1356-7A10-4AE2-A5CE-391F1DA4A1AC}" type="datetime1">
              <a:rPr lang="id-ID" smtClean="0">
                <a:solidFill>
                  <a:prstClr val="black">
                    <a:tint val="75000"/>
                  </a:prstClr>
                </a:solidFill>
              </a:rPr>
              <a:t>18/06/2019</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845970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B2FBB-A153-478F-9DAD-3637F2DD4636}" type="datetime1">
              <a:rPr lang="id-ID" smtClean="0">
                <a:solidFill>
                  <a:prstClr val="black">
                    <a:tint val="75000"/>
                  </a:prstClr>
                </a:solidFill>
              </a:rPr>
              <a:t>18/06/2019</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84730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C2250-325E-4BFA-A614-B7FAD4207277}" type="datetime1">
              <a:rPr lang="id-ID" smtClean="0">
                <a:solidFill>
                  <a:prstClr val="black">
                    <a:tint val="75000"/>
                  </a:prstClr>
                </a:solidFill>
              </a:rPr>
              <a:t>18/06/2019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624002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0DD11-65D3-48F2-8F39-A41C698E303F}" type="datetime1">
              <a:rPr lang="id-ID" smtClean="0">
                <a:solidFill>
                  <a:prstClr val="black">
                    <a:tint val="75000"/>
                  </a:prstClr>
                </a:solidFill>
              </a:rPr>
              <a:t>18/06/2019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826592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2A0EA23-60C9-4839-B41D-1E054D62CEAB}"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1574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A653D-F063-487C-94C0-9A4BF098CF38}" type="datetime1">
              <a:rPr lang="id-ID" smtClean="0"/>
              <a:t>18/06/2019</a:t>
            </a:fld>
            <a:endParaRPr lang="id-ID"/>
          </a:p>
        </p:txBody>
      </p:sp>
      <p:sp>
        <p:nvSpPr>
          <p:cNvPr id="6" name="Footer Placeholder 5"/>
          <p:cNvSpPr>
            <a:spLocks noGrp="1"/>
          </p:cNvSpPr>
          <p:nvPr>
            <p:ph type="ftr" sz="quarter" idx="11"/>
          </p:nvPr>
        </p:nvSpPr>
        <p:spPr/>
        <p:txBody>
          <a:bodyPr/>
          <a:lstStyle/>
          <a:p>
            <a:r>
              <a:rPr lang="id-ID" smtClean="0"/>
              <a:t>Dinn Wahyudin/UPI/Chungnam National Univ/2018</a:t>
            </a:r>
            <a:endParaRPr lang="id-ID"/>
          </a:p>
        </p:txBody>
      </p:sp>
      <p:sp>
        <p:nvSpPr>
          <p:cNvPr id="7" name="Slide Number Placeholder 6"/>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22274139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7E14C71-091C-4A6B-A733-B9E722F68EE1}"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FD0C9C8-3E0F-4495-8AAD-F27DCF50176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762481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5001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defTabSz="914400" eaLnBrk="1" fontAlgn="base" hangingPunct="1">
              <a:spcBef>
                <a:spcPct val="0"/>
              </a:spcBef>
              <a:spcAft>
                <a:spcPct val="0"/>
              </a:spcAft>
              <a:defRPr/>
            </a:pPr>
            <a:endParaRPr lang="id-ID" smtClean="0">
              <a:solidFill>
                <a:prstClr val="black"/>
              </a:solidFill>
            </a:endParaRPr>
          </a:p>
        </p:txBody>
      </p:sp>
      <p:sp>
        <p:nvSpPr>
          <p:cNvPr id="29" name="Title 28"/>
          <p:cNvSpPr>
            <a:spLocks noGrp="1"/>
          </p:cNvSpPr>
          <p:nvPr>
            <p:ph type="ctrTitle"/>
          </p:nvPr>
        </p:nvSpPr>
        <p:spPr>
          <a:xfrm>
            <a:off x="381000" y="4853519"/>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smtClean="0"/>
            </a:lvl1pPr>
          </a:lstStyle>
          <a:p>
            <a:pPr>
              <a:defRPr/>
            </a:pPr>
            <a:fld id="{A07391EE-7848-48D1-A024-CCC23DAEDC56}" type="datetime1">
              <a:rPr lang="id-ID" smtClean="0"/>
              <a:t>18/06/2019</a:t>
            </a:fld>
            <a:endParaRPr lang="en-US"/>
          </a:p>
        </p:txBody>
      </p:sp>
      <p:sp>
        <p:nvSpPr>
          <p:cNvPr id="6" name="Footer Placeholder 1"/>
          <p:cNvSpPr>
            <a:spLocks noGrp="1"/>
          </p:cNvSpPr>
          <p:nvPr>
            <p:ph type="ftr" sz="quarter" idx="11"/>
          </p:nvPr>
        </p:nvSpPr>
        <p:spPr/>
        <p:txBody>
          <a:bodyPr/>
          <a:lstStyle>
            <a:lvl1pPr>
              <a:defRPr smtClean="0"/>
            </a:lvl1pPr>
          </a:lstStyle>
          <a:p>
            <a:pPr>
              <a:defRPr/>
            </a:pPr>
            <a:r>
              <a:rPr lang="id-ID" smtClean="0"/>
              <a:t>Dinn Wahyudin/UPI/Chungnam National Univ/2018</a:t>
            </a:r>
            <a:endParaRPr lang="id-ID"/>
          </a:p>
        </p:txBody>
      </p:sp>
      <p:sp>
        <p:nvSpPr>
          <p:cNvPr id="7" name="Slide Number Placeholder 14"/>
          <p:cNvSpPr>
            <a:spLocks noGrp="1"/>
          </p:cNvSpPr>
          <p:nvPr>
            <p:ph type="sldNum" sz="quarter" idx="12"/>
          </p:nvPr>
        </p:nvSpPr>
        <p:spPr>
          <a:xfrm>
            <a:off x="8229640" y="6473825"/>
            <a:ext cx="758825" cy="247650"/>
          </a:xfrm>
        </p:spPr>
        <p:txBody>
          <a:bodyPr/>
          <a:lstStyle>
            <a:lvl1pPr>
              <a:defRPr smtClean="0"/>
            </a:lvl1pPr>
          </a:lstStyle>
          <a:p>
            <a:pPr>
              <a:defRPr/>
            </a:pPr>
            <a:fld id="{17952453-DB9D-4F22-8A33-2222E4ADFD29}" type="slidenum">
              <a:rPr lang="en-US"/>
              <a:pPr>
                <a:defRPr/>
              </a:pPr>
              <a:t>‹#›</a:t>
            </a:fld>
            <a:endParaRPr lang="en-US"/>
          </a:p>
        </p:txBody>
      </p:sp>
    </p:spTree>
    <p:extLst>
      <p:ext uri="{BB962C8B-B14F-4D97-AF65-F5344CB8AC3E}">
        <p14:creationId xmlns:p14="http://schemas.microsoft.com/office/powerpoint/2010/main" val="26862875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smtClean="0"/>
            </a:lvl1pPr>
          </a:lstStyle>
          <a:p>
            <a:pPr>
              <a:defRPr/>
            </a:pPr>
            <a:fld id="{05FB14A9-79D9-4AAD-B1B3-E21134B138B2}" type="datetime1">
              <a:rPr lang="id-ID" smtClean="0"/>
              <a:t>18/06/2019</a:t>
            </a:fld>
            <a:endParaRPr lang="en-US"/>
          </a:p>
        </p:txBody>
      </p:sp>
      <p:sp>
        <p:nvSpPr>
          <p:cNvPr id="5" name="Footer Placeholder 18"/>
          <p:cNvSpPr>
            <a:spLocks noGrp="1"/>
          </p:cNvSpPr>
          <p:nvPr>
            <p:ph type="ftr" sz="quarter" idx="11"/>
          </p:nvPr>
        </p:nvSpPr>
        <p:spPr>
          <a:xfrm>
            <a:off x="3581400" y="76203"/>
            <a:ext cx="2895600" cy="288925"/>
          </a:xfrm>
        </p:spPr>
        <p:txBody>
          <a:bodyPr/>
          <a:lstStyle>
            <a:lvl1pPr>
              <a:defRPr smtClean="0"/>
            </a:lvl1pPr>
          </a:lstStyle>
          <a:p>
            <a:pPr>
              <a:defRPr/>
            </a:pPr>
            <a:r>
              <a:rPr lang="id-ID" smtClean="0"/>
              <a:t>Dinn Wahyudin/UPI/Chungnam National Univ/2018</a:t>
            </a:r>
            <a:endParaRPr lang="id-ID"/>
          </a:p>
        </p:txBody>
      </p:sp>
      <p:sp>
        <p:nvSpPr>
          <p:cNvPr id="6" name="Slide Number Placeholder 15"/>
          <p:cNvSpPr>
            <a:spLocks noGrp="1"/>
          </p:cNvSpPr>
          <p:nvPr>
            <p:ph type="sldNum" sz="quarter" idx="12"/>
          </p:nvPr>
        </p:nvSpPr>
        <p:spPr>
          <a:xfrm>
            <a:off x="8229640" y="6473825"/>
            <a:ext cx="758825" cy="247650"/>
          </a:xfrm>
        </p:spPr>
        <p:txBody>
          <a:bodyPr/>
          <a:lstStyle>
            <a:lvl1pPr>
              <a:defRPr smtClean="0"/>
            </a:lvl1pPr>
          </a:lstStyle>
          <a:p>
            <a:pPr>
              <a:defRPr/>
            </a:pPr>
            <a:fld id="{A3A1006F-96C8-456A-812E-6CBB3AF7AC9D}" type="slidenum">
              <a:rPr lang="en-US"/>
              <a:pPr>
                <a:defRPr/>
              </a:pPr>
              <a:t>‹#›</a:t>
            </a:fld>
            <a:endParaRPr lang="en-US"/>
          </a:p>
        </p:txBody>
      </p:sp>
    </p:spTree>
    <p:extLst>
      <p:ext uri="{BB962C8B-B14F-4D97-AF65-F5344CB8AC3E}">
        <p14:creationId xmlns:p14="http://schemas.microsoft.com/office/powerpoint/2010/main" val="37010564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defTabSz="914400" eaLnBrk="1" fontAlgn="base" hangingPunct="1">
              <a:spcBef>
                <a:spcPct val="0"/>
              </a:spcBef>
              <a:spcAft>
                <a:spcPct val="0"/>
              </a:spcAft>
              <a:defRPr/>
            </a:pPr>
            <a:endParaRPr lang="id-ID" smtClean="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smtClean="0"/>
            </a:lvl1pPr>
          </a:lstStyle>
          <a:p>
            <a:pPr>
              <a:defRPr/>
            </a:pPr>
            <a:fld id="{BF00ECFF-7992-495B-8990-A0B3F9DAE651}" type="datetime1">
              <a:rPr lang="id-ID" smtClean="0"/>
              <a:t>18/06/2019</a:t>
            </a:fld>
            <a:endParaRPr lang="en-US"/>
          </a:p>
        </p:txBody>
      </p:sp>
      <p:sp>
        <p:nvSpPr>
          <p:cNvPr id="7" name="Footer Placeholder 10"/>
          <p:cNvSpPr>
            <a:spLocks noGrp="1"/>
          </p:cNvSpPr>
          <p:nvPr>
            <p:ph type="ftr" sz="quarter" idx="11"/>
          </p:nvPr>
        </p:nvSpPr>
        <p:spPr/>
        <p:txBody>
          <a:bodyPr/>
          <a:lstStyle>
            <a:lvl1pPr>
              <a:defRPr smtClean="0"/>
            </a:lvl1pPr>
          </a:lstStyle>
          <a:p>
            <a:pPr>
              <a:defRPr/>
            </a:pPr>
            <a:r>
              <a:rPr lang="id-ID" smtClean="0"/>
              <a:t>Dinn Wahyudin/UPI/Chungnam National Univ/2018</a:t>
            </a:r>
            <a:endParaRPr lang="id-ID"/>
          </a:p>
        </p:txBody>
      </p:sp>
      <p:sp>
        <p:nvSpPr>
          <p:cNvPr id="9" name="Slide Number Placeholder 15"/>
          <p:cNvSpPr>
            <a:spLocks noGrp="1"/>
          </p:cNvSpPr>
          <p:nvPr>
            <p:ph type="sldNum" sz="quarter" idx="12"/>
          </p:nvPr>
        </p:nvSpPr>
        <p:spPr/>
        <p:txBody>
          <a:bodyPr/>
          <a:lstStyle>
            <a:lvl1pPr>
              <a:defRPr smtClean="0"/>
            </a:lvl1pPr>
          </a:lstStyle>
          <a:p>
            <a:pPr>
              <a:defRPr/>
            </a:pPr>
            <a:fld id="{2141AC1B-5B74-4C78-865D-F88EFD427716}" type="slidenum">
              <a:rPr lang="en-US"/>
              <a:pPr>
                <a:defRPr/>
              </a:pPr>
              <a:t>‹#›</a:t>
            </a:fld>
            <a:endParaRPr lang="en-US"/>
          </a:p>
        </p:txBody>
      </p:sp>
    </p:spTree>
    <p:extLst>
      <p:ext uri="{BB962C8B-B14F-4D97-AF65-F5344CB8AC3E}">
        <p14:creationId xmlns:p14="http://schemas.microsoft.com/office/powerpoint/2010/main" val="648615863"/>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29E3CBD4-179D-4491-82DF-89B8C5E9F0DC}" type="datetime1">
              <a:rPr lang="id-ID" smtClean="0"/>
              <a:t>18/06/2019</a:t>
            </a:fld>
            <a:endParaRPr lang="en-US"/>
          </a:p>
        </p:txBody>
      </p:sp>
      <p:sp>
        <p:nvSpPr>
          <p:cNvPr id="6" name="Footer Placeholder 27"/>
          <p:cNvSpPr>
            <a:spLocks noGrp="1"/>
          </p:cNvSpPr>
          <p:nvPr>
            <p:ph type="ftr" sz="quarter" idx="11"/>
          </p:nvPr>
        </p:nvSpPr>
        <p:spPr/>
        <p:txBody>
          <a:bodyPr/>
          <a:lstStyle>
            <a:lvl1pPr>
              <a:defRPr/>
            </a:lvl1pPr>
          </a:lstStyle>
          <a:p>
            <a:pPr>
              <a:defRPr/>
            </a:pPr>
            <a:r>
              <a:rPr lang="id-ID" smtClean="0"/>
              <a:t>Dinn Wahyudin/UPI/Chungnam National Univ/2018</a:t>
            </a:r>
            <a:endParaRPr lang="id-ID"/>
          </a:p>
        </p:txBody>
      </p:sp>
      <p:sp>
        <p:nvSpPr>
          <p:cNvPr id="7" name="Slide Number Placeholder 4"/>
          <p:cNvSpPr>
            <a:spLocks noGrp="1"/>
          </p:cNvSpPr>
          <p:nvPr>
            <p:ph type="sldNum" sz="quarter" idx="12"/>
          </p:nvPr>
        </p:nvSpPr>
        <p:spPr/>
        <p:txBody>
          <a:bodyPr/>
          <a:lstStyle>
            <a:lvl1pPr>
              <a:defRPr/>
            </a:lvl1pPr>
          </a:lstStyle>
          <a:p>
            <a:pPr>
              <a:defRPr/>
            </a:pPr>
            <a:fld id="{00988282-4F32-4193-9438-368E437EE6CB}" type="slidenum">
              <a:rPr lang="en-US"/>
              <a:pPr>
                <a:defRPr/>
              </a:pPr>
              <a:t>‹#›</a:t>
            </a:fld>
            <a:endParaRPr lang="en-US"/>
          </a:p>
        </p:txBody>
      </p:sp>
    </p:spTree>
    <p:extLst>
      <p:ext uri="{BB962C8B-B14F-4D97-AF65-F5344CB8AC3E}">
        <p14:creationId xmlns:p14="http://schemas.microsoft.com/office/powerpoint/2010/main" val="40422048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9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defTabSz="914400" eaLnBrk="1" fontAlgn="base" hangingPunct="1">
              <a:spcBef>
                <a:spcPct val="0"/>
              </a:spcBef>
              <a:spcAft>
                <a:spcPct val="0"/>
              </a:spcAft>
              <a:defRPr/>
            </a:pPr>
            <a:endParaRPr lang="id-ID" smtClean="0">
              <a:solidFill>
                <a:prstClr val="black"/>
              </a:solidFill>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8"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5" y="1316145"/>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145"/>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smtClean="0"/>
            </a:lvl1pPr>
          </a:lstStyle>
          <a:p>
            <a:pPr>
              <a:defRPr/>
            </a:pPr>
            <a:fld id="{C99823D2-5B80-4D4B-99C1-4ED638FB16CB}" type="datetime1">
              <a:rPr lang="id-ID" smtClean="0"/>
              <a:t>18/06/2019</a:t>
            </a:fld>
            <a:endParaRPr lang="en-US"/>
          </a:p>
        </p:txBody>
      </p:sp>
      <p:sp>
        <p:nvSpPr>
          <p:cNvPr id="9" name="Footer Placeholder 5"/>
          <p:cNvSpPr>
            <a:spLocks noGrp="1"/>
          </p:cNvSpPr>
          <p:nvPr>
            <p:ph type="ftr" sz="quarter" idx="11"/>
          </p:nvPr>
        </p:nvSpPr>
        <p:spPr/>
        <p:txBody>
          <a:bodyPr/>
          <a:lstStyle>
            <a:lvl1pPr>
              <a:defRPr smtClean="0"/>
            </a:lvl1pPr>
          </a:lstStyle>
          <a:p>
            <a:pPr>
              <a:defRPr/>
            </a:pPr>
            <a:r>
              <a:rPr lang="id-ID" smtClean="0"/>
              <a:t>Dinn Wahyudin/UPI/Chungnam National Univ/2018</a:t>
            </a:r>
            <a:endParaRPr lang="id-ID"/>
          </a:p>
        </p:txBody>
      </p:sp>
      <p:sp>
        <p:nvSpPr>
          <p:cNvPr id="10" name="Slide Number Placeholder 6"/>
          <p:cNvSpPr>
            <a:spLocks noGrp="1"/>
          </p:cNvSpPr>
          <p:nvPr>
            <p:ph type="sldNum" sz="quarter" idx="12"/>
          </p:nvPr>
        </p:nvSpPr>
        <p:spPr>
          <a:xfrm>
            <a:off x="8229600" y="6477000"/>
            <a:ext cx="762000" cy="247650"/>
          </a:xfrm>
        </p:spPr>
        <p:txBody>
          <a:bodyPr/>
          <a:lstStyle>
            <a:lvl1pPr>
              <a:defRPr smtClean="0"/>
            </a:lvl1pPr>
          </a:lstStyle>
          <a:p>
            <a:pPr>
              <a:defRPr/>
            </a:pPr>
            <a:fld id="{FE07777A-BFC6-4781-BFEB-B546C72219FE}" type="slidenum">
              <a:rPr lang="en-US"/>
              <a:pPr>
                <a:defRPr/>
              </a:pPr>
              <a:t>‹#›</a:t>
            </a:fld>
            <a:endParaRPr lang="en-US"/>
          </a:p>
        </p:txBody>
      </p:sp>
    </p:spTree>
    <p:extLst>
      <p:ext uri="{BB962C8B-B14F-4D97-AF65-F5344CB8AC3E}">
        <p14:creationId xmlns:p14="http://schemas.microsoft.com/office/powerpoint/2010/main" val="11359112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BD168049-ADE5-4BDE-959E-A34D5CFF1AF2}" type="datetime1">
              <a:rPr lang="id-ID" smtClean="0"/>
              <a:t>18/06/2019</a:t>
            </a:fld>
            <a:endParaRPr lang="en-US"/>
          </a:p>
        </p:txBody>
      </p:sp>
      <p:sp>
        <p:nvSpPr>
          <p:cNvPr id="4" name="Footer Placeholder 27"/>
          <p:cNvSpPr>
            <a:spLocks noGrp="1"/>
          </p:cNvSpPr>
          <p:nvPr>
            <p:ph type="ftr" sz="quarter" idx="11"/>
          </p:nvPr>
        </p:nvSpPr>
        <p:spPr/>
        <p:txBody>
          <a:bodyPr/>
          <a:lstStyle>
            <a:lvl1pPr>
              <a:defRPr/>
            </a:lvl1pPr>
          </a:lstStyle>
          <a:p>
            <a:pPr>
              <a:defRPr/>
            </a:pPr>
            <a:r>
              <a:rPr lang="id-ID" smtClean="0"/>
              <a:t>Dinn Wahyudin/UPI/Chungnam National Univ/2018</a:t>
            </a:r>
            <a:endParaRPr lang="id-ID"/>
          </a:p>
        </p:txBody>
      </p:sp>
      <p:sp>
        <p:nvSpPr>
          <p:cNvPr id="5" name="Slide Number Placeholder 4"/>
          <p:cNvSpPr>
            <a:spLocks noGrp="1"/>
          </p:cNvSpPr>
          <p:nvPr>
            <p:ph type="sldNum" sz="quarter" idx="12"/>
          </p:nvPr>
        </p:nvSpPr>
        <p:spPr/>
        <p:txBody>
          <a:bodyPr/>
          <a:lstStyle>
            <a:lvl1pPr>
              <a:defRPr/>
            </a:lvl1pPr>
          </a:lstStyle>
          <a:p>
            <a:pPr>
              <a:defRPr/>
            </a:pPr>
            <a:fld id="{C927F310-CBE7-4243-BDD2-98F0E96F8583}" type="slidenum">
              <a:rPr lang="en-US"/>
              <a:pPr>
                <a:defRPr/>
              </a:pPr>
              <a:t>‹#›</a:t>
            </a:fld>
            <a:endParaRPr lang="en-US"/>
          </a:p>
        </p:txBody>
      </p:sp>
    </p:spTree>
    <p:extLst>
      <p:ext uri="{BB962C8B-B14F-4D97-AF65-F5344CB8AC3E}">
        <p14:creationId xmlns:p14="http://schemas.microsoft.com/office/powerpoint/2010/main" val="22533450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smtClean="0"/>
            </a:lvl1pPr>
          </a:lstStyle>
          <a:p>
            <a:pPr>
              <a:defRPr/>
            </a:pPr>
            <a:fld id="{7A33D75B-0B7C-4960-9F2F-7DE920280AD9}" type="datetime1">
              <a:rPr lang="id-ID" smtClean="0"/>
              <a:t>18/06/2019</a:t>
            </a:fld>
            <a:endParaRPr lang="en-US"/>
          </a:p>
        </p:txBody>
      </p:sp>
      <p:sp>
        <p:nvSpPr>
          <p:cNvPr id="3" name="Footer Placeholder 23"/>
          <p:cNvSpPr>
            <a:spLocks noGrp="1"/>
          </p:cNvSpPr>
          <p:nvPr>
            <p:ph type="ftr" sz="quarter" idx="11"/>
          </p:nvPr>
        </p:nvSpPr>
        <p:spPr/>
        <p:txBody>
          <a:bodyPr/>
          <a:lstStyle>
            <a:lvl1pPr>
              <a:defRPr smtClean="0"/>
            </a:lvl1pPr>
          </a:lstStyle>
          <a:p>
            <a:pPr>
              <a:defRPr/>
            </a:pPr>
            <a:r>
              <a:rPr lang="id-ID" smtClean="0"/>
              <a:t>Dinn Wahyudin/UPI/Chungnam National Univ/2018</a:t>
            </a:r>
            <a:endParaRPr lang="id-ID"/>
          </a:p>
        </p:txBody>
      </p:sp>
      <p:sp>
        <p:nvSpPr>
          <p:cNvPr id="4" name="Slide Number Placeholder 6"/>
          <p:cNvSpPr>
            <a:spLocks noGrp="1"/>
          </p:cNvSpPr>
          <p:nvPr>
            <p:ph type="sldNum" sz="quarter" idx="12"/>
          </p:nvPr>
        </p:nvSpPr>
        <p:spPr/>
        <p:txBody>
          <a:bodyPr/>
          <a:lstStyle>
            <a:lvl1pPr>
              <a:defRPr smtClean="0"/>
            </a:lvl1pPr>
          </a:lstStyle>
          <a:p>
            <a:pPr>
              <a:defRPr/>
            </a:pPr>
            <a:fld id="{7E588129-0D21-4A05-8C87-5FF7DED51214}" type="slidenum">
              <a:rPr lang="en-US"/>
              <a:pPr>
                <a:defRPr/>
              </a:pPr>
              <a:t>‹#›</a:t>
            </a:fld>
            <a:endParaRPr lang="en-US"/>
          </a:p>
        </p:txBody>
      </p:sp>
    </p:spTree>
    <p:extLst>
      <p:ext uri="{BB962C8B-B14F-4D97-AF65-F5344CB8AC3E}">
        <p14:creationId xmlns:p14="http://schemas.microsoft.com/office/powerpoint/2010/main" val="16455347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225"/>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defTabSz="914400" eaLnBrk="1" fontAlgn="base" hangingPunct="1">
              <a:spcBef>
                <a:spcPct val="0"/>
              </a:spcBef>
              <a:spcAft>
                <a:spcPct val="0"/>
              </a:spcAft>
              <a:defRPr/>
            </a:pPr>
            <a:endParaRPr lang="id-ID" smtClean="0">
              <a:solidFill>
                <a:prstClr val="black"/>
              </a:solidFill>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3"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smtClean="0"/>
            </a:lvl1pPr>
          </a:lstStyle>
          <a:p>
            <a:pPr>
              <a:defRPr/>
            </a:pPr>
            <a:fld id="{66FCEE53-2E98-4975-8717-999E4BDD93F4}" type="datetime1">
              <a:rPr lang="id-ID" smtClean="0"/>
              <a:t>18/06/2019</a:t>
            </a:fld>
            <a:endParaRPr lang="en-US"/>
          </a:p>
        </p:txBody>
      </p:sp>
      <p:sp>
        <p:nvSpPr>
          <p:cNvPr id="7" name="Footer Placeholder 28"/>
          <p:cNvSpPr>
            <a:spLocks noGrp="1"/>
          </p:cNvSpPr>
          <p:nvPr>
            <p:ph type="ftr" sz="quarter" idx="11"/>
          </p:nvPr>
        </p:nvSpPr>
        <p:spPr/>
        <p:txBody>
          <a:bodyPr/>
          <a:lstStyle>
            <a:lvl1pPr>
              <a:defRPr smtClean="0"/>
            </a:lvl1pPr>
          </a:lstStyle>
          <a:p>
            <a:pPr>
              <a:defRPr/>
            </a:pPr>
            <a:r>
              <a:rPr lang="id-ID" smtClean="0"/>
              <a:t>Dinn Wahyudin/UPI/Chungnam National Univ/2018</a:t>
            </a:r>
            <a:endParaRPr lang="id-ID"/>
          </a:p>
        </p:txBody>
      </p:sp>
      <p:sp>
        <p:nvSpPr>
          <p:cNvPr id="8" name="Slide Number Placeholder 6"/>
          <p:cNvSpPr>
            <a:spLocks noGrp="1"/>
          </p:cNvSpPr>
          <p:nvPr>
            <p:ph type="sldNum" sz="quarter" idx="12"/>
          </p:nvPr>
        </p:nvSpPr>
        <p:spPr/>
        <p:txBody>
          <a:bodyPr/>
          <a:lstStyle>
            <a:lvl1pPr>
              <a:defRPr smtClean="0"/>
            </a:lvl1pPr>
          </a:lstStyle>
          <a:p>
            <a:pPr>
              <a:defRPr/>
            </a:pPr>
            <a:fld id="{EA232105-4702-4FD2-9DA9-8E84DC6A5A2E}" type="slidenum">
              <a:rPr lang="en-US"/>
              <a:pPr>
                <a:defRPr/>
              </a:pPr>
              <a:t>‹#›</a:t>
            </a:fld>
            <a:endParaRPr lang="en-US"/>
          </a:p>
        </p:txBody>
      </p:sp>
    </p:spTree>
    <p:extLst>
      <p:ext uri="{BB962C8B-B14F-4D97-AF65-F5344CB8AC3E}">
        <p14:creationId xmlns:p14="http://schemas.microsoft.com/office/powerpoint/2010/main" val="31742820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smtClean="0"/>
            </a:lvl1pPr>
          </a:lstStyle>
          <a:p>
            <a:pPr>
              <a:defRPr/>
            </a:pPr>
            <a:fld id="{F782653A-AB14-40B8-A247-E13A4253D701}" type="datetime1">
              <a:rPr lang="id-ID" smtClean="0"/>
              <a:t>18/06/2019</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id-ID" smtClean="0"/>
              <a:t>Dinn Wahyudin/UPI/Chungnam National Univ/2018</a:t>
            </a:r>
            <a:endParaRPr lang="id-ID"/>
          </a:p>
        </p:txBody>
      </p:sp>
      <p:sp>
        <p:nvSpPr>
          <p:cNvPr id="7" name="Slide Number Placeholder 30"/>
          <p:cNvSpPr>
            <a:spLocks noGrp="1"/>
          </p:cNvSpPr>
          <p:nvPr>
            <p:ph type="sldNum" sz="quarter" idx="12"/>
          </p:nvPr>
        </p:nvSpPr>
        <p:spPr/>
        <p:txBody>
          <a:bodyPr/>
          <a:lstStyle>
            <a:lvl1pPr>
              <a:defRPr smtClean="0"/>
            </a:lvl1pPr>
          </a:lstStyle>
          <a:p>
            <a:pPr>
              <a:defRPr/>
            </a:pPr>
            <a:fld id="{91C05A9B-6D14-4843-835E-72E7B49E84E3}" type="slidenum">
              <a:rPr lang="en-US"/>
              <a:pPr>
                <a:defRPr/>
              </a:pPr>
              <a:t>‹#›</a:t>
            </a:fld>
            <a:endParaRPr lang="en-US"/>
          </a:p>
        </p:txBody>
      </p:sp>
    </p:spTree>
    <p:extLst>
      <p:ext uri="{BB962C8B-B14F-4D97-AF65-F5344CB8AC3E}">
        <p14:creationId xmlns:p14="http://schemas.microsoft.com/office/powerpoint/2010/main" val="282605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ags" Target="../tags/tag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ags" Target="../tags/tag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ags" Target="../tags/tag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5.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458"/>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EA1ADDB6-C72F-43F5-BF8B-466961FE8B3F}" type="datetime1">
              <a:rPr lang="id-ID" smtClean="0"/>
              <a:t>18/06/2019</a:t>
            </a:fld>
            <a:endParaRPr lang="id-ID"/>
          </a:p>
        </p:txBody>
      </p:sp>
      <p:sp>
        <p:nvSpPr>
          <p:cNvPr id="5" name="Footer Placeholder 4"/>
          <p:cNvSpPr>
            <a:spLocks noGrp="1"/>
          </p:cNvSpPr>
          <p:nvPr>
            <p:ph type="ftr" sz="quarter" idx="3"/>
          </p:nvPr>
        </p:nvSpPr>
        <p:spPr>
          <a:xfrm>
            <a:off x="3124200" y="6356458"/>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r>
              <a:rPr lang="id-ID" smtClean="0"/>
              <a:t>Dinn Wahyudin/UPI/Chungnam National Univ/2018</a:t>
            </a:r>
            <a:endParaRPr lang="id-ID"/>
          </a:p>
        </p:txBody>
      </p:sp>
      <p:sp>
        <p:nvSpPr>
          <p:cNvPr id="6" name="Slide Number Placeholder 5"/>
          <p:cNvSpPr>
            <a:spLocks noGrp="1"/>
          </p:cNvSpPr>
          <p:nvPr>
            <p:ph type="sldNum" sz="quarter" idx="4"/>
          </p:nvPr>
        </p:nvSpPr>
        <p:spPr>
          <a:xfrm>
            <a:off x="6553200" y="6356458"/>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095D910-47B4-4F64-9A47-51D920C2164B}" type="slidenum">
              <a:rPr lang="id-ID" smtClean="0"/>
              <a:pPr/>
              <a:t>‹#›</a:t>
            </a:fld>
            <a:endParaRPr lang="id-ID"/>
          </a:p>
        </p:txBody>
      </p:sp>
    </p:spTree>
    <p:extLst>
      <p:ext uri="{BB962C8B-B14F-4D97-AF65-F5344CB8AC3E}">
        <p14:creationId xmlns:p14="http://schemas.microsoft.com/office/powerpoint/2010/main" val="418544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4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id-ID">
              <a:solidFill>
                <a:prstClr val="black">
                  <a:tint val="75000"/>
                </a:prstClr>
              </a:solidFill>
            </a:endParaRPr>
          </a:p>
        </p:txBody>
      </p:sp>
      <p:sp>
        <p:nvSpPr>
          <p:cNvPr id="5" name="Footer Placeholder 4"/>
          <p:cNvSpPr>
            <a:spLocks noGrp="1"/>
          </p:cNvSpPr>
          <p:nvPr>
            <p:ph type="ftr" sz="quarter" idx="3"/>
          </p:nvPr>
        </p:nvSpPr>
        <p:spPr>
          <a:xfrm>
            <a:off x="3124200" y="63564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rPr>
              <a:t>Seminas Pendidikan Profesi Guru , 2 Mei 2019</a:t>
            </a:r>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4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274062-32E3-4E61-A1CD-A86C0C095FF0}"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260181750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defRPr/>
            </a:pPr>
            <a:fld id="{D6035FFC-91A1-4D5B-8ABC-E068A6616939}" type="datetimeFigureOut">
              <a:rPr lang="en-US" smtClean="0">
                <a:solidFill>
                  <a:prstClr val="black">
                    <a:tint val="75000"/>
                  </a:prstClr>
                </a:solidFill>
              </a:rPr>
              <a:pPr defTabSz="914400">
                <a:defRPr/>
              </a:pPr>
              <a:t>6/18/2019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defRPr/>
            </a:pPr>
            <a:fld id="{9645B109-F728-40B9-942E-93C20B460B59}"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43539570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FB38D3E-5085-44A3-9ED8-9B187DF38EF9}"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7489B4A-7974-47D1-AB0A-44185E9C200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822131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4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BC65DD4-6B0A-4743-B4E4-45CF56C63643}"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4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4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9FDEDF1-2D69-4A24-90B2-688D088CE037}"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40722641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6" y="108"/>
            <a:ext cx="9142413" cy="6856413"/>
            <a:chOff x="0" y="0"/>
            <a:chExt cx="5759" cy="4319"/>
          </a:xfrm>
        </p:grpSpPr>
        <p:sp>
          <p:nvSpPr>
            <p:cNvPr id="77827"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77829"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0"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1"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2"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3"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4"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5"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6"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7"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8"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39"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0"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1"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2"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3"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4"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5"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6"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7"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8"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49"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50"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51"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52"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53"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77855"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56"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57"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58"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59"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0"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1"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2"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3"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4"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5"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6"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7"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8"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69"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77874"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75"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76"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77"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78"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79"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80"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81"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77882"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grpSp>
          <p:sp>
            <p:nvSpPr>
              <p:cNvPr id="77883"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77887"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EAEAEA"/>
                  </a:solidFill>
                </a:endParaRPr>
              </a:p>
            </p:txBody>
          </p:sp>
        </p:grpSp>
      </p:grpSp>
      <p:sp>
        <p:nvSpPr>
          <p:cNvPr id="77891" name="Rectangle 67"/>
          <p:cNvSpPr>
            <a:spLocks noGrp="1" noChangeArrowheads="1"/>
          </p:cNvSpPr>
          <p:nvPr>
            <p:ph type="title"/>
          </p:nvPr>
        </p:nvSpPr>
        <p:spPr bwMode="auto">
          <a:xfrm>
            <a:off x="455656" y="273051"/>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7892" name="Rectangle 68"/>
          <p:cNvSpPr>
            <a:spLocks noGrp="1" noChangeArrowheads="1"/>
          </p:cNvSpPr>
          <p:nvPr>
            <p:ph type="dt" sz="half" idx="2"/>
          </p:nvPr>
        </p:nvSpPr>
        <p:spPr bwMode="auto">
          <a:xfrm>
            <a:off x="455652" y="6242162"/>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defTabSz="914400" fontAlgn="base">
              <a:spcBef>
                <a:spcPct val="0"/>
              </a:spcBef>
              <a:spcAft>
                <a:spcPct val="0"/>
              </a:spcAft>
              <a:defRPr/>
            </a:pPr>
            <a:fld id="{6FB36700-3BEA-41B6-A5D6-D22813BDCBAF}" type="datetime1">
              <a:rPr lang="id-ID" smtClean="0">
                <a:solidFill>
                  <a:srgbClr val="EAEAEA"/>
                </a:solidFill>
              </a:rPr>
              <a:t>18/06/2019</a:t>
            </a:fld>
            <a:endParaRPr lang="en-US">
              <a:solidFill>
                <a:srgbClr val="EAEAEA"/>
              </a:solidFill>
            </a:endParaRPr>
          </a:p>
        </p:txBody>
      </p:sp>
      <p:sp>
        <p:nvSpPr>
          <p:cNvPr id="77893" name="Rectangle 69"/>
          <p:cNvSpPr>
            <a:spLocks noGrp="1" noChangeArrowheads="1"/>
          </p:cNvSpPr>
          <p:nvPr>
            <p:ph type="ftr" sz="quarter" idx="3"/>
          </p:nvPr>
        </p:nvSpPr>
        <p:spPr bwMode="auto">
          <a:xfrm>
            <a:off x="3124200" y="6242162"/>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defTabSz="914400" fontAlgn="base">
              <a:spcBef>
                <a:spcPct val="0"/>
              </a:spcBef>
              <a:spcAft>
                <a:spcPct val="0"/>
              </a:spcAft>
              <a:defRPr/>
            </a:pPr>
            <a:r>
              <a:rPr lang="en-US" smtClean="0">
                <a:solidFill>
                  <a:srgbClr val="EAEAEA"/>
                </a:solidFill>
              </a:rPr>
              <a:t>Dinn Wahyudin/UPI/Chungnam National Univ/2018</a:t>
            </a:r>
            <a:endParaRPr lang="en-US">
              <a:solidFill>
                <a:srgbClr val="EAEAEA"/>
              </a:solidFill>
            </a:endParaRPr>
          </a:p>
        </p:txBody>
      </p:sp>
      <p:sp>
        <p:nvSpPr>
          <p:cNvPr id="77894" name="Rectangle 70"/>
          <p:cNvSpPr>
            <a:spLocks noGrp="1" noChangeArrowheads="1"/>
          </p:cNvSpPr>
          <p:nvPr>
            <p:ph type="sldNum" sz="quarter" idx="4"/>
          </p:nvPr>
        </p:nvSpPr>
        <p:spPr bwMode="auto">
          <a:xfrm>
            <a:off x="6553242" y="6242162"/>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defTabSz="914400" fontAlgn="base">
              <a:spcBef>
                <a:spcPct val="0"/>
              </a:spcBef>
              <a:spcAft>
                <a:spcPct val="0"/>
              </a:spcAft>
              <a:defRPr/>
            </a:pPr>
            <a:fld id="{16141511-EA37-4FF8-870D-0E42C0C8C092}" type="slidenum">
              <a:rPr lang="en-US">
                <a:solidFill>
                  <a:srgbClr val="EAEAEA"/>
                </a:solidFill>
              </a:rPr>
              <a:pPr defTabSz="914400" fontAlgn="base">
                <a:spcBef>
                  <a:spcPct val="0"/>
                </a:spcBef>
                <a:spcAft>
                  <a:spcPct val="0"/>
                </a:spcAft>
                <a:defRPr/>
              </a:pPr>
              <a:t>‹#›</a:t>
            </a:fld>
            <a:endParaRPr lang="en-US">
              <a:solidFill>
                <a:srgbClr val="EAEAEA"/>
              </a:solidFill>
            </a:endParaRPr>
          </a:p>
        </p:txBody>
      </p:sp>
      <p:sp>
        <p:nvSpPr>
          <p:cNvPr id="77895" name="Rectangle 71"/>
          <p:cNvSpPr>
            <a:spLocks noGrp="1" noChangeArrowheads="1"/>
          </p:cNvSpPr>
          <p:nvPr>
            <p:ph type="body" idx="1"/>
          </p:nvPr>
        </p:nvSpPr>
        <p:spPr bwMode="auto">
          <a:xfrm>
            <a:off x="455656"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043151578"/>
      </p:ext>
    </p:extLst>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0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42F8929-1FFC-4987-9F41-7FED0E8DFE99}"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0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AB73AB0-8643-7B46-98A9-C1DB78FE758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120781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CCF82B4-95F3-4D4F-8AD0-4D4EB91DC068}" type="datetime1">
              <a:rPr lang="id-ID" smtClean="0">
                <a:solidFill>
                  <a:prstClr val="black">
                    <a:tint val="75000"/>
                  </a:prstClr>
                </a:solidFill>
              </a:rPr>
              <a:t>18/06/2019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AB73AB0-8643-7B46-98A9-C1DB78FE758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2155539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1600200" y="304800"/>
            <a:ext cx="7315200" cy="1447800"/>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1600200" y="1524000"/>
            <a:ext cx="7315200" cy="46482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000"/>
            </a:lvl1pPr>
          </a:lstStyle>
          <a:p>
            <a:pPr defTabSz="914290" fontAlgn="base">
              <a:spcBef>
                <a:spcPct val="0"/>
              </a:spcBef>
              <a:spcAft>
                <a:spcPct val="0"/>
              </a:spcAft>
            </a:pPr>
            <a:fld id="{CEBC9DC8-A5DE-476E-A2E1-7C8A7605D5B2}" type="datetime1">
              <a:rPr lang="id-ID" smtClean="0">
                <a:solidFill>
                  <a:srgbClr val="336699"/>
                </a:solidFill>
              </a:rPr>
              <a:t>18/06/2019</a:t>
            </a:fld>
            <a:endParaRPr lang="en-US">
              <a:solidFill>
                <a:srgbClr val="336699"/>
              </a:solidFill>
            </a:endParaRPr>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ctr">
              <a:defRPr sz="1000"/>
            </a:lvl1pPr>
          </a:lstStyle>
          <a:p>
            <a:pPr defTabSz="914290" fontAlgn="base">
              <a:spcBef>
                <a:spcPct val="0"/>
              </a:spcBef>
              <a:spcAft>
                <a:spcPct val="0"/>
              </a:spcAft>
            </a:pPr>
            <a:r>
              <a:rPr lang="en-US" smtClean="0">
                <a:solidFill>
                  <a:srgbClr val="336699"/>
                </a:solidFill>
              </a:rPr>
              <a:t>Dinn Wahyudin/UPI/Chungnam National Univ/2018</a:t>
            </a:r>
            <a:endParaRPr lang="en-US">
              <a:solidFill>
                <a:srgbClr val="336699"/>
              </a:solidFill>
            </a:endParaRPr>
          </a:p>
        </p:txBody>
      </p:sp>
      <p:sp>
        <p:nvSpPr>
          <p:cNvPr id="1030" name="Rectangle 6"/>
          <p:cNvSpPr>
            <a:spLocks noGrp="1" noChangeArrowheads="1"/>
          </p:cNvSpPr>
          <p:nvPr>
            <p:ph type="sldNum" sz="quarter" idx="4"/>
            <p:custDataLst>
              <p:tags r:id="rId15"/>
            </p:custDataLst>
          </p:nvPr>
        </p:nvSpPr>
        <p:spPr bwMode="auto">
          <a:xfrm>
            <a:off x="7391400" y="6553200"/>
            <a:ext cx="1676400" cy="4572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200" b="1"/>
            </a:lvl1pPr>
          </a:lstStyle>
          <a:p>
            <a:pPr defTabSz="914290" fontAlgn="base">
              <a:spcBef>
                <a:spcPct val="0"/>
              </a:spcBef>
              <a:spcAft>
                <a:spcPct val="0"/>
              </a:spcAft>
            </a:pPr>
            <a:fld id="{440188EB-D2A1-4743-A145-E14F9C660E5C}" type="slidenum">
              <a:rPr lang="en-US">
                <a:solidFill>
                  <a:srgbClr val="336699"/>
                </a:solidFill>
              </a:rPr>
              <a:pPr defTabSz="914290" fontAlgn="base">
                <a:spcBef>
                  <a:spcPct val="0"/>
                </a:spcBef>
                <a:spcAft>
                  <a:spcPct val="0"/>
                </a:spcAft>
              </a:pPr>
              <a:t>‹#›</a:t>
            </a:fld>
            <a:endParaRPr lang="en-US">
              <a:solidFill>
                <a:srgbClr val="336699"/>
              </a:solidFill>
            </a:endParaRPr>
          </a:p>
        </p:txBody>
      </p:sp>
    </p:spTree>
    <p:extLst>
      <p:ext uri="{BB962C8B-B14F-4D97-AF65-F5344CB8AC3E}">
        <p14:creationId xmlns:p14="http://schemas.microsoft.com/office/powerpoint/2010/main" val="1492778468"/>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dt="0"/>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cs typeface="Arial" pitchFamily="34" charset="0"/>
        </a:defRPr>
      </a:lvl2pPr>
      <a:lvl3pPr algn="l" rtl="0" fontAlgn="base">
        <a:lnSpc>
          <a:spcPct val="80000"/>
        </a:lnSpc>
        <a:spcBef>
          <a:spcPct val="0"/>
        </a:spcBef>
        <a:spcAft>
          <a:spcPct val="0"/>
        </a:spcAft>
        <a:defRPr sz="4000">
          <a:solidFill>
            <a:schemeClr val="tx2"/>
          </a:solidFill>
          <a:latin typeface="Arial Black" pitchFamily="34" charset="0"/>
          <a:cs typeface="Arial" pitchFamily="34" charset="0"/>
        </a:defRPr>
      </a:lvl3pPr>
      <a:lvl4pPr algn="l" rtl="0" fontAlgn="base">
        <a:lnSpc>
          <a:spcPct val="80000"/>
        </a:lnSpc>
        <a:spcBef>
          <a:spcPct val="0"/>
        </a:spcBef>
        <a:spcAft>
          <a:spcPct val="0"/>
        </a:spcAft>
        <a:defRPr sz="4000">
          <a:solidFill>
            <a:schemeClr val="tx2"/>
          </a:solidFill>
          <a:latin typeface="Arial Black" pitchFamily="34" charset="0"/>
          <a:cs typeface="Arial" pitchFamily="34" charset="0"/>
        </a:defRPr>
      </a:lvl4pPr>
      <a:lvl5pPr algn="l" rtl="0" fontAlgn="base">
        <a:lnSpc>
          <a:spcPct val="80000"/>
        </a:lnSpc>
        <a:spcBef>
          <a:spcPct val="0"/>
        </a:spcBef>
        <a:spcAft>
          <a:spcPct val="0"/>
        </a:spcAft>
        <a:defRPr sz="4000">
          <a:solidFill>
            <a:schemeClr val="tx2"/>
          </a:solidFill>
          <a:latin typeface="Arial Black" pitchFamily="34" charset="0"/>
          <a:cs typeface="Arial" pitchFamily="34" charset="0"/>
        </a:defRPr>
      </a:lvl5pPr>
      <a:lvl6pPr marL="457145" algn="l" rtl="0" fontAlgn="base">
        <a:lnSpc>
          <a:spcPct val="80000"/>
        </a:lnSpc>
        <a:spcBef>
          <a:spcPct val="0"/>
        </a:spcBef>
        <a:spcAft>
          <a:spcPct val="0"/>
        </a:spcAft>
        <a:defRPr sz="4000">
          <a:solidFill>
            <a:schemeClr val="tx2"/>
          </a:solidFill>
          <a:latin typeface="Arial Black" pitchFamily="34" charset="0"/>
          <a:cs typeface="Arial" pitchFamily="34" charset="0"/>
        </a:defRPr>
      </a:lvl6pPr>
      <a:lvl7pPr marL="914290" algn="l" rtl="0" fontAlgn="base">
        <a:lnSpc>
          <a:spcPct val="80000"/>
        </a:lnSpc>
        <a:spcBef>
          <a:spcPct val="0"/>
        </a:spcBef>
        <a:spcAft>
          <a:spcPct val="0"/>
        </a:spcAft>
        <a:defRPr sz="4000">
          <a:solidFill>
            <a:schemeClr val="tx2"/>
          </a:solidFill>
          <a:latin typeface="Arial Black" pitchFamily="34" charset="0"/>
          <a:cs typeface="Arial" pitchFamily="34" charset="0"/>
        </a:defRPr>
      </a:lvl7pPr>
      <a:lvl8pPr marL="1371435" algn="l" rtl="0" fontAlgn="base">
        <a:lnSpc>
          <a:spcPct val="80000"/>
        </a:lnSpc>
        <a:spcBef>
          <a:spcPct val="0"/>
        </a:spcBef>
        <a:spcAft>
          <a:spcPct val="0"/>
        </a:spcAft>
        <a:defRPr sz="4000">
          <a:solidFill>
            <a:schemeClr val="tx2"/>
          </a:solidFill>
          <a:latin typeface="Arial Black" pitchFamily="34" charset="0"/>
          <a:cs typeface="Arial" pitchFamily="34" charset="0"/>
        </a:defRPr>
      </a:lvl8pPr>
      <a:lvl9pPr marL="1828581" algn="l" rtl="0" fontAlgn="base">
        <a:lnSpc>
          <a:spcPct val="80000"/>
        </a:lnSpc>
        <a:spcBef>
          <a:spcPct val="0"/>
        </a:spcBef>
        <a:spcAft>
          <a:spcPct val="0"/>
        </a:spcAft>
        <a:defRPr sz="4000">
          <a:solidFill>
            <a:schemeClr val="tx2"/>
          </a:solidFill>
          <a:latin typeface="Arial Black" pitchFamily="34" charset="0"/>
          <a:cs typeface="Arial" pitchFamily="34" charset="0"/>
        </a:defRPr>
      </a:lvl9pPr>
    </p:titleStyle>
    <p:bodyStyle>
      <a:lvl1pPr marL="342859" indent="-342859" algn="l" rtl="0" fontAlgn="base">
        <a:spcBef>
          <a:spcPct val="20000"/>
        </a:spcBef>
        <a:spcAft>
          <a:spcPct val="0"/>
        </a:spcAft>
        <a:buChar char="•"/>
        <a:defRPr sz="3200" b="1">
          <a:solidFill>
            <a:schemeClr val="tx1"/>
          </a:solidFill>
          <a:latin typeface="+mn-lt"/>
          <a:ea typeface="+mn-ea"/>
          <a:cs typeface="+mn-cs"/>
        </a:defRPr>
      </a:lvl1pPr>
      <a:lvl2pPr marL="742861" indent="-285716" algn="l" rtl="0" fontAlgn="base">
        <a:spcBef>
          <a:spcPct val="20000"/>
        </a:spcBef>
        <a:spcAft>
          <a:spcPct val="0"/>
        </a:spcAft>
        <a:buChar char="–"/>
        <a:defRPr sz="2800" b="1">
          <a:solidFill>
            <a:schemeClr val="tx1"/>
          </a:solidFill>
          <a:latin typeface="+mn-lt"/>
          <a:cs typeface="+mn-cs"/>
        </a:defRPr>
      </a:lvl2pPr>
      <a:lvl3pPr marL="1142863" indent="-228573" algn="l" rtl="0" fontAlgn="base">
        <a:spcBef>
          <a:spcPct val="20000"/>
        </a:spcBef>
        <a:spcAft>
          <a:spcPct val="0"/>
        </a:spcAft>
        <a:buChar char="•"/>
        <a:defRPr sz="2400" b="1">
          <a:solidFill>
            <a:schemeClr val="tx1"/>
          </a:solidFill>
          <a:latin typeface="+mn-lt"/>
          <a:cs typeface="+mn-cs"/>
        </a:defRPr>
      </a:lvl3pPr>
      <a:lvl4pPr marL="1600008" indent="-228573" algn="l" rtl="0" fontAlgn="base">
        <a:spcBef>
          <a:spcPct val="20000"/>
        </a:spcBef>
        <a:spcAft>
          <a:spcPct val="0"/>
        </a:spcAft>
        <a:buChar char="–"/>
        <a:defRPr sz="2000" b="1">
          <a:solidFill>
            <a:schemeClr val="tx1"/>
          </a:solidFill>
          <a:latin typeface="+mn-lt"/>
          <a:cs typeface="+mn-cs"/>
        </a:defRPr>
      </a:lvl4pPr>
      <a:lvl5pPr marL="2057153" indent="-228573" algn="l" rtl="0" fontAlgn="base">
        <a:spcBef>
          <a:spcPct val="20000"/>
        </a:spcBef>
        <a:spcAft>
          <a:spcPct val="0"/>
        </a:spcAft>
        <a:buChar char="»"/>
        <a:defRPr sz="2000" b="1">
          <a:solidFill>
            <a:schemeClr val="tx1"/>
          </a:solidFill>
          <a:latin typeface="+mn-lt"/>
          <a:cs typeface="+mn-cs"/>
        </a:defRPr>
      </a:lvl5pPr>
      <a:lvl6pPr marL="2514298" indent="-228573" algn="l" rtl="0" fontAlgn="base">
        <a:spcBef>
          <a:spcPct val="20000"/>
        </a:spcBef>
        <a:spcAft>
          <a:spcPct val="0"/>
        </a:spcAft>
        <a:buChar char="»"/>
        <a:defRPr sz="2000" b="1">
          <a:solidFill>
            <a:schemeClr val="tx1"/>
          </a:solidFill>
          <a:latin typeface="+mn-lt"/>
          <a:cs typeface="+mn-cs"/>
        </a:defRPr>
      </a:lvl6pPr>
      <a:lvl7pPr marL="2971443" indent="-228573" algn="l" rtl="0" fontAlgn="base">
        <a:spcBef>
          <a:spcPct val="20000"/>
        </a:spcBef>
        <a:spcAft>
          <a:spcPct val="0"/>
        </a:spcAft>
        <a:buChar char="»"/>
        <a:defRPr sz="2000" b="1">
          <a:solidFill>
            <a:schemeClr val="tx1"/>
          </a:solidFill>
          <a:latin typeface="+mn-lt"/>
          <a:cs typeface="+mn-cs"/>
        </a:defRPr>
      </a:lvl7pPr>
      <a:lvl8pPr marL="3428589" indent="-228573" algn="l" rtl="0" fontAlgn="base">
        <a:spcBef>
          <a:spcPct val="20000"/>
        </a:spcBef>
        <a:spcAft>
          <a:spcPct val="0"/>
        </a:spcAft>
        <a:buChar char="»"/>
        <a:defRPr sz="2000" b="1">
          <a:solidFill>
            <a:schemeClr val="tx1"/>
          </a:solidFill>
          <a:latin typeface="+mn-lt"/>
          <a:cs typeface="+mn-cs"/>
        </a:defRPr>
      </a:lvl8pPr>
      <a:lvl9pPr marL="3885734" indent="-228573" algn="l" rtl="0" fontAlgn="base">
        <a:spcBef>
          <a:spcPct val="20000"/>
        </a:spcBef>
        <a:spcAft>
          <a:spcPct val="0"/>
        </a:spcAft>
        <a:buChar char="»"/>
        <a:defRPr sz="2000" b="1">
          <a:solidFill>
            <a:schemeClr val="tx1"/>
          </a:solidFill>
          <a:latin typeface="+mn-lt"/>
          <a:cs typeface="+mn-cs"/>
        </a:defRPr>
      </a:lvl9pPr>
    </p:bodyStyle>
    <p:otherStyle>
      <a:defPPr>
        <a:defRPr lang="id-ID"/>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948DF19-86A6-463D-863E-2421FB91958B}" type="datetime1">
              <a:rPr lang="id-ID" smtClean="0">
                <a:solidFill>
                  <a:prstClr val="black">
                    <a:tint val="75000"/>
                  </a:prstClr>
                </a:solidFill>
              </a:rPr>
              <a:t>18/06/2019</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FD0C9C8-3E0F-4495-8AAD-F27DCF50176A}"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44044747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0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defTabSz="914400" eaLnBrk="1" fontAlgn="base" hangingPunct="1">
              <a:spcBef>
                <a:spcPct val="0"/>
              </a:spcBef>
              <a:spcAft>
                <a:spcPct val="0"/>
              </a:spcAft>
              <a:defRPr/>
            </a:pPr>
            <a:endParaRPr lang="id-ID" smtClean="0">
              <a:solidFill>
                <a:prstClr val="black"/>
              </a:solidFill>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D38E27"/>
                </a:solidFill>
              </a:defRPr>
            </a:lvl1pPr>
          </a:lstStyle>
          <a:p>
            <a:pPr defTabSz="914400" fontAlgn="base">
              <a:spcBef>
                <a:spcPct val="0"/>
              </a:spcBef>
              <a:spcAft>
                <a:spcPct val="0"/>
              </a:spcAft>
              <a:defRPr/>
            </a:pPr>
            <a:fld id="{EDC56538-57E6-4E09-B9F8-33DEE3ECBC68}" type="datetime1">
              <a:rPr lang="id-ID" smtClean="0">
                <a:cs typeface="Arial" pitchFamily="34" charset="0"/>
              </a:rPr>
              <a:t>18/06/2019</a:t>
            </a:fld>
            <a:endParaRPr lang="en-US">
              <a:cs typeface="Arial" pitchFamily="34" charset="0"/>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D38E27"/>
                </a:solidFill>
              </a:defRPr>
            </a:lvl1pPr>
          </a:lstStyle>
          <a:p>
            <a:pPr defTabSz="914400" fontAlgn="base">
              <a:spcBef>
                <a:spcPct val="0"/>
              </a:spcBef>
              <a:spcAft>
                <a:spcPct val="0"/>
              </a:spcAft>
              <a:defRPr/>
            </a:pPr>
            <a:r>
              <a:rPr lang="id-ID" smtClean="0">
                <a:cs typeface="Arial" pitchFamily="34" charset="0"/>
              </a:rPr>
              <a:t>Dinn Wahyudin/UPI/Chungnam National Univ/2018</a:t>
            </a:r>
            <a:endParaRPr lang="id-ID">
              <a:cs typeface="Arial" pitchFamily="34" charset="0"/>
            </a:endParaRPr>
          </a:p>
        </p:txBody>
      </p:sp>
      <p:sp>
        <p:nvSpPr>
          <p:cNvPr id="5" name="Slide Number Placeholder 4"/>
          <p:cNvSpPr>
            <a:spLocks noGrp="1"/>
          </p:cNvSpPr>
          <p:nvPr>
            <p:ph type="sldNum" sz="quarter" idx="4"/>
          </p:nvPr>
        </p:nvSpPr>
        <p:spPr>
          <a:xfrm>
            <a:off x="8229600" y="6477108"/>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D38E27"/>
                </a:solidFill>
              </a:defRPr>
            </a:lvl1pPr>
          </a:lstStyle>
          <a:p>
            <a:pPr defTabSz="914400" fontAlgn="base">
              <a:spcBef>
                <a:spcPct val="0"/>
              </a:spcBef>
              <a:spcAft>
                <a:spcPct val="0"/>
              </a:spcAft>
              <a:defRPr/>
            </a:pPr>
            <a:fld id="{D704C237-65F4-44E2-A2AB-8923C8B95D62}" type="slidenum">
              <a:rPr lang="en-US">
                <a:cs typeface="Arial" pitchFamily="34" charset="0"/>
              </a:rPr>
              <a:pPr defTabSz="914400" fontAlgn="base">
                <a:spcBef>
                  <a:spcPct val="0"/>
                </a:spcBef>
                <a:spcAft>
                  <a:spcPct val="0"/>
                </a:spcAft>
                <a:defRPr/>
              </a:pPr>
              <a:t>‹#›</a:t>
            </a:fld>
            <a:endParaRPr lang="en-US">
              <a:cs typeface="Arial" pitchFamily="34" charset="0"/>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10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defTabSz="914400" eaLnBrk="1" fontAlgn="base" hangingPunct="1">
              <a:spcBef>
                <a:spcPct val="0"/>
              </a:spcBef>
              <a:spcAft>
                <a:spcPct val="0"/>
              </a:spcAft>
              <a:defRPr/>
            </a:pPr>
            <a:endParaRPr lang="id-ID" smtClean="0">
              <a:solidFill>
                <a:prstClr val="black"/>
              </a:solidFill>
            </a:endParaRPr>
          </a:p>
        </p:txBody>
      </p:sp>
      <p:sp>
        <p:nvSpPr>
          <p:cNvPr id="12" name="Straight Connector 11"/>
          <p:cNvSpPr>
            <a:spLocks noChangeShapeType="1"/>
          </p:cNvSpPr>
          <p:nvPr/>
        </p:nvSpPr>
        <p:spPr bwMode="auto">
          <a:xfrm>
            <a:off x="514350" y="105809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defTabSz="914400" eaLnBrk="1" fontAlgn="base" hangingPunct="1">
              <a:spcBef>
                <a:spcPct val="0"/>
              </a:spcBef>
              <a:spcAft>
                <a:spcPct val="0"/>
              </a:spcAft>
              <a:defRPr/>
            </a:pPr>
            <a:endParaRPr lang="id-ID" smtClean="0">
              <a:solidFill>
                <a:prstClr val="black"/>
              </a:solidFill>
            </a:endParaRPr>
          </a:p>
        </p:txBody>
      </p:sp>
    </p:spTree>
    <p:extLst>
      <p:ext uri="{BB962C8B-B14F-4D97-AF65-F5344CB8AC3E}">
        <p14:creationId xmlns:p14="http://schemas.microsoft.com/office/powerpoint/2010/main" val="58144026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tags" Target="../tags/tag11.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Education_in_Indonesia#cite_note-:0-1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844825"/>
            <a:ext cx="8352934" cy="3744415"/>
          </a:xfrm>
          <a:solidFill>
            <a:srgbClr val="FFFF99"/>
          </a:solidFill>
        </p:spPr>
        <p:txBody>
          <a:bodyPr>
            <a:noAutofit/>
          </a:bodyPr>
          <a:lstStyle/>
          <a:p>
            <a:pPr marL="109715" indent="0" algn="ctr">
              <a:buNone/>
            </a:pPr>
            <a:r>
              <a:rPr lang="en-US" sz="2800" dirty="0" smtClean="0">
                <a:latin typeface="Arial Black" panose="020B0A04020102020204" pitchFamily="34" charset="0"/>
              </a:rPr>
              <a:t>SERTIFICATION OF TEACHERS THROUGH TEACHER PROFESSIONAL EDUCATION PROGRAM</a:t>
            </a:r>
          </a:p>
          <a:p>
            <a:pPr marL="109715" indent="0" algn="ctr">
              <a:buNone/>
            </a:pPr>
            <a:r>
              <a:rPr lang="en-US" sz="2800" dirty="0" smtClean="0">
                <a:latin typeface="Arial Black" panose="020B0A04020102020204" pitchFamily="34" charset="0"/>
              </a:rPr>
              <a:t>(CASE IN INDONESIA) </a:t>
            </a:r>
            <a:endParaRPr lang="en-US" sz="2800" dirty="0">
              <a:latin typeface="Arial Black" panose="020B0A04020102020204" pitchFamily="34" charset="0"/>
            </a:endParaRPr>
          </a:p>
          <a:p>
            <a:pPr marL="109715" indent="0" algn="ctr">
              <a:buNone/>
            </a:pPr>
            <a:endParaRPr lang="en-US" sz="1600" dirty="0" smtClean="0">
              <a:latin typeface="Arial Black" panose="020B0A04020102020204" pitchFamily="34" charset="0"/>
            </a:endParaRPr>
          </a:p>
          <a:p>
            <a:pPr marL="109715" indent="0" algn="ctr">
              <a:buNone/>
            </a:pPr>
            <a:r>
              <a:rPr lang="en-US" sz="1600" dirty="0" smtClean="0">
                <a:latin typeface="Arial Black" panose="020B0A04020102020204" pitchFamily="34" charset="0"/>
              </a:rPr>
              <a:t>DINN WAHYUDIN - UPI</a:t>
            </a:r>
            <a:endParaRPr lang="en-US" sz="1600" dirty="0">
              <a:latin typeface="Arial Black" panose="020B0A04020102020204" pitchFamily="34" charset="0"/>
            </a:endParaRPr>
          </a:p>
          <a:p>
            <a:pPr marL="109715" indent="0" algn="ctr">
              <a:buNone/>
            </a:pPr>
            <a:r>
              <a:rPr lang="en-US" sz="1600" dirty="0">
                <a:latin typeface="Arial Black" panose="020B0A04020102020204" pitchFamily="34" charset="0"/>
              </a:rPr>
              <a:t>dinn_wahyudin@upi.edu</a:t>
            </a:r>
          </a:p>
          <a:p>
            <a:pPr marL="0" indent="0" algn="ctr">
              <a:buNone/>
            </a:pPr>
            <a:r>
              <a:rPr lang="en-US" sz="1600" b="1" dirty="0" smtClean="0">
                <a:latin typeface="Arial" pitchFamily="34" charset="0"/>
                <a:cs typeface="Arial" pitchFamily="34" charset="0"/>
              </a:rPr>
              <a:t>Presented  in</a:t>
            </a:r>
          </a:p>
          <a:p>
            <a:pPr marL="0" indent="0" algn="ctr">
              <a:buNone/>
            </a:pPr>
            <a:r>
              <a:rPr lang="en-US" sz="1600" b="1" dirty="0" smtClean="0">
                <a:latin typeface="Arial" pitchFamily="34" charset="0"/>
                <a:cs typeface="Arial" pitchFamily="34" charset="0"/>
              </a:rPr>
              <a:t>UNESCO </a:t>
            </a:r>
            <a:r>
              <a:rPr lang="en-US" sz="1600" b="1" dirty="0">
                <a:latin typeface="Arial" pitchFamily="34" charset="0"/>
                <a:cs typeface="Arial" pitchFamily="34" charset="0"/>
              </a:rPr>
              <a:t>UNITWIN Seminar Program </a:t>
            </a:r>
            <a:r>
              <a:rPr lang="en-US" sz="1600" b="1" dirty="0" err="1">
                <a:latin typeface="Arial" pitchFamily="34" charset="0"/>
                <a:cs typeface="Arial" pitchFamily="34" charset="0"/>
              </a:rPr>
              <a:t>Cheongju-si</a:t>
            </a:r>
            <a:r>
              <a:rPr lang="en-US" sz="1600" b="1" dirty="0">
                <a:latin typeface="Arial" pitchFamily="34" charset="0"/>
                <a:cs typeface="Arial" pitchFamily="34" charset="0"/>
              </a:rPr>
              <a:t> </a:t>
            </a:r>
            <a:r>
              <a:rPr lang="en-US" sz="1600" b="1" dirty="0" err="1" smtClean="0">
                <a:latin typeface="Arial" pitchFamily="34" charset="0"/>
                <a:cs typeface="Arial" pitchFamily="34" charset="0"/>
              </a:rPr>
              <a:t>ChungBuk</a:t>
            </a:r>
            <a:endParaRPr lang="en-US" sz="1600" b="1" dirty="0">
              <a:latin typeface="Arial" pitchFamily="34" charset="0"/>
              <a:cs typeface="Arial" pitchFamily="34" charset="0"/>
            </a:endParaRPr>
          </a:p>
          <a:p>
            <a:pPr marL="0" indent="0" algn="ctr">
              <a:buNone/>
            </a:pPr>
            <a:r>
              <a:rPr lang="en-US" sz="1600" b="1" dirty="0">
                <a:latin typeface="Arial" pitchFamily="34" charset="0"/>
                <a:cs typeface="Arial" pitchFamily="34" charset="0"/>
              </a:rPr>
              <a:t>Republic of Korea </a:t>
            </a:r>
            <a:r>
              <a:rPr lang="en-US" sz="1600" b="1" dirty="0" smtClean="0">
                <a:latin typeface="Arial" pitchFamily="34" charset="0"/>
                <a:cs typeface="Arial" pitchFamily="34" charset="0"/>
              </a:rPr>
              <a:t>, June17th </a:t>
            </a:r>
            <a:r>
              <a:rPr lang="en-US" sz="1600" b="1" dirty="0">
                <a:latin typeface="Arial" pitchFamily="34" charset="0"/>
                <a:cs typeface="Arial" pitchFamily="34" charset="0"/>
              </a:rPr>
              <a:t>and 19th, 2019. </a:t>
            </a:r>
            <a:endParaRPr lang="id-ID" sz="1600" b="1" dirty="0">
              <a:latin typeface="Arial" pitchFamily="34" charset="0"/>
              <a:cs typeface="Arial" pitchFamily="34" charset="0"/>
            </a:endParaRPr>
          </a:p>
        </p:txBody>
      </p:sp>
      <p:pic>
        <p:nvPicPr>
          <p:cNvPr id="5" name="Picture 4" descr="Image result for logo upi bandu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294" y="476673"/>
            <a:ext cx="1035179" cy="1052383"/>
          </a:xfrm>
          <a:prstGeom prst="rect">
            <a:avLst/>
          </a:prstGeom>
          <a:noFill/>
          <a:ln>
            <a:noFill/>
          </a:ln>
        </p:spPr>
      </p:pic>
      <p:sp>
        <p:nvSpPr>
          <p:cNvPr id="6" name="Slide Number Placeholder 5"/>
          <p:cNvSpPr>
            <a:spLocks noGrp="1"/>
          </p:cNvSpPr>
          <p:nvPr>
            <p:ph type="sldNum" sz="quarter" idx="12"/>
          </p:nvPr>
        </p:nvSpPr>
        <p:spPr/>
        <p:txBody>
          <a:bodyPr/>
          <a:lstStyle/>
          <a:p>
            <a:fld id="{3095D910-47B4-4F64-9A47-51D920C2164B}" type="slidenum">
              <a:rPr lang="id-ID" smtClean="0"/>
              <a:pPr/>
              <a:t>1</a:t>
            </a:fld>
            <a:endParaRPr lang="id-ID"/>
          </a:p>
        </p:txBody>
      </p:sp>
      <p:sp>
        <p:nvSpPr>
          <p:cNvPr id="7" name="Footer Placeholder 6"/>
          <p:cNvSpPr>
            <a:spLocks noGrp="1"/>
          </p:cNvSpPr>
          <p:nvPr>
            <p:ph type="ftr" sz="quarter" idx="11"/>
          </p:nvPr>
        </p:nvSpPr>
        <p:spPr>
          <a:xfrm>
            <a:off x="3124203" y="6356458"/>
            <a:ext cx="3909606" cy="365125"/>
          </a:xfrm>
        </p:spPr>
        <p:txBody>
          <a:bodyPr/>
          <a:lstStyle/>
          <a:p>
            <a:r>
              <a:rPr lang="id-ID" dirty="0" smtClean="0"/>
              <a:t>Dinn Wahyudin/UPI/Chungnam National Univ/2018</a:t>
            </a:r>
            <a:endParaRPr lang="id-ID" dirty="0"/>
          </a:p>
        </p:txBody>
      </p:sp>
      <p:pic>
        <p:nvPicPr>
          <p:cNvPr id="1026" name="Picture 2" descr="Image result for LOGO korea national university of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6411"/>
            <a:ext cx="3414935" cy="9083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0"/>
            <a:ext cx="1857375" cy="17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1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350838"/>
            <a:ext cx="7620000" cy="2544762"/>
          </a:xfrm>
        </p:spPr>
        <p:txBody>
          <a:bodyPr>
            <a:normAutofit/>
          </a:bodyPr>
          <a:lstStyle/>
          <a:p>
            <a:pPr eaLnBrk="1" hangingPunct="1">
              <a:defRPr/>
            </a:pPr>
            <a:r>
              <a:rPr lang="en-US" sz="3600" b="1" dirty="0" smtClean="0">
                <a:solidFill>
                  <a:srgbClr val="C00000"/>
                </a:solidFill>
              </a:rPr>
              <a:t> </a:t>
            </a:r>
            <a:endParaRPr lang="en-US" sz="3600" b="1" dirty="0">
              <a:solidFill>
                <a:srgbClr val="C00000"/>
              </a:solidFill>
            </a:endParaRPr>
          </a:p>
        </p:txBody>
      </p:sp>
      <p:sp>
        <p:nvSpPr>
          <p:cNvPr id="32771" name="Rectangle 3"/>
          <p:cNvSpPr>
            <a:spLocks noGrp="1" noChangeArrowheads="1"/>
          </p:cNvSpPr>
          <p:nvPr>
            <p:ph type="body" idx="1"/>
          </p:nvPr>
        </p:nvSpPr>
        <p:spPr>
          <a:xfrm>
            <a:off x="539552" y="2132861"/>
            <a:ext cx="8604448" cy="3840907"/>
          </a:xfrm>
          <a:solidFill>
            <a:schemeClr val="bg1"/>
          </a:solidFill>
        </p:spPr>
        <p:txBody>
          <a:bodyPr>
            <a:normAutofit fontScale="92500" lnSpcReduction="20000"/>
          </a:bodyPr>
          <a:lstStyle/>
          <a:p>
            <a:pPr>
              <a:buFont typeface="Wingdings" pitchFamily="2" charset="2"/>
              <a:buChar char="q"/>
              <a:defRPr/>
            </a:pPr>
            <a:r>
              <a:rPr lang="en-US" dirty="0" smtClean="0"/>
              <a:t>Teachers </a:t>
            </a:r>
            <a:r>
              <a:rPr lang="en-US" dirty="0"/>
              <a:t>play an important role in teaching and learning process to improve student outcomes and their effects towards </a:t>
            </a:r>
            <a:r>
              <a:rPr lang="en-US" dirty="0" smtClean="0"/>
              <a:t>their competencies (Darling-Hammond</a:t>
            </a:r>
            <a:r>
              <a:rPr lang="en-US" dirty="0"/>
              <a:t>, Wei, &amp; Johnson, 2012). </a:t>
            </a:r>
            <a:endParaRPr lang="en-US" dirty="0" smtClean="0"/>
          </a:p>
          <a:p>
            <a:pPr>
              <a:buFont typeface="Wingdings" pitchFamily="2" charset="2"/>
              <a:buChar char="q"/>
              <a:defRPr/>
            </a:pPr>
            <a:r>
              <a:rPr lang="en-US" dirty="0"/>
              <a:t>Improving the competence of teachers has been at the heart of policies designed to raise the quality of education in Indonesia since 2005 when the major initiative to increase the minimum academic qualifications of teachers </a:t>
            </a:r>
            <a:r>
              <a:rPr lang="en-US" dirty="0" smtClean="0"/>
              <a:t>began.</a:t>
            </a:r>
          </a:p>
          <a:p>
            <a:pPr>
              <a:buFont typeface="Wingdings" pitchFamily="2" charset="2"/>
              <a:buChar char="q"/>
              <a:defRPr/>
            </a:pPr>
            <a:endParaRPr lang="en-US" dirty="0"/>
          </a:p>
        </p:txBody>
      </p:sp>
      <p:sp>
        <p:nvSpPr>
          <p:cNvPr id="4" name="Rounded Rectangle 3"/>
          <p:cNvSpPr/>
          <p:nvPr/>
        </p:nvSpPr>
        <p:spPr>
          <a:xfrm>
            <a:off x="323532" y="404664"/>
            <a:ext cx="8352928"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600" b="1" dirty="0" smtClean="0">
                <a:solidFill>
                  <a:srgbClr val="002060"/>
                </a:solidFill>
              </a:rPr>
              <a:t>TEACHER AND EDUCATION</a:t>
            </a:r>
            <a:endParaRPr lang="en-US" sz="3600" b="1" dirty="0">
              <a:solidFill>
                <a:srgbClr val="002060"/>
              </a:solidFill>
            </a:endParaRPr>
          </a:p>
        </p:txBody>
      </p:sp>
      <p:sp>
        <p:nvSpPr>
          <p:cNvPr id="3" name="Slide Number Placeholder 2"/>
          <p:cNvSpPr>
            <a:spLocks noGrp="1"/>
          </p:cNvSpPr>
          <p:nvPr>
            <p:ph type="sldNum" sz="quarter" idx="12"/>
          </p:nvPr>
        </p:nvSpPr>
        <p:spPr/>
        <p:txBody>
          <a:bodyPr/>
          <a:lstStyle/>
          <a:p>
            <a:fld id="{F9FDEDF1-2D69-4A24-90B2-688D088CE037}" type="slidenum">
              <a:rPr lang="id-ID" smtClean="0">
                <a:solidFill>
                  <a:prstClr val="black">
                    <a:tint val="75000"/>
                  </a:prstClr>
                </a:solidFill>
              </a:rPr>
              <a:pPr/>
              <a:t>10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custDataLst>
      <p:tags r:id="rId1"/>
    </p:custDataLst>
    <p:extLst>
      <p:ext uri="{BB962C8B-B14F-4D97-AF65-F5344CB8AC3E}">
        <p14:creationId xmlns:p14="http://schemas.microsoft.com/office/powerpoint/2010/main" val="415328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US" b="1" dirty="0">
                <a:solidFill>
                  <a:srgbClr val="FFFF00"/>
                </a:solidFill>
              </a:rPr>
              <a:t>TEACHER EDUCATION IN </a:t>
            </a:r>
            <a:r>
              <a:rPr lang="en-US" b="1" dirty="0" smtClean="0">
                <a:solidFill>
                  <a:srgbClr val="FFFF00"/>
                </a:solidFill>
              </a:rPr>
              <a:t>HE LEVEL                 </a:t>
            </a:r>
            <a:r>
              <a:rPr lang="en-US" b="1" dirty="0">
                <a:solidFill>
                  <a:srgbClr val="FFFF00"/>
                </a:solidFill>
              </a:rPr>
              <a:t>IN THE </a:t>
            </a:r>
            <a:r>
              <a:rPr lang="en-US" b="1" dirty="0" smtClean="0">
                <a:solidFill>
                  <a:srgbClr val="FFFF00"/>
                </a:solidFill>
              </a:rPr>
              <a:t>LAST 5 DECADES</a:t>
            </a:r>
            <a:r>
              <a:rPr lang="id-ID" b="1" dirty="0">
                <a:solidFill>
                  <a:srgbClr val="FFFF00"/>
                </a:solidFill>
              </a:rPr>
              <a:t/>
            </a:r>
            <a:br>
              <a:rPr lang="id-ID" b="1" dirty="0">
                <a:solidFill>
                  <a:srgbClr val="FFFF00"/>
                </a:solidFill>
              </a:rPr>
            </a:br>
            <a:endParaRPr lang="en-US" dirty="0">
              <a:solidFill>
                <a:srgbClr val="FFFF00"/>
              </a:solidFill>
            </a:endParaRPr>
          </a:p>
        </p:txBody>
      </p:sp>
      <p:sp>
        <p:nvSpPr>
          <p:cNvPr id="4" name="Content Placeholder 3"/>
          <p:cNvSpPr>
            <a:spLocks noGrp="1"/>
          </p:cNvSpPr>
          <p:nvPr>
            <p:ph idx="1"/>
          </p:nvPr>
        </p:nvSpPr>
        <p:spPr>
          <a:xfrm>
            <a:off x="3419872" y="1600200"/>
            <a:ext cx="5266928" cy="452596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914400">
              <a:buFont typeface="Wingdings" pitchFamily="2" charset="2"/>
              <a:buChar char="q"/>
            </a:pPr>
            <a:r>
              <a:rPr lang="en-US" sz="2800" b="1" dirty="0" smtClean="0">
                <a:solidFill>
                  <a:prstClr val="white"/>
                </a:solidFill>
              </a:rPr>
              <a:t>INTEGRATED PROGRAM</a:t>
            </a:r>
          </a:p>
          <a:p>
            <a:pPr defTabSz="914400">
              <a:buFont typeface="Wingdings" pitchFamily="2" charset="2"/>
              <a:buChar char="q"/>
            </a:pPr>
            <a:r>
              <a:rPr lang="en-US" sz="2800" b="1" dirty="0" smtClean="0">
                <a:solidFill>
                  <a:prstClr val="white"/>
                </a:solidFill>
              </a:rPr>
              <a:t>MOSTLY USING  CONCURRENT  CURRICULUM MODEL  RATHER THAN CONSEQUTIVE MODEL</a:t>
            </a:r>
          </a:p>
          <a:p>
            <a:pPr defTabSz="914400">
              <a:buFont typeface="Wingdings" pitchFamily="2" charset="2"/>
              <a:buChar char="q"/>
            </a:pPr>
            <a:r>
              <a:rPr lang="en-US" sz="2800" b="1" dirty="0" smtClean="0">
                <a:solidFill>
                  <a:prstClr val="white"/>
                </a:solidFill>
              </a:rPr>
              <a:t>PROVIDING   AKTA 4 PROGRAM  (TEACHING CERTIFICATE) FOR THOSE WHO HAVE NO BACKGROUND IN EDUCATION</a:t>
            </a:r>
            <a:endParaRPr lang="id-ID" sz="2800" b="1"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772816"/>
            <a:ext cx="280831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USER\Pictures\PENDIDIKAN GUR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91" y="4221088"/>
            <a:ext cx="2812257"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7FD0C9C8-3E0F-4495-8AAD-F27DCF50176A}" type="slidenum">
              <a:rPr lang="id-ID" smtClean="0">
                <a:solidFill>
                  <a:prstClr val="black">
                    <a:tint val="75000"/>
                  </a:prstClr>
                </a:solidFill>
              </a:rPr>
              <a:pPr/>
              <a:t>11</a:t>
            </a:fld>
            <a:endParaRPr lang="id-ID">
              <a:solidFill>
                <a:prstClr val="black">
                  <a:tint val="75000"/>
                </a:prstClr>
              </a:solidFill>
            </a:endParaRPr>
          </a:p>
        </p:txBody>
      </p:sp>
    </p:spTree>
    <p:extLst>
      <p:ext uri="{BB962C8B-B14F-4D97-AF65-F5344CB8AC3E}">
        <p14:creationId xmlns:p14="http://schemas.microsoft.com/office/powerpoint/2010/main" val="389687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350838"/>
            <a:ext cx="7620000" cy="2544762"/>
          </a:xfrm>
        </p:spPr>
        <p:txBody>
          <a:bodyPr>
            <a:normAutofit/>
          </a:bodyPr>
          <a:lstStyle/>
          <a:p>
            <a:pPr eaLnBrk="1" hangingPunct="1">
              <a:defRPr/>
            </a:pPr>
            <a:r>
              <a:rPr lang="en-US" sz="3600" b="1" dirty="0" smtClean="0">
                <a:solidFill>
                  <a:srgbClr val="C00000"/>
                </a:solidFill>
              </a:rPr>
              <a:t> </a:t>
            </a:r>
            <a:endParaRPr lang="en-US" sz="3600" b="1" dirty="0">
              <a:solidFill>
                <a:srgbClr val="C00000"/>
              </a:solidFill>
            </a:endParaRPr>
          </a:p>
        </p:txBody>
      </p:sp>
      <p:sp>
        <p:nvSpPr>
          <p:cNvPr id="32771" name="Rectangle 3"/>
          <p:cNvSpPr>
            <a:spLocks noGrp="1" noChangeArrowheads="1"/>
          </p:cNvSpPr>
          <p:nvPr>
            <p:ph type="body" idx="1"/>
          </p:nvPr>
        </p:nvSpPr>
        <p:spPr>
          <a:xfrm>
            <a:off x="2627784" y="1368152"/>
            <a:ext cx="6516216" cy="5085184"/>
          </a:xfrm>
          <a:solidFill>
            <a:schemeClr val="bg1"/>
          </a:solidFill>
        </p:spPr>
        <p:txBody>
          <a:bodyPr>
            <a:normAutofit fontScale="92500" lnSpcReduction="20000"/>
          </a:bodyPr>
          <a:lstStyle/>
          <a:p>
            <a:pPr marL="0" indent="0">
              <a:buNone/>
            </a:pPr>
            <a:endParaRPr lang="en-US" dirty="0"/>
          </a:p>
          <a:p>
            <a:pPr>
              <a:buFont typeface="Wingdings" pitchFamily="2" charset="2"/>
              <a:buChar char="q"/>
            </a:pPr>
            <a:r>
              <a:rPr lang="en-US" dirty="0" smtClean="0"/>
              <a:t> </a:t>
            </a:r>
            <a:r>
              <a:rPr lang="en-US" sz="3500" b="1" dirty="0" smtClean="0"/>
              <a:t>It  </a:t>
            </a:r>
            <a:r>
              <a:rPr lang="en-US" sz="3500" b="1" dirty="0"/>
              <a:t>requires all teachers first to hold an academic bachelor’s degree, and second to successfully complete a certification process. </a:t>
            </a:r>
            <a:endParaRPr lang="en-US" sz="3500" b="1" dirty="0" smtClean="0"/>
          </a:p>
          <a:p>
            <a:pPr>
              <a:buFont typeface="Wingdings" pitchFamily="2" charset="2"/>
              <a:buChar char="q"/>
            </a:pPr>
            <a:r>
              <a:rPr lang="en-US" sz="3500" b="1" dirty="0" smtClean="0"/>
              <a:t>The </a:t>
            </a:r>
            <a:r>
              <a:rPr lang="en-US" sz="3500" b="1" dirty="0"/>
              <a:t>law also set minimum competency standards and introduced two new sets of professional allowances, giving teachers incentives to complete certification and to work in remote areas.</a:t>
            </a:r>
          </a:p>
          <a:p>
            <a:pPr eaLnBrk="1" hangingPunct="1">
              <a:buFont typeface="Wingdings" pitchFamily="2" charset="2"/>
              <a:buNone/>
              <a:defRPr/>
            </a:pPr>
            <a:endParaRPr lang="en-US" dirty="0"/>
          </a:p>
        </p:txBody>
      </p:sp>
      <p:sp>
        <p:nvSpPr>
          <p:cNvPr id="4" name="Rounded Rectangle 3"/>
          <p:cNvSpPr/>
          <p:nvPr/>
        </p:nvSpPr>
        <p:spPr>
          <a:xfrm>
            <a:off x="0" y="0"/>
            <a:ext cx="9144000" cy="13681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chemeClr val="tx1"/>
                </a:solidFill>
              </a:rPr>
              <a:t>THE LAW ON TEACHERS AND LECTURERS              (LAW NO. 14/ 2005)</a:t>
            </a:r>
            <a:endParaRPr lang="en-US" sz="3600" b="1" dirty="0">
              <a:solidFill>
                <a:schemeClr val="tx1"/>
              </a:solidFill>
            </a:endParaRPr>
          </a:p>
        </p:txBody>
      </p:sp>
      <p:sp>
        <p:nvSpPr>
          <p:cNvPr id="3" name="Slide Number Placeholder 2"/>
          <p:cNvSpPr>
            <a:spLocks noGrp="1"/>
          </p:cNvSpPr>
          <p:nvPr>
            <p:ph type="sldNum" sz="quarter" idx="12"/>
          </p:nvPr>
        </p:nvSpPr>
        <p:spPr/>
        <p:txBody>
          <a:bodyPr/>
          <a:lstStyle/>
          <a:p>
            <a:fld id="{F9FDEDF1-2D69-4A24-90B2-688D088CE037}" type="slidenum">
              <a:rPr lang="id-ID" smtClean="0">
                <a:solidFill>
                  <a:prstClr val="black">
                    <a:tint val="75000"/>
                  </a:prstClr>
                </a:solidFill>
              </a:rPr>
              <a:pPr/>
              <a:t>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0" y="2112527"/>
            <a:ext cx="277180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7032"/>
            <a:ext cx="2771800" cy="154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39344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520" y="-44624"/>
            <a:ext cx="9144000" cy="6858000"/>
          </a:xfrm>
          <a:prstGeom prst="rect">
            <a:avLst/>
          </a:prstGeom>
          <a:blipFill>
            <a:blip r:embed="rId2" cstate="print"/>
            <a:stretch>
              <a:fillRect/>
            </a:stretch>
          </a:blipFill>
        </p:spPr>
        <p:txBody>
          <a:bodyPr wrap="square" lIns="0" tIns="0" rIns="0" bIns="0" rtlCol="0"/>
          <a:lstStyle/>
          <a:p>
            <a:pPr defTabSz="820487"/>
            <a:endParaRPr dirty="0">
              <a:solidFill>
                <a:prstClr val="black"/>
              </a:solidFill>
            </a:endParaRPr>
          </a:p>
        </p:txBody>
      </p:sp>
      <p:sp>
        <p:nvSpPr>
          <p:cNvPr id="33" name="object 33"/>
          <p:cNvSpPr txBox="1">
            <a:spLocks noGrp="1"/>
          </p:cNvSpPr>
          <p:nvPr>
            <p:ph type="title"/>
          </p:nvPr>
        </p:nvSpPr>
        <p:spPr>
          <a:xfrm>
            <a:off x="155575" y="528936"/>
            <a:ext cx="8879905" cy="1858167"/>
          </a:xfrm>
          <a:prstGeom prst="rect">
            <a:avLst/>
          </a:prstGeom>
          <a:solidFill>
            <a:srgbClr val="FFC000"/>
          </a:solidFill>
        </p:spPr>
        <p:txBody>
          <a:bodyPr vert="horz" wrap="square" lIns="0" tIns="11396" rIns="0" bIns="0" rtlCol="0">
            <a:spAutoFit/>
          </a:bodyPr>
          <a:lstStyle/>
          <a:p>
            <a:pPr marL="11396" marR="4559">
              <a:spcBef>
                <a:spcPts val="90"/>
              </a:spcBef>
            </a:pPr>
            <a:r>
              <a:rPr lang="en-US" sz="4000" dirty="0" smtClean="0">
                <a:solidFill>
                  <a:prstClr val="black"/>
                </a:solidFill>
                <a:ea typeface="Calibri"/>
                <a:cs typeface="Calibri"/>
                <a:sym typeface="Calibri"/>
              </a:rPr>
              <a:t>3. NEW PRE SERVICE TEACHER EDUCATION</a:t>
            </a:r>
            <a:br>
              <a:rPr lang="en-US" sz="4000" dirty="0" smtClean="0">
                <a:solidFill>
                  <a:prstClr val="black"/>
                </a:solidFill>
                <a:ea typeface="Calibri"/>
                <a:cs typeface="Calibri"/>
                <a:sym typeface="Calibri"/>
              </a:rPr>
            </a:br>
            <a:r>
              <a:rPr lang="en-US" sz="4000" b="1" dirty="0"/>
              <a:t>(</a:t>
            </a:r>
            <a:r>
              <a:rPr lang="en-US" sz="4000" b="1" dirty="0" err="1"/>
              <a:t>Permenristekdikti</a:t>
            </a:r>
            <a:r>
              <a:rPr lang="en-US" sz="4000" b="1" dirty="0"/>
              <a:t> No 55/2017)</a:t>
            </a:r>
            <a:br>
              <a:rPr lang="en-US" sz="4000" b="1" dirty="0"/>
            </a:br>
            <a:r>
              <a:rPr lang="en-US" sz="4000" dirty="0" smtClean="0">
                <a:solidFill>
                  <a:prstClr val="black"/>
                </a:solidFill>
                <a:ea typeface="Calibri"/>
                <a:cs typeface="Calibri"/>
                <a:sym typeface="Calibri"/>
              </a:rPr>
              <a:t> </a:t>
            </a:r>
            <a:endParaRPr sz="4000" spc="76" dirty="0"/>
          </a:p>
        </p:txBody>
      </p:sp>
      <p:sp>
        <p:nvSpPr>
          <p:cNvPr id="35" name="Slide Number Placeholder 34"/>
          <p:cNvSpPr>
            <a:spLocks noGrp="1"/>
          </p:cNvSpPr>
          <p:nvPr>
            <p:ph type="sldNum" sz="quarter" idx="4294967295"/>
          </p:nvPr>
        </p:nvSpPr>
        <p:spPr>
          <a:xfrm>
            <a:off x="6583680" y="6378048"/>
            <a:ext cx="2103120" cy="276999"/>
          </a:xfrm>
          <a:prstGeom prst="rect">
            <a:avLst/>
          </a:prstGeom>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36" name="Footer Placeholder 35"/>
          <p:cNvSpPr>
            <a:spLocks noGrp="1"/>
          </p:cNvSpPr>
          <p:nvPr>
            <p:ph type="ftr" sz="quarter" idx="4294967295"/>
          </p:nvPr>
        </p:nvSpPr>
        <p:spPr>
          <a:xfrm>
            <a:off x="2123736" y="6237420"/>
            <a:ext cx="5760640" cy="288033"/>
          </a:xfrm>
          <a:prstGeom prst="rect">
            <a:avLst/>
          </a:prstGeom>
        </p:spPr>
        <p:txBody>
          <a:bodyPr/>
          <a:lstStyle/>
          <a:p>
            <a:r>
              <a:rPr lang="en-US" dirty="0" err="1" smtClean="0">
                <a:solidFill>
                  <a:prstClr val="black">
                    <a:tint val="75000"/>
                  </a:prstClr>
                </a:solidFill>
              </a:rPr>
              <a:t>Dinn</a:t>
            </a:r>
            <a:r>
              <a:rPr lang="en-US" dirty="0" smtClean="0">
                <a:solidFill>
                  <a:prstClr val="black">
                    <a:tint val="75000"/>
                  </a:prstClr>
                </a:solidFill>
              </a:rPr>
              <a:t> </a:t>
            </a:r>
            <a:r>
              <a:rPr lang="en-US" dirty="0" err="1" smtClean="0">
                <a:solidFill>
                  <a:prstClr val="black">
                    <a:tint val="75000"/>
                  </a:prstClr>
                </a:solidFill>
              </a:rPr>
              <a:t>Wahyudin</a:t>
            </a:r>
            <a:r>
              <a:rPr lang="en-US" dirty="0" smtClean="0">
                <a:solidFill>
                  <a:prstClr val="black">
                    <a:tint val="75000"/>
                  </a:prstClr>
                </a:solidFill>
              </a:rPr>
              <a:t>/UPI/</a:t>
            </a:r>
            <a:r>
              <a:rPr lang="en-US" dirty="0" err="1" smtClean="0">
                <a:solidFill>
                  <a:prstClr val="black">
                    <a:tint val="75000"/>
                  </a:prstClr>
                </a:solidFill>
              </a:rPr>
              <a:t>Chungnam</a:t>
            </a:r>
            <a:r>
              <a:rPr lang="en-US" dirty="0" smtClean="0">
                <a:solidFill>
                  <a:prstClr val="black">
                    <a:tint val="75000"/>
                  </a:prstClr>
                </a:solidFill>
              </a:rPr>
              <a:t> National </a:t>
            </a:r>
            <a:r>
              <a:rPr lang="en-US" dirty="0" err="1" smtClean="0">
                <a:solidFill>
                  <a:prstClr val="black">
                    <a:tint val="75000"/>
                  </a:prstClr>
                </a:solidFill>
              </a:rPr>
              <a:t>Univ</a:t>
            </a:r>
            <a:r>
              <a:rPr lang="en-US" dirty="0" smtClean="0">
                <a:solidFill>
                  <a:prstClr val="black">
                    <a:tint val="75000"/>
                  </a:prstClr>
                </a:solidFill>
              </a:rPr>
              <a:t>/2018</a:t>
            </a:r>
            <a:endParaRPr lang="en-US" dirty="0">
              <a:solidFill>
                <a:prstClr val="black">
                  <a:tint val="75000"/>
                </a:prstClr>
              </a:solidFill>
            </a:endParaRPr>
          </a:p>
        </p:txBody>
      </p:sp>
      <p:sp>
        <p:nvSpPr>
          <p:cNvPr id="3" name="AutoShape 2" descr="pendidikan guru sekolah dasar에 대한 이미지 검색결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5" y="2636912"/>
            <a:ext cx="575962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626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67544" y="504528"/>
            <a:ext cx="7620000" cy="2544762"/>
          </a:xfrm>
        </p:spPr>
        <p:txBody>
          <a:bodyPr>
            <a:normAutofit/>
          </a:bodyPr>
          <a:lstStyle/>
          <a:p>
            <a:pPr eaLnBrk="1" hangingPunct="1">
              <a:defRPr/>
            </a:pPr>
            <a:r>
              <a:rPr lang="en-US" sz="3600" b="1" dirty="0" smtClean="0">
                <a:solidFill>
                  <a:srgbClr val="C00000"/>
                </a:solidFill>
              </a:rPr>
              <a:t> </a:t>
            </a:r>
            <a:endParaRPr lang="en-US" sz="3600" b="1" dirty="0">
              <a:solidFill>
                <a:srgbClr val="C00000"/>
              </a:solidFill>
            </a:endParaRPr>
          </a:p>
        </p:txBody>
      </p:sp>
      <p:sp>
        <p:nvSpPr>
          <p:cNvPr id="32771" name="Rectangle 3"/>
          <p:cNvSpPr>
            <a:spLocks noGrp="1" noChangeArrowheads="1"/>
          </p:cNvSpPr>
          <p:nvPr>
            <p:ph type="body" idx="1"/>
          </p:nvPr>
        </p:nvSpPr>
        <p:spPr>
          <a:xfrm>
            <a:off x="614774" y="2132861"/>
            <a:ext cx="7770441" cy="3840907"/>
          </a:xfrm>
          <a:solidFill>
            <a:schemeClr val="bg1"/>
          </a:solidFill>
        </p:spPr>
        <p:txBody>
          <a:bodyPr>
            <a:normAutofit fontScale="77500" lnSpcReduction="20000"/>
          </a:bodyPr>
          <a:lstStyle/>
          <a:p>
            <a:pPr>
              <a:buFont typeface="Wingdings" pitchFamily="2" charset="2"/>
              <a:buChar char="q"/>
            </a:pPr>
            <a:r>
              <a:rPr lang="en-US" dirty="0" smtClean="0"/>
              <a:t>Indonesia </a:t>
            </a:r>
            <a:r>
              <a:rPr lang="en-US" dirty="0"/>
              <a:t>has 374 teacher </a:t>
            </a:r>
            <a:r>
              <a:rPr lang="en-US" dirty="0" smtClean="0"/>
              <a:t>education </a:t>
            </a:r>
            <a:r>
              <a:rPr lang="en-US" dirty="0"/>
              <a:t>institutes</a:t>
            </a:r>
            <a:r>
              <a:rPr lang="en-US" dirty="0" smtClean="0"/>
              <a:t>, (TIEs) </a:t>
            </a:r>
            <a:r>
              <a:rPr lang="en-US" dirty="0"/>
              <a:t>32 public and 342 private. They operate largely independently, with  little  co-ordination  between  them over materials and approaches.  </a:t>
            </a:r>
            <a:endParaRPr lang="en-US" dirty="0" smtClean="0"/>
          </a:p>
          <a:p>
            <a:pPr>
              <a:buFont typeface="Wingdings" pitchFamily="2" charset="2"/>
              <a:buChar char="q"/>
            </a:pPr>
            <a:r>
              <a:rPr lang="en-US" dirty="0" smtClean="0"/>
              <a:t>The  </a:t>
            </a:r>
            <a:r>
              <a:rPr lang="en-US" dirty="0"/>
              <a:t>training  providers  determine  the outcomes that they believe are most </a:t>
            </a:r>
            <a:r>
              <a:rPr lang="en-US" dirty="0" smtClean="0"/>
              <a:t>important.</a:t>
            </a:r>
          </a:p>
          <a:p>
            <a:pPr>
              <a:buFont typeface="Wingdings" pitchFamily="2" charset="2"/>
              <a:buChar char="q"/>
            </a:pPr>
            <a:r>
              <a:rPr lang="en-US" dirty="0" smtClean="0"/>
              <a:t>In a large number of private TIEs, there </a:t>
            </a:r>
            <a:r>
              <a:rPr lang="en-US" dirty="0"/>
              <a:t>is currently </a:t>
            </a:r>
            <a:r>
              <a:rPr lang="en-US" dirty="0" smtClean="0"/>
              <a:t> less </a:t>
            </a:r>
            <a:r>
              <a:rPr lang="en-US" dirty="0"/>
              <a:t>systematic monitoring or evaluation to determine the effectiveness of  teacher training on teacher quality. </a:t>
            </a:r>
            <a:endParaRPr lang="en-US" dirty="0" smtClean="0"/>
          </a:p>
          <a:p>
            <a:pPr>
              <a:buFont typeface="Wingdings" pitchFamily="2" charset="2"/>
              <a:buChar char="q"/>
            </a:pPr>
            <a:r>
              <a:rPr lang="en-US" dirty="0" smtClean="0"/>
              <a:t>Oversupply TIEs graduates. </a:t>
            </a:r>
            <a:endParaRPr lang="en-US" dirty="0"/>
          </a:p>
        </p:txBody>
      </p:sp>
      <p:sp>
        <p:nvSpPr>
          <p:cNvPr id="4" name="Rounded Rectangle 3"/>
          <p:cNvSpPr/>
          <p:nvPr/>
        </p:nvSpPr>
        <p:spPr>
          <a:xfrm>
            <a:off x="323532" y="404664"/>
            <a:ext cx="8352928"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prstClr val="black"/>
                </a:solidFill>
              </a:rPr>
              <a:t>TEACHER EDUCATION INSTITUTIONS </a:t>
            </a:r>
            <a:r>
              <a:rPr lang="en-US" sz="3200" b="1" dirty="0" smtClean="0">
                <a:solidFill>
                  <a:prstClr val="black"/>
                </a:solidFill>
              </a:rPr>
              <a:t>(OECD, 2015)</a:t>
            </a:r>
            <a:endParaRPr lang="en-US" sz="3200" b="1" dirty="0">
              <a:solidFill>
                <a:prstClr val="black"/>
              </a:solidFill>
            </a:endParaRPr>
          </a:p>
        </p:txBody>
      </p:sp>
      <p:sp>
        <p:nvSpPr>
          <p:cNvPr id="3" name="Slide Number Placeholder 2"/>
          <p:cNvSpPr>
            <a:spLocks noGrp="1"/>
          </p:cNvSpPr>
          <p:nvPr>
            <p:ph type="sldNum" sz="quarter" idx="12"/>
          </p:nvPr>
        </p:nvSpPr>
        <p:spPr/>
        <p:txBody>
          <a:bodyPr/>
          <a:lstStyle/>
          <a:p>
            <a:fld id="{F9FDEDF1-2D69-4A24-90B2-688D088CE037}" type="slidenum">
              <a:rPr lang="id-ID" smtClean="0">
                <a:solidFill>
                  <a:prstClr val="black">
                    <a:tint val="75000"/>
                  </a:prstClr>
                </a:solidFill>
              </a:rPr>
              <a:pPr/>
              <a:t>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custDataLst>
      <p:tags r:id="rId1"/>
    </p:custDataLst>
    <p:extLst>
      <p:ext uri="{BB962C8B-B14F-4D97-AF65-F5344CB8AC3E}">
        <p14:creationId xmlns:p14="http://schemas.microsoft.com/office/powerpoint/2010/main" val="1268925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71484" y="2132856"/>
            <a:ext cx="4331469" cy="1440160"/>
          </a:xfrm>
          <a:prstGeom prst="rect">
            <a:avLst/>
          </a:prstGeom>
          <a:solidFill>
            <a:srgbClr val="FF9900"/>
          </a:solidFill>
          <a:ln w="9525">
            <a:solidFill>
              <a:schemeClr val="accent2"/>
            </a:solidFill>
            <a:miter lim="800000"/>
            <a:headEnd/>
            <a:tailEnd/>
          </a:ln>
        </p:spPr>
        <p:txBody>
          <a:bodyPr wrap="none" anchor="ctr"/>
          <a:lstStyle/>
          <a:p>
            <a:pPr algn="ctr" defTabSz="914400"/>
            <a:r>
              <a:rPr lang="en-US" b="1" dirty="0" smtClean="0">
                <a:solidFill>
                  <a:prstClr val="black"/>
                </a:solidFill>
              </a:rPr>
              <a:t>ACADEMIC EDUCATION</a:t>
            </a:r>
            <a:endParaRPr lang="en-US" altLang="ja-JP" b="1" dirty="0">
              <a:solidFill>
                <a:prstClr val="black"/>
              </a:solidFill>
            </a:endParaRPr>
          </a:p>
          <a:p>
            <a:pPr algn="ctr" defTabSz="914400"/>
            <a:r>
              <a:rPr lang="en-US" altLang="ja-JP" b="1" dirty="0">
                <a:solidFill>
                  <a:prstClr val="black"/>
                </a:solidFill>
              </a:rPr>
              <a:t>(S-1 </a:t>
            </a:r>
            <a:r>
              <a:rPr lang="en-US" altLang="ja-JP" b="1" dirty="0" smtClean="0">
                <a:solidFill>
                  <a:prstClr val="black"/>
                </a:solidFill>
              </a:rPr>
              <a:t>IN EDUCATION)</a:t>
            </a:r>
            <a:endParaRPr lang="en-GB" b="1" dirty="0">
              <a:solidFill>
                <a:prstClr val="black"/>
              </a:solidFill>
              <a:ea typeface="ＭＳ Ｐゴシック" pitchFamily="34" charset="-128"/>
            </a:endParaRPr>
          </a:p>
        </p:txBody>
      </p:sp>
      <p:sp>
        <p:nvSpPr>
          <p:cNvPr id="20484" name="Rectangle 4"/>
          <p:cNvSpPr>
            <a:spLocks noChangeArrowheads="1"/>
          </p:cNvSpPr>
          <p:nvPr/>
        </p:nvSpPr>
        <p:spPr bwMode="auto">
          <a:xfrm>
            <a:off x="4402953" y="2132857"/>
            <a:ext cx="1694635" cy="2990006"/>
          </a:xfrm>
          <a:prstGeom prst="rect">
            <a:avLst/>
          </a:prstGeom>
          <a:solidFill>
            <a:schemeClr val="bg2"/>
          </a:solidFill>
          <a:ln w="9525">
            <a:solidFill>
              <a:schemeClr val="tx1"/>
            </a:solidFill>
            <a:miter lim="800000"/>
            <a:headEnd/>
            <a:tailEnd/>
          </a:ln>
        </p:spPr>
        <p:txBody>
          <a:bodyPr wrap="none" anchor="ctr"/>
          <a:lstStyle/>
          <a:p>
            <a:pPr algn="ctr" defTabSz="914400"/>
            <a:r>
              <a:rPr lang="en-US" b="1" dirty="0" smtClean="0">
                <a:solidFill>
                  <a:prstClr val="black"/>
                </a:solidFill>
              </a:rPr>
              <a:t>2 SEMESTERS </a:t>
            </a:r>
          </a:p>
          <a:p>
            <a:pPr algn="ctr" defTabSz="914400"/>
            <a:r>
              <a:rPr lang="en-US" b="1" dirty="0" smtClean="0">
                <a:solidFill>
                  <a:prstClr val="black"/>
                </a:solidFill>
              </a:rPr>
              <a:t>PROFESSIONAL </a:t>
            </a:r>
          </a:p>
          <a:p>
            <a:pPr algn="ctr" defTabSz="914400"/>
            <a:r>
              <a:rPr lang="en-US" b="1" dirty="0" smtClean="0">
                <a:solidFill>
                  <a:prstClr val="black"/>
                </a:solidFill>
              </a:rPr>
              <a:t>TEACHER </a:t>
            </a:r>
          </a:p>
          <a:p>
            <a:pPr algn="ctr" defTabSz="914400"/>
            <a:r>
              <a:rPr lang="en-US" b="1" dirty="0" smtClean="0">
                <a:solidFill>
                  <a:prstClr val="black"/>
                </a:solidFill>
              </a:rPr>
              <a:t>EDUCATION </a:t>
            </a:r>
          </a:p>
          <a:p>
            <a:pPr algn="ctr" defTabSz="914400"/>
            <a:r>
              <a:rPr lang="en-US" b="1" dirty="0" smtClean="0">
                <a:solidFill>
                  <a:prstClr val="black"/>
                </a:solidFill>
              </a:rPr>
              <a:t>PROGRAM</a:t>
            </a:r>
          </a:p>
          <a:p>
            <a:pPr algn="ctr" defTabSz="914400"/>
            <a:r>
              <a:rPr lang="en-US" b="1" dirty="0" smtClean="0">
                <a:solidFill>
                  <a:prstClr val="black"/>
                </a:solidFill>
              </a:rPr>
              <a:t>(PPG)</a:t>
            </a:r>
            <a:endParaRPr lang="en-GB" b="1" dirty="0">
              <a:solidFill>
                <a:prstClr val="black"/>
              </a:solidFill>
            </a:endParaRPr>
          </a:p>
        </p:txBody>
      </p:sp>
      <p:sp>
        <p:nvSpPr>
          <p:cNvPr id="20485" name="Rectangle 9"/>
          <p:cNvSpPr>
            <a:spLocks noChangeArrowheads="1"/>
          </p:cNvSpPr>
          <p:nvPr/>
        </p:nvSpPr>
        <p:spPr bwMode="auto">
          <a:xfrm>
            <a:off x="34234" y="3529433"/>
            <a:ext cx="4368719" cy="1627759"/>
          </a:xfrm>
          <a:prstGeom prst="rect">
            <a:avLst/>
          </a:prstGeom>
          <a:solidFill>
            <a:srgbClr val="FFCC66"/>
          </a:solidFill>
          <a:ln w="9525">
            <a:solidFill>
              <a:schemeClr val="tx1"/>
            </a:solidFill>
            <a:miter lim="800000"/>
            <a:headEnd/>
            <a:tailEnd/>
          </a:ln>
        </p:spPr>
        <p:txBody>
          <a:bodyPr wrap="none" anchor="ctr"/>
          <a:lstStyle/>
          <a:p>
            <a:pPr defTabSz="914400"/>
            <a:r>
              <a:rPr lang="en-US" altLang="ja-JP" b="1" dirty="0" smtClean="0">
                <a:solidFill>
                  <a:prstClr val="black"/>
                </a:solidFill>
              </a:rPr>
              <a:t>ACADEMIC EDUCATION </a:t>
            </a:r>
          </a:p>
          <a:p>
            <a:pPr algn="ctr" defTabSz="914400"/>
            <a:r>
              <a:rPr lang="en-US" altLang="ja-JP" b="1" dirty="0" smtClean="0">
                <a:solidFill>
                  <a:prstClr val="black"/>
                </a:solidFill>
              </a:rPr>
              <a:t>(</a:t>
            </a:r>
            <a:r>
              <a:rPr lang="en-US" altLang="ja-JP" b="1" dirty="0">
                <a:solidFill>
                  <a:prstClr val="black"/>
                </a:solidFill>
              </a:rPr>
              <a:t>S-1/D-IV </a:t>
            </a:r>
            <a:r>
              <a:rPr lang="en-US" altLang="ja-JP" b="1" dirty="0" smtClean="0">
                <a:solidFill>
                  <a:prstClr val="black"/>
                </a:solidFill>
              </a:rPr>
              <a:t>NON-EDUCATION)</a:t>
            </a:r>
            <a:endParaRPr lang="en-GB" b="1" dirty="0">
              <a:solidFill>
                <a:prstClr val="black"/>
              </a:solidFill>
              <a:ea typeface="ＭＳ Ｐゴシック" pitchFamily="34" charset="-128"/>
            </a:endParaRPr>
          </a:p>
        </p:txBody>
      </p:sp>
      <p:sp>
        <p:nvSpPr>
          <p:cNvPr id="20489" name="AutoShape 13"/>
          <p:cNvSpPr>
            <a:spLocks noChangeArrowheads="1"/>
          </p:cNvSpPr>
          <p:nvPr/>
        </p:nvSpPr>
        <p:spPr bwMode="auto">
          <a:xfrm rot="10800000">
            <a:off x="6327530" y="1020884"/>
            <a:ext cx="2743200" cy="5576664"/>
          </a:xfrm>
          <a:prstGeom prst="wedgeRoundRectCallout">
            <a:avLst>
              <a:gd name="adj1" fmla="val 58074"/>
              <a:gd name="adj2" fmla="val -2792"/>
              <a:gd name="adj3" fmla="val 16667"/>
            </a:avLst>
          </a:prstGeom>
          <a:solidFill>
            <a:srgbClr val="0070C0"/>
          </a:solidFill>
          <a:ln w="19050">
            <a:solidFill>
              <a:schemeClr val="accent4">
                <a:lumMod val="75000"/>
              </a:schemeClr>
            </a:solidFill>
            <a:miter lim="800000"/>
            <a:headEnd/>
            <a:tailEnd/>
          </a:ln>
        </p:spPr>
        <p:txBody>
          <a:bodyPr rot="10800000"/>
          <a:lstStyle/>
          <a:p>
            <a:pPr defTabSz="914400">
              <a:lnSpc>
                <a:spcPct val="90000"/>
              </a:lnSpc>
              <a:spcBef>
                <a:spcPct val="20000"/>
              </a:spcBef>
            </a:pPr>
            <a:r>
              <a:rPr lang="en-US" altLang="ja-JP" sz="2000" b="1" dirty="0" smtClean="0">
                <a:solidFill>
                  <a:prstClr val="white"/>
                </a:solidFill>
              </a:rPr>
              <a:t>EMPHASIS ON MEANING OF PROFESSIONAL EDUCATION</a:t>
            </a:r>
            <a:endParaRPr lang="en-US" altLang="ja-JP" sz="2000" b="1" dirty="0">
              <a:solidFill>
                <a:prstClr val="white"/>
              </a:solidFill>
            </a:endParaRPr>
          </a:p>
          <a:p>
            <a:pPr defTabSz="914400">
              <a:lnSpc>
                <a:spcPct val="90000"/>
              </a:lnSpc>
              <a:spcBef>
                <a:spcPct val="20000"/>
              </a:spcBef>
            </a:pPr>
            <a:r>
              <a:rPr lang="en-US" altLang="ja-JP" sz="2000" b="1" dirty="0" smtClean="0">
                <a:solidFill>
                  <a:prstClr val="white"/>
                </a:solidFill>
              </a:rPr>
              <a:t>Formulation and training on the continuous professional development</a:t>
            </a:r>
            <a:r>
              <a:rPr lang="id-ID" altLang="ja-JP" sz="2000" b="1" dirty="0" smtClean="0">
                <a:solidFill>
                  <a:prstClr val="white"/>
                </a:solidFill>
              </a:rPr>
              <a:t>, </a:t>
            </a:r>
            <a:r>
              <a:rPr lang="en-US" altLang="ja-JP" sz="2000" b="1" dirty="0" smtClean="0">
                <a:solidFill>
                  <a:prstClr val="white"/>
                </a:solidFill>
              </a:rPr>
              <a:t>through training on the comprehensive professional competence required for teachers,</a:t>
            </a:r>
            <a:r>
              <a:rPr lang="id-ID" altLang="ja-JP" sz="2000" b="1" dirty="0" smtClean="0">
                <a:solidFill>
                  <a:prstClr val="white"/>
                </a:solidFill>
              </a:rPr>
              <a:t> </a:t>
            </a:r>
            <a:r>
              <a:rPr lang="en-US" altLang="ja-JP" sz="2000" b="1" dirty="0" smtClean="0">
                <a:solidFill>
                  <a:prstClr val="white"/>
                </a:solidFill>
              </a:rPr>
              <a:t>based on context </a:t>
            </a:r>
            <a:r>
              <a:rPr lang="id-ID" altLang="ja-JP" sz="2000" b="1" dirty="0" smtClean="0">
                <a:solidFill>
                  <a:prstClr val="white"/>
                </a:solidFill>
              </a:rPr>
              <a:t> </a:t>
            </a:r>
            <a:r>
              <a:rPr lang="en-US" altLang="ja-JP" sz="2000" b="1" dirty="0" smtClean="0">
                <a:solidFill>
                  <a:prstClr val="white"/>
                </a:solidFill>
              </a:rPr>
              <a:t>in the real practices in the authentic setting in schools.</a:t>
            </a:r>
            <a:endParaRPr lang="en-US" sz="2000" b="1" dirty="0">
              <a:solidFill>
                <a:prstClr val="white"/>
              </a:solidFill>
            </a:endParaRPr>
          </a:p>
          <a:p>
            <a:pPr algn="ctr" defTabSz="914400"/>
            <a:endParaRPr lang="en-US" sz="2000" dirty="0">
              <a:solidFill>
                <a:prstClr val="white"/>
              </a:solidFill>
            </a:endParaRPr>
          </a:p>
        </p:txBody>
      </p:sp>
      <p:sp>
        <p:nvSpPr>
          <p:cNvPr id="20488" name="AutoShape 12"/>
          <p:cNvSpPr>
            <a:spLocks noChangeArrowheads="1"/>
          </p:cNvSpPr>
          <p:nvPr/>
        </p:nvSpPr>
        <p:spPr bwMode="auto">
          <a:xfrm rot="9773837">
            <a:off x="1451742" y="5266129"/>
            <a:ext cx="2872436" cy="1372657"/>
          </a:xfrm>
          <a:prstGeom prst="wedgeRoundRectCallout">
            <a:avLst>
              <a:gd name="adj1" fmla="val -79194"/>
              <a:gd name="adj2" fmla="val 165538"/>
              <a:gd name="adj3" fmla="val 16667"/>
            </a:avLst>
          </a:prstGeom>
          <a:solidFill>
            <a:srgbClr val="0000FF"/>
          </a:solidFill>
          <a:ln w="28575">
            <a:solidFill>
              <a:schemeClr val="accent4">
                <a:lumMod val="75000"/>
              </a:schemeClr>
            </a:solidFill>
            <a:miter lim="800000"/>
            <a:headEnd/>
            <a:tailEnd/>
          </a:ln>
        </p:spPr>
        <p:txBody>
          <a:bodyPr rot="10800000"/>
          <a:lstStyle/>
          <a:p>
            <a:pPr algn="ctr" defTabSz="914400"/>
            <a:r>
              <a:rPr lang="en-US" sz="1200" b="1" dirty="0" smtClean="0">
                <a:solidFill>
                  <a:prstClr val="white"/>
                </a:solidFill>
              </a:rPr>
              <a:t>1. ENTRANCE TEST MANAGED  AND REGISTERED DIRECTLY BY KEMRISTEK</a:t>
            </a:r>
          </a:p>
          <a:p>
            <a:pPr algn="ctr" defTabSz="914400"/>
            <a:r>
              <a:rPr lang="en-US" sz="1200" b="1" dirty="0" smtClean="0">
                <a:solidFill>
                  <a:prstClr val="white"/>
                </a:solidFill>
              </a:rPr>
              <a:t>2. ARISE PROBLEM  AND LONG DISCUSSUON IN CONDUCTING PPG AMONG TIEs . THEY HAVE ALREADY CONDUCTED TEACHING PROFESSION AT EARLY SEMESTER    </a:t>
            </a:r>
            <a:endParaRPr lang="en-US" sz="1200" b="1" dirty="0">
              <a:solidFill>
                <a:prstClr val="white"/>
              </a:solidFill>
            </a:endParaRPr>
          </a:p>
        </p:txBody>
      </p:sp>
      <p:sp>
        <p:nvSpPr>
          <p:cNvPr id="12" name="object 33"/>
          <p:cNvSpPr txBox="1">
            <a:spLocks noGrp="1"/>
          </p:cNvSpPr>
          <p:nvPr>
            <p:ph type="title"/>
          </p:nvPr>
        </p:nvSpPr>
        <p:spPr>
          <a:xfrm>
            <a:off x="161764" y="260648"/>
            <a:ext cx="8908966" cy="503950"/>
          </a:xfrm>
          <a:prstGeom prst="rect">
            <a:avLst/>
          </a:prstGeom>
          <a:solidFill>
            <a:srgbClr val="FFC000"/>
          </a:solidFill>
        </p:spPr>
        <p:txBody>
          <a:bodyPr vert="horz" wrap="square" lIns="0" tIns="11396" rIns="0" bIns="0" rtlCol="0">
            <a:spAutoFit/>
          </a:bodyPr>
          <a:lstStyle/>
          <a:p>
            <a:pPr marL="11396" marR="4559">
              <a:spcBef>
                <a:spcPts val="90"/>
              </a:spcBef>
            </a:pPr>
            <a:r>
              <a:rPr lang="en-US" altLang="ja-JP" sz="3200" b="1" dirty="0" smtClean="0"/>
              <a:t>TEACHER PROFESSIONAL  </a:t>
            </a:r>
            <a:r>
              <a:rPr lang="en-US" altLang="ja-JP" sz="3200" b="1" dirty="0"/>
              <a:t>EDUCATION </a:t>
            </a:r>
            <a:r>
              <a:rPr lang="en-US" altLang="ja-JP" sz="3200" b="1" dirty="0" smtClean="0"/>
              <a:t>PROGRAM</a:t>
            </a:r>
            <a:endParaRPr sz="3200" spc="76" dirty="0"/>
          </a:p>
        </p:txBody>
      </p:sp>
      <p:sp>
        <p:nvSpPr>
          <p:cNvPr id="2" name="Footer Placeholder 1"/>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3" name="Slide Number Placeholder 2"/>
          <p:cNvSpPr>
            <a:spLocks noGrp="1"/>
          </p:cNvSpPr>
          <p:nvPr>
            <p:ph type="sldNum" sz="quarter" idx="12"/>
          </p:nvPr>
        </p:nvSpPr>
        <p:spPr/>
        <p:txBody>
          <a:bodyPr/>
          <a:lstStyle/>
          <a:p>
            <a:fld id="{7FD0C9C8-3E0F-4495-8AAD-F27DCF50176A}" type="slidenum">
              <a:rPr lang="id-ID" smtClean="0">
                <a:solidFill>
                  <a:prstClr val="black">
                    <a:tint val="75000"/>
                  </a:prstClr>
                </a:solidFill>
              </a:rPr>
              <a:pPr/>
              <a:t>15</a:t>
            </a:fld>
            <a:endParaRPr lang="id-ID">
              <a:solidFill>
                <a:prstClr val="black">
                  <a:tint val="75000"/>
                </a:prstClr>
              </a:solidFill>
            </a:endParaRPr>
          </a:p>
        </p:txBody>
      </p:sp>
    </p:spTree>
    <p:extLst>
      <p:ext uri="{BB962C8B-B14F-4D97-AF65-F5344CB8AC3E}">
        <p14:creationId xmlns:p14="http://schemas.microsoft.com/office/powerpoint/2010/main" val="136613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23528" y="-111633"/>
            <a:ext cx="7620000" cy="2544762"/>
          </a:xfrm>
        </p:spPr>
        <p:txBody>
          <a:bodyPr>
            <a:normAutofit/>
          </a:bodyPr>
          <a:lstStyle/>
          <a:p>
            <a:pPr eaLnBrk="1" hangingPunct="1">
              <a:defRPr/>
            </a:pPr>
            <a:r>
              <a:rPr lang="en-US" sz="3600" b="1" dirty="0" smtClean="0">
                <a:solidFill>
                  <a:srgbClr val="C00000"/>
                </a:solidFill>
              </a:rPr>
              <a:t> </a:t>
            </a:r>
            <a:endParaRPr lang="en-US" sz="3600" b="1" dirty="0">
              <a:solidFill>
                <a:srgbClr val="C00000"/>
              </a:solidFill>
            </a:endParaRPr>
          </a:p>
        </p:txBody>
      </p:sp>
      <p:sp>
        <p:nvSpPr>
          <p:cNvPr id="32771" name="Rectangle 3"/>
          <p:cNvSpPr>
            <a:spLocks noGrp="1" noChangeArrowheads="1"/>
          </p:cNvSpPr>
          <p:nvPr>
            <p:ph type="body" idx="1"/>
          </p:nvPr>
        </p:nvSpPr>
        <p:spPr>
          <a:xfrm>
            <a:off x="179512" y="1524383"/>
            <a:ext cx="8964488" cy="4784937"/>
          </a:xfrm>
          <a:solidFill>
            <a:schemeClr val="bg1"/>
          </a:solidFill>
        </p:spPr>
        <p:txBody>
          <a:bodyPr>
            <a:normAutofit fontScale="92500" lnSpcReduction="20000"/>
          </a:bodyPr>
          <a:lstStyle/>
          <a:p>
            <a:pPr>
              <a:buFont typeface="Wingdings" pitchFamily="2" charset="2"/>
              <a:buChar char="q"/>
            </a:pPr>
            <a:r>
              <a:rPr lang="en-US" dirty="0"/>
              <a:t>Professional development is a medium for teachers to develop their knowledge and skills in teaching </a:t>
            </a:r>
          </a:p>
          <a:p>
            <a:pPr>
              <a:buFont typeface="Wingdings" pitchFamily="2" charset="2"/>
              <a:buChar char="q"/>
            </a:pPr>
            <a:r>
              <a:rPr lang="en-US" dirty="0" smtClean="0"/>
              <a:t>Professionals </a:t>
            </a:r>
            <a:r>
              <a:rPr lang="en-US" dirty="0"/>
              <a:t>need to learn from experience, to update their competence, and ensure that their knowledge, skills, and understanding are also up to date. </a:t>
            </a:r>
            <a:endParaRPr lang="en-US" dirty="0" smtClean="0"/>
          </a:p>
          <a:p>
            <a:pPr>
              <a:buFont typeface="Wingdings" pitchFamily="2" charset="2"/>
              <a:buChar char="q"/>
            </a:pPr>
            <a:r>
              <a:rPr lang="en-US" dirty="0" smtClean="0"/>
              <a:t>Pedagogical </a:t>
            </a:r>
            <a:r>
              <a:rPr lang="en-US" dirty="0"/>
              <a:t>transformation of the teacher can be facilitated through on going teacher professional development which enables them to reflect on their own practice and improve their professional practice through interaction with other practitioners </a:t>
            </a:r>
          </a:p>
        </p:txBody>
      </p:sp>
      <p:sp>
        <p:nvSpPr>
          <p:cNvPr id="4" name="Rounded Rectangle 3"/>
          <p:cNvSpPr/>
          <p:nvPr/>
        </p:nvSpPr>
        <p:spPr>
          <a:xfrm>
            <a:off x="-27632" y="12215"/>
            <a:ext cx="9144000"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200" b="1" dirty="0" smtClean="0">
                <a:solidFill>
                  <a:srgbClr val="002060"/>
                </a:solidFill>
              </a:rPr>
              <a:t>TEACHER PROFESSIONAL DEVELOPMENT PROGRAM</a:t>
            </a:r>
            <a:endParaRPr lang="en-US" sz="3200" b="1" dirty="0">
              <a:solidFill>
                <a:srgbClr val="002060"/>
              </a:solidFill>
            </a:endParaRPr>
          </a:p>
        </p:txBody>
      </p:sp>
      <p:sp>
        <p:nvSpPr>
          <p:cNvPr id="3" name="Slide Number Placeholder 2"/>
          <p:cNvSpPr>
            <a:spLocks noGrp="1"/>
          </p:cNvSpPr>
          <p:nvPr>
            <p:ph type="sldNum" sz="quarter" idx="12"/>
          </p:nvPr>
        </p:nvSpPr>
        <p:spPr/>
        <p:txBody>
          <a:bodyPr/>
          <a:lstStyle/>
          <a:p>
            <a:fld id="{F9FDEDF1-2D69-4A24-90B2-688D088CE037}" type="slidenum">
              <a:rPr lang="id-ID" smtClean="0">
                <a:solidFill>
                  <a:prstClr val="black">
                    <a:tint val="75000"/>
                  </a:prstClr>
                </a:solidFill>
              </a:rPr>
              <a:pPr/>
              <a:t>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custDataLst>
      <p:tags r:id="rId1"/>
    </p:custDataLst>
    <p:extLst>
      <p:ext uri="{BB962C8B-B14F-4D97-AF65-F5344CB8AC3E}">
        <p14:creationId xmlns:p14="http://schemas.microsoft.com/office/powerpoint/2010/main" val="380574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350838"/>
            <a:ext cx="7620000" cy="2544762"/>
          </a:xfrm>
        </p:spPr>
        <p:txBody>
          <a:bodyPr>
            <a:normAutofit/>
          </a:bodyPr>
          <a:lstStyle/>
          <a:p>
            <a:pPr eaLnBrk="1" hangingPunct="1">
              <a:defRPr/>
            </a:pPr>
            <a:r>
              <a:rPr lang="en-US" sz="3600" b="1" dirty="0" smtClean="0">
                <a:solidFill>
                  <a:srgbClr val="C00000"/>
                </a:solidFill>
              </a:rPr>
              <a:t> </a:t>
            </a:r>
            <a:endParaRPr lang="en-US" sz="3600" b="1" dirty="0">
              <a:solidFill>
                <a:srgbClr val="C00000"/>
              </a:solidFill>
            </a:endParaRPr>
          </a:p>
        </p:txBody>
      </p:sp>
      <p:sp>
        <p:nvSpPr>
          <p:cNvPr id="32771" name="Rectangle 3"/>
          <p:cNvSpPr>
            <a:spLocks noGrp="1" noChangeArrowheads="1"/>
          </p:cNvSpPr>
          <p:nvPr>
            <p:ph type="body" idx="1"/>
          </p:nvPr>
        </p:nvSpPr>
        <p:spPr>
          <a:xfrm>
            <a:off x="0" y="2132861"/>
            <a:ext cx="9144000" cy="3840907"/>
          </a:xfrm>
          <a:solidFill>
            <a:schemeClr val="bg1"/>
          </a:solidFill>
        </p:spPr>
        <p:txBody>
          <a:bodyPr>
            <a:normAutofit lnSpcReduction="10000"/>
          </a:bodyPr>
          <a:lstStyle/>
          <a:p>
            <a:pPr>
              <a:buFont typeface="Wingdings" pitchFamily="2" charset="2"/>
              <a:buChar char="q"/>
              <a:defRPr/>
            </a:pPr>
            <a:r>
              <a:rPr lang="en-US" dirty="0"/>
              <a:t>PPG program is </a:t>
            </a:r>
            <a:r>
              <a:rPr lang="en-US" dirty="0" smtClean="0"/>
              <a:t>implemented  and run by selected  Teacher education Institutions (TEIs) which is managed directly by </a:t>
            </a:r>
            <a:r>
              <a:rPr lang="en-US" dirty="0"/>
              <a:t>the Minister of </a:t>
            </a:r>
            <a:r>
              <a:rPr lang="en-US" dirty="0" smtClean="0"/>
              <a:t> Research, Technology and  Higher education.</a:t>
            </a:r>
          </a:p>
          <a:p>
            <a:pPr>
              <a:buFont typeface="Wingdings" pitchFamily="2" charset="2"/>
              <a:buChar char="q"/>
              <a:defRPr/>
            </a:pPr>
            <a:r>
              <a:rPr lang="en-US" dirty="0" smtClean="0"/>
              <a:t> Currently, there are 49 state and private </a:t>
            </a:r>
            <a:r>
              <a:rPr lang="en-US" dirty="0"/>
              <a:t>Teacher education Institutions (</a:t>
            </a:r>
            <a:r>
              <a:rPr lang="en-US" dirty="0" smtClean="0"/>
              <a:t>TEIs) </a:t>
            </a:r>
            <a:r>
              <a:rPr lang="en-US" dirty="0"/>
              <a:t>spread throughout the nation assigned to </a:t>
            </a:r>
            <a:r>
              <a:rPr lang="en-US" dirty="0" smtClean="0"/>
              <a:t>establish PPG </a:t>
            </a:r>
            <a:r>
              <a:rPr lang="en-US" dirty="0"/>
              <a:t>program for pre-service teacher</a:t>
            </a:r>
          </a:p>
          <a:p>
            <a:pPr marL="0" indent="0">
              <a:buNone/>
              <a:defRPr/>
            </a:pPr>
            <a:endParaRPr lang="en-US" dirty="0"/>
          </a:p>
        </p:txBody>
      </p:sp>
      <p:sp>
        <p:nvSpPr>
          <p:cNvPr id="4" name="Rounded Rectangle 3"/>
          <p:cNvSpPr/>
          <p:nvPr/>
        </p:nvSpPr>
        <p:spPr>
          <a:xfrm>
            <a:off x="323532" y="404664"/>
            <a:ext cx="8352928"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600" b="1" dirty="0" smtClean="0">
                <a:solidFill>
                  <a:srgbClr val="002060"/>
                </a:solidFill>
              </a:rPr>
              <a:t>PROFESSIONAL TEACHER PROGRAM (PPG)</a:t>
            </a:r>
            <a:endParaRPr lang="en-US" sz="3600" b="1" dirty="0">
              <a:solidFill>
                <a:srgbClr val="002060"/>
              </a:solidFill>
            </a:endParaRPr>
          </a:p>
        </p:txBody>
      </p:sp>
      <p:sp>
        <p:nvSpPr>
          <p:cNvPr id="3" name="Slide Number Placeholder 2"/>
          <p:cNvSpPr>
            <a:spLocks noGrp="1"/>
          </p:cNvSpPr>
          <p:nvPr>
            <p:ph type="sldNum" sz="quarter" idx="12"/>
          </p:nvPr>
        </p:nvSpPr>
        <p:spPr/>
        <p:txBody>
          <a:bodyPr/>
          <a:lstStyle/>
          <a:p>
            <a:fld id="{F9FDEDF1-2D69-4A24-90B2-688D088CE037}" type="slidenum">
              <a:rPr lang="id-ID" smtClean="0">
                <a:solidFill>
                  <a:prstClr val="black">
                    <a:tint val="75000"/>
                  </a:prstClr>
                </a:solidFill>
              </a:rPr>
              <a:pPr/>
              <a:t>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custDataLst>
      <p:tags r:id="rId1"/>
    </p:custDataLst>
    <p:extLst>
      <p:ext uri="{BB962C8B-B14F-4D97-AF65-F5344CB8AC3E}">
        <p14:creationId xmlns:p14="http://schemas.microsoft.com/office/powerpoint/2010/main" val="3418575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350838"/>
            <a:ext cx="7620000" cy="2544762"/>
          </a:xfrm>
        </p:spPr>
        <p:txBody>
          <a:bodyPr>
            <a:normAutofit/>
          </a:bodyPr>
          <a:lstStyle/>
          <a:p>
            <a:pPr eaLnBrk="1" hangingPunct="1">
              <a:defRPr/>
            </a:pPr>
            <a:r>
              <a:rPr lang="en-US" sz="3600" b="1" dirty="0" smtClean="0">
                <a:solidFill>
                  <a:srgbClr val="C00000"/>
                </a:solidFill>
              </a:rPr>
              <a:t> </a:t>
            </a:r>
            <a:endParaRPr lang="en-US" sz="3600" b="1" dirty="0">
              <a:solidFill>
                <a:srgbClr val="C00000"/>
              </a:solidFill>
            </a:endParaRPr>
          </a:p>
        </p:txBody>
      </p:sp>
      <p:sp>
        <p:nvSpPr>
          <p:cNvPr id="32771" name="Rectangle 3"/>
          <p:cNvSpPr>
            <a:spLocks noGrp="1" noChangeArrowheads="1"/>
          </p:cNvSpPr>
          <p:nvPr>
            <p:ph type="body" idx="1"/>
          </p:nvPr>
        </p:nvSpPr>
        <p:spPr>
          <a:xfrm>
            <a:off x="614774" y="2132861"/>
            <a:ext cx="7770441" cy="3840907"/>
          </a:xfrm>
          <a:solidFill>
            <a:schemeClr val="bg1"/>
          </a:solidFill>
        </p:spPr>
        <p:txBody>
          <a:bodyPr>
            <a:normAutofit fontScale="92500" lnSpcReduction="20000"/>
          </a:bodyPr>
          <a:lstStyle/>
          <a:p>
            <a:pPr>
              <a:buFont typeface="Wingdings" pitchFamily="2" charset="2"/>
              <a:buChar char="q"/>
            </a:pPr>
            <a:r>
              <a:rPr lang="en-US" dirty="0"/>
              <a:t>The core principle that teaching is a “profession</a:t>
            </a:r>
            <a:r>
              <a:rPr lang="en-US" dirty="0" smtClean="0"/>
              <a:t>”.</a:t>
            </a:r>
          </a:p>
          <a:p>
            <a:pPr>
              <a:buFont typeface="Wingdings" pitchFamily="2" charset="2"/>
              <a:buChar char="q"/>
            </a:pPr>
            <a:r>
              <a:rPr lang="en-US" dirty="0" smtClean="0"/>
              <a:t>The </a:t>
            </a:r>
            <a:r>
              <a:rPr lang="en-US" dirty="0"/>
              <a:t>requirement that all teachers must meet a minimum standard of a four year degree before being certified and that all teachers should be formally certified after the four-year degree has being gained</a:t>
            </a:r>
            <a:r>
              <a:rPr lang="en-US" dirty="0" smtClean="0"/>
              <a:t>.</a:t>
            </a:r>
          </a:p>
          <a:p>
            <a:pPr>
              <a:buFont typeface="Wingdings" pitchFamily="2" charset="2"/>
              <a:buChar char="q"/>
            </a:pPr>
            <a:r>
              <a:rPr lang="en-US" dirty="0" smtClean="0"/>
              <a:t>The </a:t>
            </a:r>
            <a:r>
              <a:rPr lang="en-US" dirty="0"/>
              <a:t>reform of pre-service teacher education institutions</a:t>
            </a:r>
            <a:r>
              <a:rPr lang="en-US" dirty="0" smtClean="0"/>
              <a:t>.</a:t>
            </a:r>
            <a:endParaRPr lang="en-US" dirty="0"/>
          </a:p>
        </p:txBody>
      </p:sp>
      <p:sp>
        <p:nvSpPr>
          <p:cNvPr id="4" name="Rounded Rectangle 3"/>
          <p:cNvSpPr/>
          <p:nvPr/>
        </p:nvSpPr>
        <p:spPr>
          <a:xfrm>
            <a:off x="323532" y="404664"/>
            <a:ext cx="8352928"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chemeClr val="tx1"/>
                </a:solidFill>
              </a:rPr>
              <a:t>THE LAW ON TEACHERS &amp; LECTURERS (LAW NO. 14 2005)</a:t>
            </a:r>
            <a:endParaRPr lang="en-US" sz="3600" b="1" dirty="0">
              <a:solidFill>
                <a:schemeClr val="tx1"/>
              </a:solidFill>
            </a:endParaRPr>
          </a:p>
        </p:txBody>
      </p:sp>
      <p:sp>
        <p:nvSpPr>
          <p:cNvPr id="3" name="Slide Number Placeholder 2"/>
          <p:cNvSpPr>
            <a:spLocks noGrp="1"/>
          </p:cNvSpPr>
          <p:nvPr>
            <p:ph type="sldNum" sz="quarter" idx="12"/>
          </p:nvPr>
        </p:nvSpPr>
        <p:spPr/>
        <p:txBody>
          <a:bodyPr/>
          <a:lstStyle/>
          <a:p>
            <a:fld id="{F9FDEDF1-2D69-4A24-90B2-688D088CE037}" type="slidenum">
              <a:rPr lang="id-ID" smtClean="0">
                <a:solidFill>
                  <a:prstClr val="black">
                    <a:tint val="75000"/>
                  </a:prstClr>
                </a:solidFill>
              </a:rPr>
              <a:pPr/>
              <a:t>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custDataLst>
      <p:tags r:id="rId1"/>
    </p:custDataLst>
    <p:extLst>
      <p:ext uri="{BB962C8B-B14F-4D97-AF65-F5344CB8AC3E}">
        <p14:creationId xmlns:p14="http://schemas.microsoft.com/office/powerpoint/2010/main" val="1093265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3370" y="4321742"/>
            <a:ext cx="3213537" cy="1612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457200">
              <a:buFont typeface="Arial" charset="0"/>
              <a:buChar char="•"/>
            </a:pPr>
            <a:r>
              <a:rPr lang="en-US" b="1" dirty="0" err="1" smtClean="0">
                <a:solidFill>
                  <a:prstClr val="black"/>
                </a:solidFill>
                <a:ea typeface="Calibri" charset="0"/>
                <a:cs typeface="Calibri" charset="0"/>
              </a:rPr>
              <a:t>Peraturan</a:t>
            </a:r>
            <a:r>
              <a:rPr lang="en-US" b="1" dirty="0" smtClean="0">
                <a:solidFill>
                  <a:prstClr val="black"/>
                </a:solidFill>
                <a:ea typeface="Calibri" charset="0"/>
                <a:cs typeface="Calibri" charset="0"/>
              </a:rPr>
              <a:t> </a:t>
            </a:r>
            <a:r>
              <a:rPr lang="en-US" b="1" dirty="0" err="1" smtClean="0">
                <a:solidFill>
                  <a:prstClr val="black"/>
                </a:solidFill>
                <a:ea typeface="Calibri" charset="0"/>
                <a:cs typeface="Calibri" charset="0"/>
              </a:rPr>
              <a:t>Pemerintah</a:t>
            </a:r>
            <a:r>
              <a:rPr lang="en-US" b="1" dirty="0" smtClean="0">
                <a:solidFill>
                  <a:prstClr val="black"/>
                </a:solidFill>
                <a:ea typeface="Calibri" charset="0"/>
                <a:cs typeface="Calibri" charset="0"/>
              </a:rPr>
              <a:t> </a:t>
            </a:r>
            <a:r>
              <a:rPr lang="en-US" b="1" dirty="0">
                <a:solidFill>
                  <a:prstClr val="black"/>
                </a:solidFill>
                <a:ea typeface="Calibri" charset="0"/>
                <a:cs typeface="Calibri" charset="0"/>
              </a:rPr>
              <a:t>74 </a:t>
            </a:r>
            <a:r>
              <a:rPr lang="en-US" b="1" dirty="0" err="1">
                <a:solidFill>
                  <a:prstClr val="black"/>
                </a:solidFill>
                <a:ea typeface="Calibri" charset="0"/>
                <a:cs typeface="Calibri" charset="0"/>
              </a:rPr>
              <a:t>Tahun</a:t>
            </a:r>
            <a:r>
              <a:rPr lang="en-US" b="1" dirty="0">
                <a:solidFill>
                  <a:prstClr val="black"/>
                </a:solidFill>
                <a:ea typeface="Calibri" charset="0"/>
                <a:cs typeface="Calibri" charset="0"/>
              </a:rPr>
              <a:t> 2009</a:t>
            </a:r>
          </a:p>
          <a:p>
            <a:pPr marL="285750" indent="-285750" defTabSz="457200">
              <a:buFont typeface="Arial" charset="0"/>
              <a:buChar char="•"/>
            </a:pPr>
            <a:r>
              <a:rPr lang="en-US" dirty="0" err="1">
                <a:solidFill>
                  <a:prstClr val="black"/>
                </a:solidFill>
                <a:ea typeface="Calibri" charset="0"/>
                <a:cs typeface="Calibri" charset="0"/>
              </a:rPr>
              <a:t>Pelaksanaan</a:t>
            </a:r>
            <a:r>
              <a:rPr lang="en-US" dirty="0">
                <a:solidFill>
                  <a:prstClr val="black"/>
                </a:solidFill>
                <a:ea typeface="Calibri" charset="0"/>
                <a:cs typeface="Calibri" charset="0"/>
              </a:rPr>
              <a:t> </a:t>
            </a:r>
            <a:r>
              <a:rPr lang="en-US" dirty="0" err="1">
                <a:solidFill>
                  <a:prstClr val="black"/>
                </a:solidFill>
                <a:ea typeface="Calibri" charset="0"/>
                <a:cs typeface="Calibri" charset="0"/>
              </a:rPr>
              <a:t>tahun</a:t>
            </a:r>
            <a:r>
              <a:rPr lang="en-US" dirty="0">
                <a:solidFill>
                  <a:prstClr val="black"/>
                </a:solidFill>
                <a:ea typeface="Calibri" charset="0"/>
                <a:cs typeface="Calibri" charset="0"/>
              </a:rPr>
              <a:t> 2007- 2017 (11 </a:t>
            </a:r>
            <a:r>
              <a:rPr lang="en-US" dirty="0" err="1">
                <a:solidFill>
                  <a:prstClr val="black"/>
                </a:solidFill>
                <a:ea typeface="Calibri" charset="0"/>
                <a:cs typeface="Calibri" charset="0"/>
              </a:rPr>
              <a:t>tahun</a:t>
            </a:r>
            <a:r>
              <a:rPr lang="en-US" dirty="0" smtClean="0">
                <a:solidFill>
                  <a:prstClr val="black"/>
                </a:solidFill>
                <a:ea typeface="Calibri" charset="0"/>
                <a:cs typeface="Calibri" charset="0"/>
              </a:rPr>
              <a:t>)</a:t>
            </a:r>
          </a:p>
        </p:txBody>
      </p:sp>
      <p:sp>
        <p:nvSpPr>
          <p:cNvPr id="9" name="Rectangle 8"/>
          <p:cNvSpPr/>
          <p:nvPr/>
        </p:nvSpPr>
        <p:spPr>
          <a:xfrm>
            <a:off x="4867089" y="4321801"/>
            <a:ext cx="3521495" cy="1597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457200">
              <a:buFont typeface="Arial" charset="0"/>
              <a:buChar char="•"/>
            </a:pPr>
            <a:r>
              <a:rPr lang="en-US" b="1" dirty="0" err="1" smtClean="0">
                <a:solidFill>
                  <a:prstClr val="black"/>
                </a:solidFill>
                <a:ea typeface="Calibri" charset="0"/>
                <a:cs typeface="Calibri" charset="0"/>
              </a:rPr>
              <a:t>Peraturan</a:t>
            </a:r>
            <a:r>
              <a:rPr lang="en-US" b="1" dirty="0" smtClean="0">
                <a:solidFill>
                  <a:prstClr val="black"/>
                </a:solidFill>
                <a:ea typeface="Calibri" charset="0"/>
                <a:cs typeface="Calibri" charset="0"/>
              </a:rPr>
              <a:t> </a:t>
            </a:r>
            <a:r>
              <a:rPr lang="en-US" b="1" dirty="0" err="1" smtClean="0">
                <a:solidFill>
                  <a:prstClr val="black"/>
                </a:solidFill>
                <a:ea typeface="Calibri" charset="0"/>
                <a:cs typeface="Calibri" charset="0"/>
              </a:rPr>
              <a:t>Pemerintah</a:t>
            </a:r>
            <a:r>
              <a:rPr lang="en-US" b="1" dirty="0" smtClean="0">
                <a:solidFill>
                  <a:prstClr val="black"/>
                </a:solidFill>
                <a:ea typeface="Calibri" charset="0"/>
                <a:cs typeface="Calibri" charset="0"/>
              </a:rPr>
              <a:t>  </a:t>
            </a:r>
            <a:r>
              <a:rPr lang="en-US" b="1" dirty="0">
                <a:solidFill>
                  <a:prstClr val="black"/>
                </a:solidFill>
                <a:ea typeface="Calibri" charset="0"/>
                <a:cs typeface="Calibri" charset="0"/>
              </a:rPr>
              <a:t>19 </a:t>
            </a:r>
            <a:r>
              <a:rPr lang="en-US" b="1" dirty="0" err="1">
                <a:solidFill>
                  <a:prstClr val="black"/>
                </a:solidFill>
                <a:ea typeface="Calibri" charset="0"/>
                <a:cs typeface="Calibri" charset="0"/>
              </a:rPr>
              <a:t>Tahun</a:t>
            </a:r>
            <a:r>
              <a:rPr lang="en-US" b="1" dirty="0">
                <a:solidFill>
                  <a:prstClr val="black"/>
                </a:solidFill>
                <a:ea typeface="Calibri" charset="0"/>
                <a:cs typeface="Calibri" charset="0"/>
              </a:rPr>
              <a:t> 2017</a:t>
            </a:r>
          </a:p>
          <a:p>
            <a:pPr marL="285750" indent="-285750" defTabSz="457200">
              <a:buFont typeface="Arial" charset="0"/>
              <a:buChar char="•"/>
            </a:pPr>
            <a:r>
              <a:rPr lang="en-US" dirty="0" err="1" smtClean="0">
                <a:solidFill>
                  <a:prstClr val="black"/>
                </a:solidFill>
                <a:ea typeface="Calibri" charset="0"/>
                <a:cs typeface="Calibri" charset="0"/>
              </a:rPr>
              <a:t>Rintisan</a:t>
            </a:r>
            <a:r>
              <a:rPr lang="en-US" dirty="0" smtClean="0">
                <a:solidFill>
                  <a:prstClr val="black"/>
                </a:solidFill>
                <a:ea typeface="Calibri" charset="0"/>
                <a:cs typeface="Calibri" charset="0"/>
              </a:rPr>
              <a:t> </a:t>
            </a:r>
            <a:r>
              <a:rPr lang="en-US" dirty="0" err="1">
                <a:solidFill>
                  <a:prstClr val="black"/>
                </a:solidFill>
                <a:ea typeface="Calibri" charset="0"/>
                <a:cs typeface="Calibri" charset="0"/>
              </a:rPr>
              <a:t>tahun</a:t>
            </a:r>
            <a:r>
              <a:rPr lang="en-US" dirty="0">
                <a:solidFill>
                  <a:prstClr val="black"/>
                </a:solidFill>
                <a:ea typeface="Calibri" charset="0"/>
                <a:cs typeface="Calibri" charset="0"/>
              </a:rPr>
              <a:t> 2017 </a:t>
            </a:r>
            <a:r>
              <a:rPr lang="en-US" dirty="0" err="1">
                <a:solidFill>
                  <a:prstClr val="black"/>
                </a:solidFill>
                <a:ea typeface="Calibri" charset="0"/>
                <a:cs typeface="Calibri" charset="0"/>
              </a:rPr>
              <a:t>untuk</a:t>
            </a:r>
            <a:r>
              <a:rPr lang="en-US" dirty="0">
                <a:solidFill>
                  <a:prstClr val="black"/>
                </a:solidFill>
                <a:ea typeface="Calibri" charset="0"/>
                <a:cs typeface="Calibri" charset="0"/>
              </a:rPr>
              <a:t> guru SMK </a:t>
            </a:r>
            <a:r>
              <a:rPr lang="en-US" dirty="0" err="1" smtClean="0">
                <a:solidFill>
                  <a:prstClr val="black"/>
                </a:solidFill>
                <a:ea typeface="Calibri" charset="0"/>
                <a:cs typeface="Calibri" charset="0"/>
              </a:rPr>
              <a:t>Produktif</a:t>
            </a:r>
            <a:endParaRPr lang="en-US" dirty="0" smtClean="0">
              <a:solidFill>
                <a:prstClr val="black"/>
              </a:solidFill>
              <a:ea typeface="Calibri" charset="0"/>
              <a:cs typeface="Calibri" charset="0"/>
            </a:endParaRPr>
          </a:p>
          <a:p>
            <a:pPr marL="285750" indent="-285750" defTabSz="457200">
              <a:buFont typeface="Arial" charset="0"/>
              <a:buChar char="•"/>
            </a:pPr>
            <a:endParaRPr lang="en-US" dirty="0">
              <a:solidFill>
                <a:prstClr val="black">
                  <a:lumMod val="65000"/>
                  <a:lumOff val="35000"/>
                </a:prstClr>
              </a:solidFill>
              <a:ea typeface="Calibri" charset="0"/>
              <a:cs typeface="Calibri" charset="0"/>
            </a:endParaRPr>
          </a:p>
        </p:txBody>
      </p:sp>
      <p:sp>
        <p:nvSpPr>
          <p:cNvPr id="12" name="Isosceles Triangle 11"/>
          <p:cNvSpPr/>
          <p:nvPr/>
        </p:nvSpPr>
        <p:spPr>
          <a:xfrm rot="5400000">
            <a:off x="3954495" y="2852711"/>
            <a:ext cx="933160" cy="416599"/>
          </a:xfrm>
          <a:prstGeom prst="triangle">
            <a:avLst>
              <a:gd name="adj" fmla="val 484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8" name="Rectangle 227"/>
          <p:cNvSpPr/>
          <p:nvPr/>
        </p:nvSpPr>
        <p:spPr>
          <a:xfrm>
            <a:off x="0" y="6434726"/>
            <a:ext cx="9144000" cy="423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0" y="601896"/>
            <a:ext cx="9143999" cy="646331"/>
          </a:xfrm>
          <a:prstGeom prst="rect">
            <a:avLst/>
          </a:prstGeom>
          <a:solidFill>
            <a:srgbClr val="FFC000"/>
          </a:solidFill>
        </p:spPr>
        <p:txBody>
          <a:bodyPr wrap="square">
            <a:spAutoFit/>
          </a:bodyPr>
          <a:lstStyle/>
          <a:p>
            <a:pPr algn="ctr" defTabSz="457200"/>
            <a:r>
              <a:rPr lang="en-US" sz="3600" b="1" dirty="0" smtClean="0">
                <a:solidFill>
                  <a:prstClr val="black"/>
                </a:solidFill>
              </a:rPr>
              <a:t>SERTIFICATION FOR EXISTING TEACHERS</a:t>
            </a:r>
            <a:endParaRPr lang="en-US" sz="3600" dirty="0">
              <a:solidFill>
                <a:prstClr val="black"/>
              </a:solidFill>
            </a:endParaRPr>
          </a:p>
        </p:txBody>
      </p:sp>
      <p:grpSp>
        <p:nvGrpSpPr>
          <p:cNvPr id="5" name="Group 4"/>
          <p:cNvGrpSpPr/>
          <p:nvPr/>
        </p:nvGrpSpPr>
        <p:grpSpPr>
          <a:xfrm>
            <a:off x="2069153" y="1955724"/>
            <a:ext cx="1546314" cy="2011680"/>
            <a:chOff x="3744719" y="1955724"/>
            <a:chExt cx="2061752" cy="2011680"/>
          </a:xfrm>
        </p:grpSpPr>
        <p:sp>
          <p:nvSpPr>
            <p:cNvPr id="3" name="Rounded Rectangle 2"/>
            <p:cNvSpPr/>
            <p:nvPr/>
          </p:nvSpPr>
          <p:spPr>
            <a:xfrm>
              <a:off x="3744719" y="1955724"/>
              <a:ext cx="2011680" cy="20116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0" name="Group 9"/>
            <p:cNvGrpSpPr>
              <a:grpSpLocks noChangeAspect="1"/>
            </p:cNvGrpSpPr>
            <p:nvPr/>
          </p:nvGrpSpPr>
          <p:grpSpPr bwMode="auto">
            <a:xfrm>
              <a:off x="4306732" y="2324863"/>
              <a:ext cx="887654" cy="587579"/>
              <a:chOff x="1348" y="362"/>
              <a:chExt cx="565" cy="374"/>
            </a:xfrm>
            <a:solidFill>
              <a:schemeClr val="bg1"/>
            </a:solidFill>
          </p:grpSpPr>
          <p:sp>
            <p:nvSpPr>
              <p:cNvPr id="23" name="Freeform 11"/>
              <p:cNvSpPr>
                <a:spLocks noEditPoints="1"/>
              </p:cNvSpPr>
              <p:nvPr/>
            </p:nvSpPr>
            <p:spPr bwMode="auto">
              <a:xfrm>
                <a:off x="1446" y="362"/>
                <a:ext cx="467" cy="274"/>
              </a:xfrm>
              <a:custGeom>
                <a:avLst/>
                <a:gdLst>
                  <a:gd name="T0" fmla="*/ 1139 w 2800"/>
                  <a:gd name="T1" fmla="*/ 116 h 1641"/>
                  <a:gd name="T2" fmla="*/ 122 w 2800"/>
                  <a:gd name="T3" fmla="*/ 366 h 1641"/>
                  <a:gd name="T4" fmla="*/ 116 w 2800"/>
                  <a:gd name="T5" fmla="*/ 393 h 1641"/>
                  <a:gd name="T6" fmla="*/ 161 w 2800"/>
                  <a:gd name="T7" fmla="*/ 474 h 1641"/>
                  <a:gd name="T8" fmla="*/ 242 w 2800"/>
                  <a:gd name="T9" fmla="*/ 605 h 1641"/>
                  <a:gd name="T10" fmla="*/ 345 w 2800"/>
                  <a:gd name="T11" fmla="*/ 751 h 1641"/>
                  <a:gd name="T12" fmla="*/ 472 w 2800"/>
                  <a:gd name="T13" fmla="*/ 905 h 1641"/>
                  <a:gd name="T14" fmla="*/ 620 w 2800"/>
                  <a:gd name="T15" fmla="*/ 1060 h 1641"/>
                  <a:gd name="T16" fmla="*/ 793 w 2800"/>
                  <a:gd name="T17" fmla="*/ 1205 h 1641"/>
                  <a:gd name="T18" fmla="*/ 989 w 2800"/>
                  <a:gd name="T19" fmla="*/ 1335 h 1641"/>
                  <a:gd name="T20" fmla="*/ 1210 w 2800"/>
                  <a:gd name="T21" fmla="*/ 1439 h 1641"/>
                  <a:gd name="T22" fmla="*/ 1453 w 2800"/>
                  <a:gd name="T23" fmla="*/ 1510 h 1641"/>
                  <a:gd name="T24" fmla="*/ 2485 w 2800"/>
                  <a:gd name="T25" fmla="*/ 1068 h 1641"/>
                  <a:gd name="T26" fmla="*/ 2341 w 2800"/>
                  <a:gd name="T27" fmla="*/ 1034 h 1641"/>
                  <a:gd name="T28" fmla="*/ 2177 w 2800"/>
                  <a:gd name="T29" fmla="*/ 983 h 1641"/>
                  <a:gd name="T30" fmla="*/ 2002 w 2800"/>
                  <a:gd name="T31" fmla="*/ 909 h 1641"/>
                  <a:gd name="T32" fmla="*/ 1822 w 2800"/>
                  <a:gd name="T33" fmla="*/ 810 h 1641"/>
                  <a:gd name="T34" fmla="*/ 1644 w 2800"/>
                  <a:gd name="T35" fmla="*/ 681 h 1641"/>
                  <a:gd name="T36" fmla="*/ 1476 w 2800"/>
                  <a:gd name="T37" fmla="*/ 518 h 1641"/>
                  <a:gd name="T38" fmla="*/ 1323 w 2800"/>
                  <a:gd name="T39" fmla="*/ 319 h 1641"/>
                  <a:gd name="T40" fmla="*/ 1224 w 2800"/>
                  <a:gd name="T41" fmla="*/ 147 h 1641"/>
                  <a:gd name="T42" fmla="*/ 1174 w 2800"/>
                  <a:gd name="T43" fmla="*/ 116 h 1641"/>
                  <a:gd name="T44" fmla="*/ 1171 w 2800"/>
                  <a:gd name="T45" fmla="*/ 1 h 1641"/>
                  <a:gd name="T46" fmla="*/ 1255 w 2800"/>
                  <a:gd name="T47" fmla="*/ 27 h 1641"/>
                  <a:gd name="T48" fmla="*/ 1322 w 2800"/>
                  <a:gd name="T49" fmla="*/ 87 h 1641"/>
                  <a:gd name="T50" fmla="*/ 1424 w 2800"/>
                  <a:gd name="T51" fmla="*/ 262 h 1641"/>
                  <a:gd name="T52" fmla="*/ 1573 w 2800"/>
                  <a:gd name="T53" fmla="*/ 454 h 1641"/>
                  <a:gd name="T54" fmla="*/ 1738 w 2800"/>
                  <a:gd name="T55" fmla="*/ 608 h 1641"/>
                  <a:gd name="T56" fmla="*/ 1910 w 2800"/>
                  <a:gd name="T57" fmla="*/ 729 h 1641"/>
                  <a:gd name="T58" fmla="*/ 2084 w 2800"/>
                  <a:gd name="T59" fmla="*/ 821 h 1641"/>
                  <a:gd name="T60" fmla="*/ 2252 w 2800"/>
                  <a:gd name="T61" fmla="*/ 888 h 1641"/>
                  <a:gd name="T62" fmla="*/ 2407 w 2800"/>
                  <a:gd name="T63" fmla="*/ 934 h 1641"/>
                  <a:gd name="T64" fmla="*/ 2541 w 2800"/>
                  <a:gd name="T65" fmla="*/ 961 h 1641"/>
                  <a:gd name="T66" fmla="*/ 2646 w 2800"/>
                  <a:gd name="T67" fmla="*/ 977 h 1641"/>
                  <a:gd name="T68" fmla="*/ 2716 w 2800"/>
                  <a:gd name="T69" fmla="*/ 983 h 1641"/>
                  <a:gd name="T70" fmla="*/ 2743 w 2800"/>
                  <a:gd name="T71" fmla="*/ 985 h 1641"/>
                  <a:gd name="T72" fmla="*/ 2784 w 2800"/>
                  <a:gd name="T73" fmla="*/ 1003 h 1641"/>
                  <a:gd name="T74" fmla="*/ 2800 w 2800"/>
                  <a:gd name="T75" fmla="*/ 1047 h 1641"/>
                  <a:gd name="T76" fmla="*/ 2780 w 2800"/>
                  <a:gd name="T77" fmla="*/ 1086 h 1641"/>
                  <a:gd name="T78" fmla="*/ 1561 w 2800"/>
                  <a:gd name="T79" fmla="*/ 1640 h 1641"/>
                  <a:gd name="T80" fmla="*/ 1542 w 2800"/>
                  <a:gd name="T81" fmla="*/ 1641 h 1641"/>
                  <a:gd name="T82" fmla="*/ 1279 w 2800"/>
                  <a:gd name="T83" fmla="*/ 1585 h 1641"/>
                  <a:gd name="T84" fmla="*/ 1041 w 2800"/>
                  <a:gd name="T85" fmla="*/ 1492 h 1641"/>
                  <a:gd name="T86" fmla="*/ 827 w 2800"/>
                  <a:gd name="T87" fmla="*/ 1371 h 1641"/>
                  <a:gd name="T88" fmla="*/ 638 w 2800"/>
                  <a:gd name="T89" fmla="*/ 1229 h 1641"/>
                  <a:gd name="T90" fmla="*/ 471 w 2800"/>
                  <a:gd name="T91" fmla="*/ 1074 h 1641"/>
                  <a:gd name="T92" fmla="*/ 328 w 2800"/>
                  <a:gd name="T93" fmla="*/ 915 h 1641"/>
                  <a:gd name="T94" fmla="*/ 209 w 2800"/>
                  <a:gd name="T95" fmla="*/ 760 h 1641"/>
                  <a:gd name="T96" fmla="*/ 112 w 2800"/>
                  <a:gd name="T97" fmla="*/ 616 h 1641"/>
                  <a:gd name="T98" fmla="*/ 38 w 2800"/>
                  <a:gd name="T99" fmla="*/ 492 h 1641"/>
                  <a:gd name="T100" fmla="*/ 1 w 2800"/>
                  <a:gd name="T101" fmla="*/ 404 h 1641"/>
                  <a:gd name="T102" fmla="*/ 11 w 2800"/>
                  <a:gd name="T103" fmla="*/ 327 h 1641"/>
                  <a:gd name="T104" fmla="*/ 64 w 2800"/>
                  <a:gd name="T105" fmla="*/ 265 h 1641"/>
                  <a:gd name="T106" fmla="*/ 1112 w 2800"/>
                  <a:gd name="T107" fmla="*/ 5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00" h="1641">
                    <a:moveTo>
                      <a:pt x="1155" y="114"/>
                    </a:moveTo>
                    <a:lnTo>
                      <a:pt x="1147" y="114"/>
                    </a:lnTo>
                    <a:lnTo>
                      <a:pt x="1139" y="116"/>
                    </a:lnTo>
                    <a:lnTo>
                      <a:pt x="144" y="355"/>
                    </a:lnTo>
                    <a:lnTo>
                      <a:pt x="132" y="359"/>
                    </a:lnTo>
                    <a:lnTo>
                      <a:pt x="122" y="366"/>
                    </a:lnTo>
                    <a:lnTo>
                      <a:pt x="117" y="373"/>
                    </a:lnTo>
                    <a:lnTo>
                      <a:pt x="115" y="383"/>
                    </a:lnTo>
                    <a:lnTo>
                      <a:pt x="116" y="393"/>
                    </a:lnTo>
                    <a:lnTo>
                      <a:pt x="120" y="401"/>
                    </a:lnTo>
                    <a:lnTo>
                      <a:pt x="140" y="436"/>
                    </a:lnTo>
                    <a:lnTo>
                      <a:pt x="161" y="474"/>
                    </a:lnTo>
                    <a:lnTo>
                      <a:pt x="185" y="515"/>
                    </a:lnTo>
                    <a:lnTo>
                      <a:pt x="212" y="559"/>
                    </a:lnTo>
                    <a:lnTo>
                      <a:pt x="242" y="605"/>
                    </a:lnTo>
                    <a:lnTo>
                      <a:pt x="274" y="652"/>
                    </a:lnTo>
                    <a:lnTo>
                      <a:pt x="308" y="701"/>
                    </a:lnTo>
                    <a:lnTo>
                      <a:pt x="345" y="751"/>
                    </a:lnTo>
                    <a:lnTo>
                      <a:pt x="384" y="801"/>
                    </a:lnTo>
                    <a:lnTo>
                      <a:pt x="426" y="854"/>
                    </a:lnTo>
                    <a:lnTo>
                      <a:pt x="472" y="905"/>
                    </a:lnTo>
                    <a:lnTo>
                      <a:pt x="518" y="957"/>
                    </a:lnTo>
                    <a:lnTo>
                      <a:pt x="569" y="1009"/>
                    </a:lnTo>
                    <a:lnTo>
                      <a:pt x="620" y="1060"/>
                    </a:lnTo>
                    <a:lnTo>
                      <a:pt x="676" y="1110"/>
                    </a:lnTo>
                    <a:lnTo>
                      <a:pt x="733" y="1158"/>
                    </a:lnTo>
                    <a:lnTo>
                      <a:pt x="793" y="1205"/>
                    </a:lnTo>
                    <a:lnTo>
                      <a:pt x="856" y="1251"/>
                    </a:lnTo>
                    <a:lnTo>
                      <a:pt x="921" y="1294"/>
                    </a:lnTo>
                    <a:lnTo>
                      <a:pt x="989" y="1335"/>
                    </a:lnTo>
                    <a:lnTo>
                      <a:pt x="1060" y="1373"/>
                    </a:lnTo>
                    <a:lnTo>
                      <a:pt x="1134" y="1407"/>
                    </a:lnTo>
                    <a:lnTo>
                      <a:pt x="1210" y="1439"/>
                    </a:lnTo>
                    <a:lnTo>
                      <a:pt x="1288" y="1467"/>
                    </a:lnTo>
                    <a:lnTo>
                      <a:pt x="1370" y="1491"/>
                    </a:lnTo>
                    <a:lnTo>
                      <a:pt x="1453" y="1510"/>
                    </a:lnTo>
                    <a:lnTo>
                      <a:pt x="1540" y="1524"/>
                    </a:lnTo>
                    <a:lnTo>
                      <a:pt x="2527" y="1076"/>
                    </a:lnTo>
                    <a:lnTo>
                      <a:pt x="2485" y="1068"/>
                    </a:lnTo>
                    <a:lnTo>
                      <a:pt x="2440" y="1059"/>
                    </a:lnTo>
                    <a:lnTo>
                      <a:pt x="2391" y="1048"/>
                    </a:lnTo>
                    <a:lnTo>
                      <a:pt x="2341" y="1034"/>
                    </a:lnTo>
                    <a:lnTo>
                      <a:pt x="2288" y="1020"/>
                    </a:lnTo>
                    <a:lnTo>
                      <a:pt x="2234" y="1002"/>
                    </a:lnTo>
                    <a:lnTo>
                      <a:pt x="2177" y="983"/>
                    </a:lnTo>
                    <a:lnTo>
                      <a:pt x="2120" y="961"/>
                    </a:lnTo>
                    <a:lnTo>
                      <a:pt x="2061" y="937"/>
                    </a:lnTo>
                    <a:lnTo>
                      <a:pt x="2002" y="909"/>
                    </a:lnTo>
                    <a:lnTo>
                      <a:pt x="1942" y="879"/>
                    </a:lnTo>
                    <a:lnTo>
                      <a:pt x="1882" y="847"/>
                    </a:lnTo>
                    <a:lnTo>
                      <a:pt x="1822" y="810"/>
                    </a:lnTo>
                    <a:lnTo>
                      <a:pt x="1762" y="771"/>
                    </a:lnTo>
                    <a:lnTo>
                      <a:pt x="1703" y="728"/>
                    </a:lnTo>
                    <a:lnTo>
                      <a:pt x="1644" y="681"/>
                    </a:lnTo>
                    <a:lnTo>
                      <a:pt x="1587" y="631"/>
                    </a:lnTo>
                    <a:lnTo>
                      <a:pt x="1531" y="577"/>
                    </a:lnTo>
                    <a:lnTo>
                      <a:pt x="1476" y="518"/>
                    </a:lnTo>
                    <a:lnTo>
                      <a:pt x="1423" y="457"/>
                    </a:lnTo>
                    <a:lnTo>
                      <a:pt x="1372" y="390"/>
                    </a:lnTo>
                    <a:lnTo>
                      <a:pt x="1323" y="319"/>
                    </a:lnTo>
                    <a:lnTo>
                      <a:pt x="1278" y="244"/>
                    </a:lnTo>
                    <a:lnTo>
                      <a:pt x="1235" y="164"/>
                    </a:lnTo>
                    <a:lnTo>
                      <a:pt x="1224" y="147"/>
                    </a:lnTo>
                    <a:lnTo>
                      <a:pt x="1210" y="134"/>
                    </a:lnTo>
                    <a:lnTo>
                      <a:pt x="1192" y="124"/>
                    </a:lnTo>
                    <a:lnTo>
                      <a:pt x="1174" y="116"/>
                    </a:lnTo>
                    <a:lnTo>
                      <a:pt x="1155" y="114"/>
                    </a:lnTo>
                    <a:close/>
                    <a:moveTo>
                      <a:pt x="1141" y="0"/>
                    </a:moveTo>
                    <a:lnTo>
                      <a:pt x="1171" y="1"/>
                    </a:lnTo>
                    <a:lnTo>
                      <a:pt x="1200" y="5"/>
                    </a:lnTo>
                    <a:lnTo>
                      <a:pt x="1228" y="14"/>
                    </a:lnTo>
                    <a:lnTo>
                      <a:pt x="1255" y="27"/>
                    </a:lnTo>
                    <a:lnTo>
                      <a:pt x="1281" y="44"/>
                    </a:lnTo>
                    <a:lnTo>
                      <a:pt x="1304" y="63"/>
                    </a:lnTo>
                    <a:lnTo>
                      <a:pt x="1322" y="87"/>
                    </a:lnTo>
                    <a:lnTo>
                      <a:pt x="1339" y="112"/>
                    </a:lnTo>
                    <a:lnTo>
                      <a:pt x="1380" y="189"/>
                    </a:lnTo>
                    <a:lnTo>
                      <a:pt x="1424" y="262"/>
                    </a:lnTo>
                    <a:lnTo>
                      <a:pt x="1472" y="331"/>
                    </a:lnTo>
                    <a:lnTo>
                      <a:pt x="1521" y="394"/>
                    </a:lnTo>
                    <a:lnTo>
                      <a:pt x="1573" y="454"/>
                    </a:lnTo>
                    <a:lnTo>
                      <a:pt x="1626" y="509"/>
                    </a:lnTo>
                    <a:lnTo>
                      <a:pt x="1681" y="560"/>
                    </a:lnTo>
                    <a:lnTo>
                      <a:pt x="1738" y="608"/>
                    </a:lnTo>
                    <a:lnTo>
                      <a:pt x="1794" y="652"/>
                    </a:lnTo>
                    <a:lnTo>
                      <a:pt x="1852" y="692"/>
                    </a:lnTo>
                    <a:lnTo>
                      <a:pt x="1910" y="729"/>
                    </a:lnTo>
                    <a:lnTo>
                      <a:pt x="1969" y="762"/>
                    </a:lnTo>
                    <a:lnTo>
                      <a:pt x="2026" y="793"/>
                    </a:lnTo>
                    <a:lnTo>
                      <a:pt x="2084" y="821"/>
                    </a:lnTo>
                    <a:lnTo>
                      <a:pt x="2142" y="846"/>
                    </a:lnTo>
                    <a:lnTo>
                      <a:pt x="2198" y="868"/>
                    </a:lnTo>
                    <a:lnTo>
                      <a:pt x="2252" y="888"/>
                    </a:lnTo>
                    <a:lnTo>
                      <a:pt x="2306" y="905"/>
                    </a:lnTo>
                    <a:lnTo>
                      <a:pt x="2357" y="920"/>
                    </a:lnTo>
                    <a:lnTo>
                      <a:pt x="2407" y="934"/>
                    </a:lnTo>
                    <a:lnTo>
                      <a:pt x="2454" y="944"/>
                    </a:lnTo>
                    <a:lnTo>
                      <a:pt x="2499" y="954"/>
                    </a:lnTo>
                    <a:lnTo>
                      <a:pt x="2541" y="961"/>
                    </a:lnTo>
                    <a:lnTo>
                      <a:pt x="2579" y="969"/>
                    </a:lnTo>
                    <a:lnTo>
                      <a:pt x="2615" y="974"/>
                    </a:lnTo>
                    <a:lnTo>
                      <a:pt x="2646" y="977"/>
                    </a:lnTo>
                    <a:lnTo>
                      <a:pt x="2674" y="980"/>
                    </a:lnTo>
                    <a:lnTo>
                      <a:pt x="2698" y="982"/>
                    </a:lnTo>
                    <a:lnTo>
                      <a:pt x="2716" y="983"/>
                    </a:lnTo>
                    <a:lnTo>
                      <a:pt x="2730" y="984"/>
                    </a:lnTo>
                    <a:lnTo>
                      <a:pt x="2739" y="985"/>
                    </a:lnTo>
                    <a:lnTo>
                      <a:pt x="2743" y="985"/>
                    </a:lnTo>
                    <a:lnTo>
                      <a:pt x="2758" y="987"/>
                    </a:lnTo>
                    <a:lnTo>
                      <a:pt x="2773" y="993"/>
                    </a:lnTo>
                    <a:lnTo>
                      <a:pt x="2784" y="1003"/>
                    </a:lnTo>
                    <a:lnTo>
                      <a:pt x="2793" y="1016"/>
                    </a:lnTo>
                    <a:lnTo>
                      <a:pt x="2799" y="1030"/>
                    </a:lnTo>
                    <a:lnTo>
                      <a:pt x="2800" y="1047"/>
                    </a:lnTo>
                    <a:lnTo>
                      <a:pt x="2796" y="1061"/>
                    </a:lnTo>
                    <a:lnTo>
                      <a:pt x="2790" y="1075"/>
                    </a:lnTo>
                    <a:lnTo>
                      <a:pt x="2780" y="1086"/>
                    </a:lnTo>
                    <a:lnTo>
                      <a:pt x="2767" y="1095"/>
                    </a:lnTo>
                    <a:lnTo>
                      <a:pt x="1573" y="1636"/>
                    </a:lnTo>
                    <a:lnTo>
                      <a:pt x="1561" y="1640"/>
                    </a:lnTo>
                    <a:lnTo>
                      <a:pt x="1549" y="1641"/>
                    </a:lnTo>
                    <a:lnTo>
                      <a:pt x="1545" y="1641"/>
                    </a:lnTo>
                    <a:lnTo>
                      <a:pt x="1542" y="1641"/>
                    </a:lnTo>
                    <a:lnTo>
                      <a:pt x="1451" y="1627"/>
                    </a:lnTo>
                    <a:lnTo>
                      <a:pt x="1364" y="1607"/>
                    </a:lnTo>
                    <a:lnTo>
                      <a:pt x="1279" y="1585"/>
                    </a:lnTo>
                    <a:lnTo>
                      <a:pt x="1197" y="1557"/>
                    </a:lnTo>
                    <a:lnTo>
                      <a:pt x="1117" y="1526"/>
                    </a:lnTo>
                    <a:lnTo>
                      <a:pt x="1041" y="1492"/>
                    </a:lnTo>
                    <a:lnTo>
                      <a:pt x="967" y="1454"/>
                    </a:lnTo>
                    <a:lnTo>
                      <a:pt x="895" y="1414"/>
                    </a:lnTo>
                    <a:lnTo>
                      <a:pt x="827" y="1371"/>
                    </a:lnTo>
                    <a:lnTo>
                      <a:pt x="761" y="1325"/>
                    </a:lnTo>
                    <a:lnTo>
                      <a:pt x="698" y="1277"/>
                    </a:lnTo>
                    <a:lnTo>
                      <a:pt x="638" y="1229"/>
                    </a:lnTo>
                    <a:lnTo>
                      <a:pt x="579" y="1178"/>
                    </a:lnTo>
                    <a:lnTo>
                      <a:pt x="524" y="1126"/>
                    </a:lnTo>
                    <a:lnTo>
                      <a:pt x="471" y="1074"/>
                    </a:lnTo>
                    <a:lnTo>
                      <a:pt x="421" y="1022"/>
                    </a:lnTo>
                    <a:lnTo>
                      <a:pt x="374" y="969"/>
                    </a:lnTo>
                    <a:lnTo>
                      <a:pt x="328" y="915"/>
                    </a:lnTo>
                    <a:lnTo>
                      <a:pt x="286" y="863"/>
                    </a:lnTo>
                    <a:lnTo>
                      <a:pt x="246" y="812"/>
                    </a:lnTo>
                    <a:lnTo>
                      <a:pt x="209" y="760"/>
                    </a:lnTo>
                    <a:lnTo>
                      <a:pt x="174" y="710"/>
                    </a:lnTo>
                    <a:lnTo>
                      <a:pt x="142" y="663"/>
                    </a:lnTo>
                    <a:lnTo>
                      <a:pt x="112" y="616"/>
                    </a:lnTo>
                    <a:lnTo>
                      <a:pt x="85" y="573"/>
                    </a:lnTo>
                    <a:lnTo>
                      <a:pt x="60" y="531"/>
                    </a:lnTo>
                    <a:lnTo>
                      <a:pt x="38" y="492"/>
                    </a:lnTo>
                    <a:lnTo>
                      <a:pt x="18" y="456"/>
                    </a:lnTo>
                    <a:lnTo>
                      <a:pt x="7" y="430"/>
                    </a:lnTo>
                    <a:lnTo>
                      <a:pt x="1" y="404"/>
                    </a:lnTo>
                    <a:lnTo>
                      <a:pt x="0" y="378"/>
                    </a:lnTo>
                    <a:lnTo>
                      <a:pt x="3" y="351"/>
                    </a:lnTo>
                    <a:lnTo>
                      <a:pt x="11" y="327"/>
                    </a:lnTo>
                    <a:lnTo>
                      <a:pt x="24" y="303"/>
                    </a:lnTo>
                    <a:lnTo>
                      <a:pt x="42" y="283"/>
                    </a:lnTo>
                    <a:lnTo>
                      <a:pt x="64" y="265"/>
                    </a:lnTo>
                    <a:lnTo>
                      <a:pt x="88" y="252"/>
                    </a:lnTo>
                    <a:lnTo>
                      <a:pt x="116" y="243"/>
                    </a:lnTo>
                    <a:lnTo>
                      <a:pt x="1112" y="5"/>
                    </a:lnTo>
                    <a:lnTo>
                      <a:pt x="1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4" name="Rectangle 12"/>
              <p:cNvSpPr>
                <a:spLocks noChangeArrowheads="1"/>
              </p:cNvSpPr>
              <p:nvPr/>
            </p:nvSpPr>
            <p:spPr bwMode="auto">
              <a:xfrm>
                <a:off x="1348" y="716"/>
                <a:ext cx="351" cy="2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5" name="Freeform 13"/>
              <p:cNvSpPr>
                <a:spLocks/>
              </p:cNvSpPr>
              <p:nvPr/>
            </p:nvSpPr>
            <p:spPr bwMode="auto">
              <a:xfrm>
                <a:off x="1704" y="626"/>
                <a:ext cx="199" cy="110"/>
              </a:xfrm>
              <a:custGeom>
                <a:avLst/>
                <a:gdLst>
                  <a:gd name="T0" fmla="*/ 1193 w 1193"/>
                  <a:gd name="T1" fmla="*/ 0 h 658"/>
                  <a:gd name="T2" fmla="*/ 1193 w 1193"/>
                  <a:gd name="T3" fmla="*/ 121 h 658"/>
                  <a:gd name="T4" fmla="*/ 0 w 1193"/>
                  <a:gd name="T5" fmla="*/ 658 h 658"/>
                  <a:gd name="T6" fmla="*/ 0 w 1193"/>
                  <a:gd name="T7" fmla="*/ 537 h 658"/>
                  <a:gd name="T8" fmla="*/ 1193 w 1193"/>
                  <a:gd name="T9" fmla="*/ 0 h 658"/>
                </a:gdLst>
                <a:ahLst/>
                <a:cxnLst>
                  <a:cxn ang="0">
                    <a:pos x="T0" y="T1"/>
                  </a:cxn>
                  <a:cxn ang="0">
                    <a:pos x="T2" y="T3"/>
                  </a:cxn>
                  <a:cxn ang="0">
                    <a:pos x="T4" y="T5"/>
                  </a:cxn>
                  <a:cxn ang="0">
                    <a:pos x="T6" y="T7"/>
                  </a:cxn>
                  <a:cxn ang="0">
                    <a:pos x="T8" y="T9"/>
                  </a:cxn>
                </a:cxnLst>
                <a:rect l="0" t="0" r="r" b="b"/>
                <a:pathLst>
                  <a:path w="1193" h="658">
                    <a:moveTo>
                      <a:pt x="1193" y="0"/>
                    </a:moveTo>
                    <a:lnTo>
                      <a:pt x="1193" y="121"/>
                    </a:lnTo>
                    <a:lnTo>
                      <a:pt x="0" y="658"/>
                    </a:lnTo>
                    <a:lnTo>
                      <a:pt x="0" y="537"/>
                    </a:lnTo>
                    <a:lnTo>
                      <a:pt x="11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6" name="Freeform 14"/>
              <p:cNvSpPr>
                <a:spLocks/>
              </p:cNvSpPr>
              <p:nvPr/>
            </p:nvSpPr>
            <p:spPr bwMode="auto">
              <a:xfrm>
                <a:off x="1348" y="619"/>
                <a:ext cx="555" cy="89"/>
              </a:xfrm>
              <a:custGeom>
                <a:avLst/>
                <a:gdLst>
                  <a:gd name="T0" fmla="*/ 3020 w 3330"/>
                  <a:gd name="T1" fmla="*/ 0 h 536"/>
                  <a:gd name="T2" fmla="*/ 3330 w 3330"/>
                  <a:gd name="T3" fmla="*/ 0 h 536"/>
                  <a:gd name="T4" fmla="*/ 2109 w 3330"/>
                  <a:gd name="T5" fmla="*/ 536 h 536"/>
                  <a:gd name="T6" fmla="*/ 0 w 3330"/>
                  <a:gd name="T7" fmla="*/ 536 h 536"/>
                  <a:gd name="T8" fmla="*/ 795 w 3330"/>
                  <a:gd name="T9" fmla="*/ 217 h 536"/>
                  <a:gd name="T10" fmla="*/ 871 w 3330"/>
                  <a:gd name="T11" fmla="*/ 243 h 536"/>
                  <a:gd name="T12" fmla="*/ 953 w 3330"/>
                  <a:gd name="T13" fmla="*/ 267 h 536"/>
                  <a:gd name="T14" fmla="*/ 1037 w 3330"/>
                  <a:gd name="T15" fmla="*/ 291 h 536"/>
                  <a:gd name="T16" fmla="*/ 1125 w 3330"/>
                  <a:gd name="T17" fmla="*/ 313 h 536"/>
                  <a:gd name="T18" fmla="*/ 1218 w 3330"/>
                  <a:gd name="T19" fmla="*/ 334 h 536"/>
                  <a:gd name="T20" fmla="*/ 1313 w 3330"/>
                  <a:gd name="T21" fmla="*/ 353 h 536"/>
                  <a:gd name="T22" fmla="*/ 1413 w 3330"/>
                  <a:gd name="T23" fmla="*/ 370 h 536"/>
                  <a:gd name="T24" fmla="*/ 1516 w 3330"/>
                  <a:gd name="T25" fmla="*/ 385 h 536"/>
                  <a:gd name="T26" fmla="*/ 1624 w 3330"/>
                  <a:gd name="T27" fmla="*/ 399 h 536"/>
                  <a:gd name="T28" fmla="*/ 1735 w 3330"/>
                  <a:gd name="T29" fmla="*/ 409 h 536"/>
                  <a:gd name="T30" fmla="*/ 1849 w 3330"/>
                  <a:gd name="T31" fmla="*/ 417 h 536"/>
                  <a:gd name="T32" fmla="*/ 1969 w 3330"/>
                  <a:gd name="T33" fmla="*/ 421 h 536"/>
                  <a:gd name="T34" fmla="*/ 2091 w 3330"/>
                  <a:gd name="T35" fmla="*/ 423 h 536"/>
                  <a:gd name="T36" fmla="*/ 2130 w 3330"/>
                  <a:gd name="T37" fmla="*/ 423 h 536"/>
                  <a:gd name="T38" fmla="*/ 3020 w 3330"/>
                  <a:gd name="T3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0" h="536">
                    <a:moveTo>
                      <a:pt x="3020" y="0"/>
                    </a:moveTo>
                    <a:lnTo>
                      <a:pt x="3330" y="0"/>
                    </a:lnTo>
                    <a:lnTo>
                      <a:pt x="2109" y="536"/>
                    </a:lnTo>
                    <a:lnTo>
                      <a:pt x="0" y="536"/>
                    </a:lnTo>
                    <a:lnTo>
                      <a:pt x="795" y="217"/>
                    </a:lnTo>
                    <a:lnTo>
                      <a:pt x="871" y="243"/>
                    </a:lnTo>
                    <a:lnTo>
                      <a:pt x="953" y="267"/>
                    </a:lnTo>
                    <a:lnTo>
                      <a:pt x="1037" y="291"/>
                    </a:lnTo>
                    <a:lnTo>
                      <a:pt x="1125" y="313"/>
                    </a:lnTo>
                    <a:lnTo>
                      <a:pt x="1218" y="334"/>
                    </a:lnTo>
                    <a:lnTo>
                      <a:pt x="1313" y="353"/>
                    </a:lnTo>
                    <a:lnTo>
                      <a:pt x="1413" y="370"/>
                    </a:lnTo>
                    <a:lnTo>
                      <a:pt x="1516" y="385"/>
                    </a:lnTo>
                    <a:lnTo>
                      <a:pt x="1624" y="399"/>
                    </a:lnTo>
                    <a:lnTo>
                      <a:pt x="1735" y="409"/>
                    </a:lnTo>
                    <a:lnTo>
                      <a:pt x="1849" y="417"/>
                    </a:lnTo>
                    <a:lnTo>
                      <a:pt x="1969" y="421"/>
                    </a:lnTo>
                    <a:lnTo>
                      <a:pt x="2091" y="423"/>
                    </a:lnTo>
                    <a:lnTo>
                      <a:pt x="2130" y="423"/>
                    </a:lnTo>
                    <a:lnTo>
                      <a:pt x="30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Freeform 15"/>
              <p:cNvSpPr>
                <a:spLocks/>
              </p:cNvSpPr>
              <p:nvPr/>
            </p:nvSpPr>
            <p:spPr bwMode="auto">
              <a:xfrm>
                <a:off x="1380" y="525"/>
                <a:ext cx="517" cy="145"/>
              </a:xfrm>
              <a:custGeom>
                <a:avLst/>
                <a:gdLst>
                  <a:gd name="T0" fmla="*/ 669 w 3105"/>
                  <a:gd name="T1" fmla="*/ 0 h 870"/>
                  <a:gd name="T2" fmla="*/ 711 w 3105"/>
                  <a:gd name="T3" fmla="*/ 51 h 870"/>
                  <a:gd name="T4" fmla="*/ 755 w 3105"/>
                  <a:gd name="T5" fmla="*/ 103 h 870"/>
                  <a:gd name="T6" fmla="*/ 803 w 3105"/>
                  <a:gd name="T7" fmla="*/ 156 h 870"/>
                  <a:gd name="T8" fmla="*/ 852 w 3105"/>
                  <a:gd name="T9" fmla="*/ 207 h 870"/>
                  <a:gd name="T10" fmla="*/ 905 w 3105"/>
                  <a:gd name="T11" fmla="*/ 258 h 870"/>
                  <a:gd name="T12" fmla="*/ 959 w 3105"/>
                  <a:gd name="T13" fmla="*/ 308 h 870"/>
                  <a:gd name="T14" fmla="*/ 1017 w 3105"/>
                  <a:gd name="T15" fmla="*/ 358 h 870"/>
                  <a:gd name="T16" fmla="*/ 1077 w 3105"/>
                  <a:gd name="T17" fmla="*/ 406 h 870"/>
                  <a:gd name="T18" fmla="*/ 1140 w 3105"/>
                  <a:gd name="T19" fmla="*/ 453 h 870"/>
                  <a:gd name="T20" fmla="*/ 1205 w 3105"/>
                  <a:gd name="T21" fmla="*/ 497 h 870"/>
                  <a:gd name="T22" fmla="*/ 1273 w 3105"/>
                  <a:gd name="T23" fmla="*/ 539 h 870"/>
                  <a:gd name="T24" fmla="*/ 1344 w 3105"/>
                  <a:gd name="T25" fmla="*/ 579 h 870"/>
                  <a:gd name="T26" fmla="*/ 1417 w 3105"/>
                  <a:gd name="T27" fmla="*/ 616 h 870"/>
                  <a:gd name="T28" fmla="*/ 1493 w 3105"/>
                  <a:gd name="T29" fmla="*/ 650 h 870"/>
                  <a:gd name="T30" fmla="*/ 1572 w 3105"/>
                  <a:gd name="T31" fmla="*/ 681 h 870"/>
                  <a:gd name="T32" fmla="*/ 1653 w 3105"/>
                  <a:gd name="T33" fmla="*/ 707 h 870"/>
                  <a:gd name="T34" fmla="*/ 1738 w 3105"/>
                  <a:gd name="T35" fmla="*/ 730 h 870"/>
                  <a:gd name="T36" fmla="*/ 1824 w 3105"/>
                  <a:gd name="T37" fmla="*/ 749 h 870"/>
                  <a:gd name="T38" fmla="*/ 1914 w 3105"/>
                  <a:gd name="T39" fmla="*/ 763 h 870"/>
                  <a:gd name="T40" fmla="*/ 1931 w 3105"/>
                  <a:gd name="T41" fmla="*/ 766 h 870"/>
                  <a:gd name="T42" fmla="*/ 2937 w 3105"/>
                  <a:gd name="T43" fmla="*/ 308 h 870"/>
                  <a:gd name="T44" fmla="*/ 2979 w 3105"/>
                  <a:gd name="T45" fmla="*/ 309 h 870"/>
                  <a:gd name="T46" fmla="*/ 3016 w 3105"/>
                  <a:gd name="T47" fmla="*/ 311 h 870"/>
                  <a:gd name="T48" fmla="*/ 3047 w 3105"/>
                  <a:gd name="T49" fmla="*/ 311 h 870"/>
                  <a:gd name="T50" fmla="*/ 3072 w 3105"/>
                  <a:gd name="T51" fmla="*/ 312 h 870"/>
                  <a:gd name="T52" fmla="*/ 3089 w 3105"/>
                  <a:gd name="T53" fmla="*/ 312 h 870"/>
                  <a:gd name="T54" fmla="*/ 3101 w 3105"/>
                  <a:gd name="T55" fmla="*/ 312 h 870"/>
                  <a:gd name="T56" fmla="*/ 3105 w 3105"/>
                  <a:gd name="T57" fmla="*/ 312 h 870"/>
                  <a:gd name="T58" fmla="*/ 1926 w 3105"/>
                  <a:gd name="T59" fmla="*/ 870 h 870"/>
                  <a:gd name="T60" fmla="*/ 1797 w 3105"/>
                  <a:gd name="T61" fmla="*/ 869 h 870"/>
                  <a:gd name="T62" fmla="*/ 1671 w 3105"/>
                  <a:gd name="T63" fmla="*/ 864 h 870"/>
                  <a:gd name="T64" fmla="*/ 1549 w 3105"/>
                  <a:gd name="T65" fmla="*/ 856 h 870"/>
                  <a:gd name="T66" fmla="*/ 1432 w 3105"/>
                  <a:gd name="T67" fmla="*/ 845 h 870"/>
                  <a:gd name="T68" fmla="*/ 1319 w 3105"/>
                  <a:gd name="T69" fmla="*/ 831 h 870"/>
                  <a:gd name="T70" fmla="*/ 1210 w 3105"/>
                  <a:gd name="T71" fmla="*/ 814 h 870"/>
                  <a:gd name="T72" fmla="*/ 1106 w 3105"/>
                  <a:gd name="T73" fmla="*/ 796 h 870"/>
                  <a:gd name="T74" fmla="*/ 1006 w 3105"/>
                  <a:gd name="T75" fmla="*/ 774 h 870"/>
                  <a:gd name="T76" fmla="*/ 910 w 3105"/>
                  <a:gd name="T77" fmla="*/ 751 h 870"/>
                  <a:gd name="T78" fmla="*/ 818 w 3105"/>
                  <a:gd name="T79" fmla="*/ 727 h 870"/>
                  <a:gd name="T80" fmla="*/ 731 w 3105"/>
                  <a:gd name="T81" fmla="*/ 701 h 870"/>
                  <a:gd name="T82" fmla="*/ 648 w 3105"/>
                  <a:gd name="T83" fmla="*/ 675 h 870"/>
                  <a:gd name="T84" fmla="*/ 570 w 3105"/>
                  <a:gd name="T85" fmla="*/ 648 h 870"/>
                  <a:gd name="T86" fmla="*/ 497 w 3105"/>
                  <a:gd name="T87" fmla="*/ 620 h 870"/>
                  <a:gd name="T88" fmla="*/ 426 w 3105"/>
                  <a:gd name="T89" fmla="*/ 591 h 870"/>
                  <a:gd name="T90" fmla="*/ 363 w 3105"/>
                  <a:gd name="T91" fmla="*/ 564 h 870"/>
                  <a:gd name="T92" fmla="*/ 302 w 3105"/>
                  <a:gd name="T93" fmla="*/ 536 h 870"/>
                  <a:gd name="T94" fmla="*/ 246 w 3105"/>
                  <a:gd name="T95" fmla="*/ 509 h 870"/>
                  <a:gd name="T96" fmla="*/ 195 w 3105"/>
                  <a:gd name="T97" fmla="*/ 483 h 870"/>
                  <a:gd name="T98" fmla="*/ 148 w 3105"/>
                  <a:gd name="T99" fmla="*/ 458 h 870"/>
                  <a:gd name="T100" fmla="*/ 107 w 3105"/>
                  <a:gd name="T101" fmla="*/ 435 h 870"/>
                  <a:gd name="T102" fmla="*/ 70 w 3105"/>
                  <a:gd name="T103" fmla="*/ 413 h 870"/>
                  <a:gd name="T104" fmla="*/ 37 w 3105"/>
                  <a:gd name="T105" fmla="*/ 393 h 870"/>
                  <a:gd name="T106" fmla="*/ 19 w 3105"/>
                  <a:gd name="T107" fmla="*/ 379 h 870"/>
                  <a:gd name="T108" fmla="*/ 7 w 3105"/>
                  <a:gd name="T109" fmla="*/ 365 h 870"/>
                  <a:gd name="T110" fmla="*/ 1 w 3105"/>
                  <a:gd name="T111" fmla="*/ 349 h 870"/>
                  <a:gd name="T112" fmla="*/ 0 w 3105"/>
                  <a:gd name="T113" fmla="*/ 333 h 870"/>
                  <a:gd name="T114" fmla="*/ 4 w 3105"/>
                  <a:gd name="T115" fmla="*/ 319 h 870"/>
                  <a:gd name="T116" fmla="*/ 13 w 3105"/>
                  <a:gd name="T117" fmla="*/ 304 h 870"/>
                  <a:gd name="T118" fmla="*/ 28 w 3105"/>
                  <a:gd name="T119" fmla="*/ 291 h 870"/>
                  <a:gd name="T120" fmla="*/ 47 w 3105"/>
                  <a:gd name="T121" fmla="*/ 280 h 870"/>
                  <a:gd name="T122" fmla="*/ 669 w 3105"/>
                  <a:gd name="T123"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05" h="870">
                    <a:moveTo>
                      <a:pt x="669" y="0"/>
                    </a:moveTo>
                    <a:lnTo>
                      <a:pt x="711" y="51"/>
                    </a:lnTo>
                    <a:lnTo>
                      <a:pt x="755" y="103"/>
                    </a:lnTo>
                    <a:lnTo>
                      <a:pt x="803" y="156"/>
                    </a:lnTo>
                    <a:lnTo>
                      <a:pt x="852" y="207"/>
                    </a:lnTo>
                    <a:lnTo>
                      <a:pt x="905" y="258"/>
                    </a:lnTo>
                    <a:lnTo>
                      <a:pt x="959" y="308"/>
                    </a:lnTo>
                    <a:lnTo>
                      <a:pt x="1017" y="358"/>
                    </a:lnTo>
                    <a:lnTo>
                      <a:pt x="1077" y="406"/>
                    </a:lnTo>
                    <a:lnTo>
                      <a:pt x="1140" y="453"/>
                    </a:lnTo>
                    <a:lnTo>
                      <a:pt x="1205" y="497"/>
                    </a:lnTo>
                    <a:lnTo>
                      <a:pt x="1273" y="539"/>
                    </a:lnTo>
                    <a:lnTo>
                      <a:pt x="1344" y="579"/>
                    </a:lnTo>
                    <a:lnTo>
                      <a:pt x="1417" y="616"/>
                    </a:lnTo>
                    <a:lnTo>
                      <a:pt x="1493" y="650"/>
                    </a:lnTo>
                    <a:lnTo>
                      <a:pt x="1572" y="681"/>
                    </a:lnTo>
                    <a:lnTo>
                      <a:pt x="1653" y="707"/>
                    </a:lnTo>
                    <a:lnTo>
                      <a:pt x="1738" y="730"/>
                    </a:lnTo>
                    <a:lnTo>
                      <a:pt x="1824" y="749"/>
                    </a:lnTo>
                    <a:lnTo>
                      <a:pt x="1914" y="763"/>
                    </a:lnTo>
                    <a:lnTo>
                      <a:pt x="1931" y="766"/>
                    </a:lnTo>
                    <a:lnTo>
                      <a:pt x="2937" y="308"/>
                    </a:lnTo>
                    <a:lnTo>
                      <a:pt x="2979" y="309"/>
                    </a:lnTo>
                    <a:lnTo>
                      <a:pt x="3016" y="311"/>
                    </a:lnTo>
                    <a:lnTo>
                      <a:pt x="3047" y="311"/>
                    </a:lnTo>
                    <a:lnTo>
                      <a:pt x="3072" y="312"/>
                    </a:lnTo>
                    <a:lnTo>
                      <a:pt x="3089" y="312"/>
                    </a:lnTo>
                    <a:lnTo>
                      <a:pt x="3101" y="312"/>
                    </a:lnTo>
                    <a:lnTo>
                      <a:pt x="3105" y="312"/>
                    </a:lnTo>
                    <a:lnTo>
                      <a:pt x="1926" y="870"/>
                    </a:lnTo>
                    <a:lnTo>
                      <a:pt x="1797" y="869"/>
                    </a:lnTo>
                    <a:lnTo>
                      <a:pt x="1671" y="864"/>
                    </a:lnTo>
                    <a:lnTo>
                      <a:pt x="1549" y="856"/>
                    </a:lnTo>
                    <a:lnTo>
                      <a:pt x="1432" y="845"/>
                    </a:lnTo>
                    <a:lnTo>
                      <a:pt x="1319" y="831"/>
                    </a:lnTo>
                    <a:lnTo>
                      <a:pt x="1210" y="814"/>
                    </a:lnTo>
                    <a:lnTo>
                      <a:pt x="1106" y="796"/>
                    </a:lnTo>
                    <a:lnTo>
                      <a:pt x="1006" y="774"/>
                    </a:lnTo>
                    <a:lnTo>
                      <a:pt x="910" y="751"/>
                    </a:lnTo>
                    <a:lnTo>
                      <a:pt x="818" y="727"/>
                    </a:lnTo>
                    <a:lnTo>
                      <a:pt x="731" y="701"/>
                    </a:lnTo>
                    <a:lnTo>
                      <a:pt x="648" y="675"/>
                    </a:lnTo>
                    <a:lnTo>
                      <a:pt x="570" y="648"/>
                    </a:lnTo>
                    <a:lnTo>
                      <a:pt x="497" y="620"/>
                    </a:lnTo>
                    <a:lnTo>
                      <a:pt x="426" y="591"/>
                    </a:lnTo>
                    <a:lnTo>
                      <a:pt x="363" y="564"/>
                    </a:lnTo>
                    <a:lnTo>
                      <a:pt x="302" y="536"/>
                    </a:lnTo>
                    <a:lnTo>
                      <a:pt x="246" y="509"/>
                    </a:lnTo>
                    <a:lnTo>
                      <a:pt x="195" y="483"/>
                    </a:lnTo>
                    <a:lnTo>
                      <a:pt x="148" y="458"/>
                    </a:lnTo>
                    <a:lnTo>
                      <a:pt x="107" y="435"/>
                    </a:lnTo>
                    <a:lnTo>
                      <a:pt x="70" y="413"/>
                    </a:lnTo>
                    <a:lnTo>
                      <a:pt x="37" y="393"/>
                    </a:lnTo>
                    <a:lnTo>
                      <a:pt x="19" y="379"/>
                    </a:lnTo>
                    <a:lnTo>
                      <a:pt x="7" y="365"/>
                    </a:lnTo>
                    <a:lnTo>
                      <a:pt x="1" y="349"/>
                    </a:lnTo>
                    <a:lnTo>
                      <a:pt x="0" y="333"/>
                    </a:lnTo>
                    <a:lnTo>
                      <a:pt x="4" y="319"/>
                    </a:lnTo>
                    <a:lnTo>
                      <a:pt x="13" y="304"/>
                    </a:lnTo>
                    <a:lnTo>
                      <a:pt x="28" y="291"/>
                    </a:lnTo>
                    <a:lnTo>
                      <a:pt x="47" y="280"/>
                    </a:lnTo>
                    <a:lnTo>
                      <a:pt x="6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
          <p:nvSpPr>
            <p:cNvPr id="14" name="Rectangle 13"/>
            <p:cNvSpPr/>
            <p:nvPr/>
          </p:nvSpPr>
          <p:spPr>
            <a:xfrm>
              <a:off x="4108998" y="3032484"/>
              <a:ext cx="1697473" cy="707886"/>
            </a:xfrm>
            <a:prstGeom prst="rect">
              <a:avLst/>
            </a:prstGeom>
          </p:spPr>
          <p:txBody>
            <a:bodyPr wrap="none">
              <a:spAutoFit/>
            </a:bodyPr>
            <a:lstStyle/>
            <a:p>
              <a:pPr defTabSz="457200"/>
              <a:r>
                <a:rPr lang="en-US" sz="4000" b="1" dirty="0">
                  <a:solidFill>
                    <a:prstClr val="white"/>
                  </a:solidFill>
                </a:rPr>
                <a:t>PLPG</a:t>
              </a:r>
            </a:p>
          </p:txBody>
        </p:sp>
      </p:grpSp>
      <p:grpSp>
        <p:nvGrpSpPr>
          <p:cNvPr id="7" name="Group 6"/>
          <p:cNvGrpSpPr/>
          <p:nvPr/>
        </p:nvGrpSpPr>
        <p:grpSpPr>
          <a:xfrm>
            <a:off x="5201755" y="1955724"/>
            <a:ext cx="1508760" cy="2011680"/>
            <a:chOff x="6435602" y="1955724"/>
            <a:chExt cx="2011680" cy="2011680"/>
          </a:xfrm>
        </p:grpSpPr>
        <p:sp>
          <p:nvSpPr>
            <p:cNvPr id="4" name="Rounded Rectangle 3"/>
            <p:cNvSpPr/>
            <p:nvPr/>
          </p:nvSpPr>
          <p:spPr>
            <a:xfrm>
              <a:off x="6435602" y="1955724"/>
              <a:ext cx="2011680" cy="20116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1" name="Freeform 6"/>
            <p:cNvSpPr>
              <a:spLocks noEditPoints="1"/>
            </p:cNvSpPr>
            <p:nvPr/>
          </p:nvSpPr>
          <p:spPr bwMode="auto">
            <a:xfrm>
              <a:off x="7114794" y="2322932"/>
              <a:ext cx="735172" cy="624897"/>
            </a:xfrm>
            <a:custGeom>
              <a:avLst/>
              <a:gdLst>
                <a:gd name="T0" fmla="*/ 1078 w 3366"/>
                <a:gd name="T1" fmla="*/ 2244 h 3464"/>
                <a:gd name="T2" fmla="*/ 1804 w 3366"/>
                <a:gd name="T3" fmla="*/ 2131 h 3464"/>
                <a:gd name="T4" fmla="*/ 1741 w 3366"/>
                <a:gd name="T5" fmla="*/ 452 h 3464"/>
                <a:gd name="T6" fmla="*/ 1878 w 3366"/>
                <a:gd name="T7" fmla="*/ 927 h 3464"/>
                <a:gd name="T8" fmla="*/ 1741 w 3366"/>
                <a:gd name="T9" fmla="*/ 452 h 3464"/>
                <a:gd name="T10" fmla="*/ 281 w 3366"/>
                <a:gd name="T11" fmla="*/ 3183 h 3464"/>
                <a:gd name="T12" fmla="*/ 2387 w 3366"/>
                <a:gd name="T13" fmla="*/ 1716 h 3464"/>
                <a:gd name="T14" fmla="*/ 2088 w 3366"/>
                <a:gd name="T15" fmla="*/ 2021 h 3464"/>
                <a:gd name="T16" fmla="*/ 1886 w 3366"/>
                <a:gd name="T17" fmla="*/ 2215 h 3464"/>
                <a:gd name="T18" fmla="*/ 2088 w 3366"/>
                <a:gd name="T19" fmla="*/ 2463 h 3464"/>
                <a:gd name="T20" fmla="*/ 580 w 3366"/>
                <a:gd name="T21" fmla="*/ 2604 h 3464"/>
                <a:gd name="T22" fmla="*/ 870 w 3366"/>
                <a:gd name="T23" fmla="*/ 2463 h 3464"/>
                <a:gd name="T24" fmla="*/ 580 w 3366"/>
                <a:gd name="T25" fmla="*/ 2021 h 3464"/>
                <a:gd name="T26" fmla="*/ 1110 w 3366"/>
                <a:gd name="T27" fmla="*/ 1880 h 3464"/>
                <a:gd name="T28" fmla="*/ 1366 w 3366"/>
                <a:gd name="T29" fmla="*/ 1438 h 3464"/>
                <a:gd name="T30" fmla="*/ 580 w 3366"/>
                <a:gd name="T31" fmla="*/ 1296 h 3464"/>
                <a:gd name="T32" fmla="*/ 1666 w 3366"/>
                <a:gd name="T33" fmla="*/ 1138 h 3464"/>
                <a:gd name="T34" fmla="*/ 1532 w 3366"/>
                <a:gd name="T35" fmla="*/ 281 h 3464"/>
                <a:gd name="T36" fmla="*/ 0 w 3366"/>
                <a:gd name="T37" fmla="*/ 0 h 3464"/>
                <a:gd name="T38" fmla="*/ 2241 w 3366"/>
                <a:gd name="T39" fmla="*/ 565 h 3464"/>
                <a:gd name="T40" fmla="*/ 2661 w 3366"/>
                <a:gd name="T41" fmla="*/ 150 h 3464"/>
                <a:gd name="T42" fmla="*/ 2712 w 3366"/>
                <a:gd name="T43" fmla="*/ 117 h 3464"/>
                <a:gd name="T44" fmla="*/ 2765 w 3366"/>
                <a:gd name="T45" fmla="*/ 97 h 3464"/>
                <a:gd name="T46" fmla="*/ 2816 w 3366"/>
                <a:gd name="T47" fmla="*/ 90 h 3464"/>
                <a:gd name="T48" fmla="*/ 2863 w 3366"/>
                <a:gd name="T49" fmla="*/ 100 h 3464"/>
                <a:gd name="T50" fmla="*/ 2900 w 3366"/>
                <a:gd name="T51" fmla="*/ 125 h 3464"/>
                <a:gd name="T52" fmla="*/ 3347 w 3366"/>
                <a:gd name="T53" fmla="*/ 578 h 3464"/>
                <a:gd name="T54" fmla="*/ 3364 w 3366"/>
                <a:gd name="T55" fmla="*/ 626 h 3464"/>
                <a:gd name="T56" fmla="*/ 3363 w 3366"/>
                <a:gd name="T57" fmla="*/ 680 h 3464"/>
                <a:gd name="T58" fmla="*/ 3344 w 3366"/>
                <a:gd name="T59" fmla="*/ 739 h 3464"/>
                <a:gd name="T60" fmla="*/ 3310 w 3366"/>
                <a:gd name="T61" fmla="*/ 796 h 3464"/>
                <a:gd name="T62" fmla="*/ 2668 w 3366"/>
                <a:gd name="T63" fmla="*/ 1437 h 3464"/>
                <a:gd name="T64" fmla="*/ 0 w 3366"/>
                <a:gd name="T65" fmla="*/ 3464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6" h="3464">
                  <a:moveTo>
                    <a:pt x="1323" y="1647"/>
                  </a:moveTo>
                  <a:lnTo>
                    <a:pt x="1078" y="2244"/>
                  </a:lnTo>
                  <a:lnTo>
                    <a:pt x="1207" y="2372"/>
                  </a:lnTo>
                  <a:lnTo>
                    <a:pt x="1804" y="2131"/>
                  </a:lnTo>
                  <a:lnTo>
                    <a:pt x="1323" y="1647"/>
                  </a:lnTo>
                  <a:close/>
                  <a:moveTo>
                    <a:pt x="1741" y="452"/>
                  </a:moveTo>
                  <a:lnTo>
                    <a:pt x="1741" y="927"/>
                  </a:lnTo>
                  <a:lnTo>
                    <a:pt x="1878" y="927"/>
                  </a:lnTo>
                  <a:lnTo>
                    <a:pt x="2041" y="763"/>
                  </a:lnTo>
                  <a:lnTo>
                    <a:pt x="1741" y="452"/>
                  </a:lnTo>
                  <a:close/>
                  <a:moveTo>
                    <a:pt x="281" y="281"/>
                  </a:moveTo>
                  <a:lnTo>
                    <a:pt x="281" y="3183"/>
                  </a:lnTo>
                  <a:lnTo>
                    <a:pt x="2387" y="3183"/>
                  </a:lnTo>
                  <a:lnTo>
                    <a:pt x="2387" y="1716"/>
                  </a:lnTo>
                  <a:lnTo>
                    <a:pt x="2088" y="2014"/>
                  </a:lnTo>
                  <a:lnTo>
                    <a:pt x="2088" y="2021"/>
                  </a:lnTo>
                  <a:lnTo>
                    <a:pt x="2082" y="2021"/>
                  </a:lnTo>
                  <a:lnTo>
                    <a:pt x="1886" y="2215"/>
                  </a:lnTo>
                  <a:lnTo>
                    <a:pt x="1275" y="2463"/>
                  </a:lnTo>
                  <a:lnTo>
                    <a:pt x="2088" y="2463"/>
                  </a:lnTo>
                  <a:lnTo>
                    <a:pt x="2088" y="2604"/>
                  </a:lnTo>
                  <a:lnTo>
                    <a:pt x="580" y="2604"/>
                  </a:lnTo>
                  <a:lnTo>
                    <a:pt x="580" y="2463"/>
                  </a:lnTo>
                  <a:lnTo>
                    <a:pt x="870" y="2463"/>
                  </a:lnTo>
                  <a:lnTo>
                    <a:pt x="1052" y="2021"/>
                  </a:lnTo>
                  <a:lnTo>
                    <a:pt x="580" y="2021"/>
                  </a:lnTo>
                  <a:lnTo>
                    <a:pt x="580" y="1880"/>
                  </a:lnTo>
                  <a:lnTo>
                    <a:pt x="1110" y="1880"/>
                  </a:lnTo>
                  <a:lnTo>
                    <a:pt x="1238" y="1564"/>
                  </a:lnTo>
                  <a:lnTo>
                    <a:pt x="1366" y="1438"/>
                  </a:lnTo>
                  <a:lnTo>
                    <a:pt x="580" y="1438"/>
                  </a:lnTo>
                  <a:lnTo>
                    <a:pt x="580" y="1296"/>
                  </a:lnTo>
                  <a:lnTo>
                    <a:pt x="1506" y="1296"/>
                  </a:lnTo>
                  <a:lnTo>
                    <a:pt x="1666" y="1138"/>
                  </a:lnTo>
                  <a:lnTo>
                    <a:pt x="1532" y="1138"/>
                  </a:lnTo>
                  <a:lnTo>
                    <a:pt x="1532" y="281"/>
                  </a:lnTo>
                  <a:lnTo>
                    <a:pt x="281" y="281"/>
                  </a:lnTo>
                  <a:close/>
                  <a:moveTo>
                    <a:pt x="0" y="0"/>
                  </a:moveTo>
                  <a:lnTo>
                    <a:pt x="1696" y="0"/>
                  </a:lnTo>
                  <a:lnTo>
                    <a:pt x="2241" y="565"/>
                  </a:lnTo>
                  <a:lnTo>
                    <a:pt x="2637" y="171"/>
                  </a:lnTo>
                  <a:lnTo>
                    <a:pt x="2661" y="150"/>
                  </a:lnTo>
                  <a:lnTo>
                    <a:pt x="2686" y="131"/>
                  </a:lnTo>
                  <a:lnTo>
                    <a:pt x="2712" y="117"/>
                  </a:lnTo>
                  <a:lnTo>
                    <a:pt x="2739" y="104"/>
                  </a:lnTo>
                  <a:lnTo>
                    <a:pt x="2765" y="97"/>
                  </a:lnTo>
                  <a:lnTo>
                    <a:pt x="2791" y="91"/>
                  </a:lnTo>
                  <a:lnTo>
                    <a:pt x="2816" y="90"/>
                  </a:lnTo>
                  <a:lnTo>
                    <a:pt x="2840" y="93"/>
                  </a:lnTo>
                  <a:lnTo>
                    <a:pt x="2863" y="100"/>
                  </a:lnTo>
                  <a:lnTo>
                    <a:pt x="2882" y="110"/>
                  </a:lnTo>
                  <a:lnTo>
                    <a:pt x="2900" y="125"/>
                  </a:lnTo>
                  <a:lnTo>
                    <a:pt x="3332" y="558"/>
                  </a:lnTo>
                  <a:lnTo>
                    <a:pt x="3347" y="578"/>
                  </a:lnTo>
                  <a:lnTo>
                    <a:pt x="3358" y="600"/>
                  </a:lnTo>
                  <a:lnTo>
                    <a:pt x="3364" y="626"/>
                  </a:lnTo>
                  <a:lnTo>
                    <a:pt x="3366" y="652"/>
                  </a:lnTo>
                  <a:lnTo>
                    <a:pt x="3363" y="680"/>
                  </a:lnTo>
                  <a:lnTo>
                    <a:pt x="3356" y="710"/>
                  </a:lnTo>
                  <a:lnTo>
                    <a:pt x="3344" y="739"/>
                  </a:lnTo>
                  <a:lnTo>
                    <a:pt x="3329" y="767"/>
                  </a:lnTo>
                  <a:lnTo>
                    <a:pt x="3310" y="796"/>
                  </a:lnTo>
                  <a:lnTo>
                    <a:pt x="3286" y="822"/>
                  </a:lnTo>
                  <a:lnTo>
                    <a:pt x="2668" y="1437"/>
                  </a:lnTo>
                  <a:lnTo>
                    <a:pt x="2668" y="3464"/>
                  </a:lnTo>
                  <a:lnTo>
                    <a:pt x="0" y="3464"/>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5" name="Rectangle 14"/>
            <p:cNvSpPr/>
            <p:nvPr/>
          </p:nvSpPr>
          <p:spPr>
            <a:xfrm>
              <a:off x="6942209" y="3061009"/>
              <a:ext cx="1408933" cy="707886"/>
            </a:xfrm>
            <a:prstGeom prst="rect">
              <a:avLst/>
            </a:prstGeom>
          </p:spPr>
          <p:txBody>
            <a:bodyPr wrap="none">
              <a:spAutoFit/>
            </a:bodyPr>
            <a:lstStyle/>
            <a:p>
              <a:pPr defTabSz="457200"/>
              <a:r>
                <a:rPr lang="en-US" sz="4000" b="1">
                  <a:solidFill>
                    <a:prstClr val="white"/>
                  </a:solidFill>
                </a:rPr>
                <a:t>PPG</a:t>
              </a:r>
            </a:p>
          </p:txBody>
        </p:sp>
      </p:grpSp>
      <p:sp>
        <p:nvSpPr>
          <p:cNvPr id="21" name="AutoShape 12"/>
          <p:cNvSpPr>
            <a:spLocks noChangeArrowheads="1"/>
          </p:cNvSpPr>
          <p:nvPr/>
        </p:nvSpPr>
        <p:spPr bwMode="auto">
          <a:xfrm rot="9773837">
            <a:off x="372468" y="3652461"/>
            <a:ext cx="1630080" cy="698071"/>
          </a:xfrm>
          <a:prstGeom prst="wedgeRoundRectCallout">
            <a:avLst>
              <a:gd name="adj1" fmla="val -70969"/>
              <a:gd name="adj2" fmla="val 106617"/>
              <a:gd name="adj3" fmla="val 16667"/>
            </a:avLst>
          </a:prstGeom>
          <a:solidFill>
            <a:srgbClr val="0000FF"/>
          </a:solidFill>
          <a:ln w="28575">
            <a:solidFill>
              <a:schemeClr val="accent4">
                <a:lumMod val="75000"/>
              </a:schemeClr>
            </a:solidFill>
            <a:miter lim="800000"/>
            <a:headEnd/>
            <a:tailEnd/>
          </a:ln>
        </p:spPr>
        <p:txBody>
          <a:bodyPr rot="10800000"/>
          <a:lstStyle/>
          <a:p>
            <a:pPr algn="ctr" defTabSz="914400"/>
            <a:r>
              <a:rPr lang="en-US" sz="1200" b="1" dirty="0" smtClean="0">
                <a:solidFill>
                  <a:prstClr val="white"/>
                </a:solidFill>
              </a:rPr>
              <a:t>It has already </a:t>
            </a:r>
            <a:r>
              <a:rPr lang="en-US" sz="1200" b="1" dirty="0" err="1" smtClean="0">
                <a:solidFill>
                  <a:prstClr val="white"/>
                </a:solidFill>
              </a:rPr>
              <a:t>stoped</a:t>
            </a:r>
            <a:r>
              <a:rPr lang="en-US" sz="1200" b="1" dirty="0" smtClean="0">
                <a:solidFill>
                  <a:prstClr val="white"/>
                </a:solidFill>
              </a:rPr>
              <a:t> in 2017</a:t>
            </a:r>
            <a:endParaRPr lang="en-US" sz="1200" b="1" dirty="0">
              <a:solidFill>
                <a:prstClr val="white"/>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CAB73AB0-8643-7B46-98A9-C1DB78FE7588}"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826458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575048"/>
          </a:xfrm>
          <a:solidFill>
            <a:srgbClr val="FFC000"/>
          </a:solidFill>
        </p:spPr>
        <p:txBody>
          <a:bodyPr>
            <a:normAutofit/>
          </a:bodyPr>
          <a:lstStyle/>
          <a:p>
            <a:r>
              <a:rPr lang="en-US" b="1" dirty="0" smtClean="0"/>
              <a:t>AGENDA</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68935"/>
              </p:ext>
            </p:extLst>
          </p:nvPr>
        </p:nvGraphicFramePr>
        <p:xfrm>
          <a:off x="179512"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7489B4A-7974-47D1-AB0A-44185E9C2006}" type="slidenum">
              <a:rPr lang="en-US" smtClean="0">
                <a:solidFill>
                  <a:prstClr val="black">
                    <a:tint val="75000"/>
                  </a:prstClr>
                </a:solidFill>
              </a:rPr>
              <a:pPr/>
              <a:t>2</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460"/>
            <a:ext cx="3824064" cy="365125"/>
          </a:xfrm>
        </p:spPr>
        <p:txBody>
          <a:bodyPr/>
          <a:lstStyle/>
          <a:p>
            <a:r>
              <a:rPr lang="en-US" dirty="0" err="1" smtClean="0">
                <a:solidFill>
                  <a:prstClr val="black">
                    <a:tint val="75000"/>
                  </a:prstClr>
                </a:solidFill>
              </a:rPr>
              <a:t>Dinn</a:t>
            </a:r>
            <a:r>
              <a:rPr lang="en-US" dirty="0" smtClean="0">
                <a:solidFill>
                  <a:prstClr val="black">
                    <a:tint val="75000"/>
                  </a:prstClr>
                </a:solidFill>
              </a:rPr>
              <a:t> </a:t>
            </a:r>
            <a:r>
              <a:rPr lang="en-US" dirty="0" err="1" smtClean="0">
                <a:solidFill>
                  <a:prstClr val="black">
                    <a:tint val="75000"/>
                  </a:prstClr>
                </a:solidFill>
              </a:rPr>
              <a:t>Wahyudin</a:t>
            </a:r>
            <a:r>
              <a:rPr lang="en-US" dirty="0" smtClean="0">
                <a:solidFill>
                  <a:prstClr val="black">
                    <a:tint val="75000"/>
                  </a:prstClr>
                </a:solidFill>
              </a:rPr>
              <a:t>/UPI/</a:t>
            </a:r>
            <a:r>
              <a:rPr lang="en-US" dirty="0" err="1" smtClean="0">
                <a:solidFill>
                  <a:prstClr val="black">
                    <a:tint val="75000"/>
                  </a:prstClr>
                </a:solidFill>
              </a:rPr>
              <a:t>Chungnam</a:t>
            </a:r>
            <a:r>
              <a:rPr lang="en-US" dirty="0" smtClean="0">
                <a:solidFill>
                  <a:prstClr val="black">
                    <a:tint val="75000"/>
                  </a:prstClr>
                </a:solidFill>
              </a:rPr>
              <a:t> National </a:t>
            </a:r>
            <a:r>
              <a:rPr lang="en-US" dirty="0" err="1" smtClean="0">
                <a:solidFill>
                  <a:prstClr val="black">
                    <a:tint val="75000"/>
                  </a:prstClr>
                </a:solidFill>
              </a:rPr>
              <a:t>Univ</a:t>
            </a:r>
            <a:r>
              <a:rPr lang="en-US" dirty="0" smtClean="0">
                <a:solidFill>
                  <a:prstClr val="black">
                    <a:tint val="75000"/>
                  </a:prstClr>
                </a:solidFill>
              </a:rPr>
              <a:t>/2018</a:t>
            </a:r>
            <a:endParaRPr lang="en-US" dirty="0">
              <a:solidFill>
                <a:prstClr val="black">
                  <a:tint val="75000"/>
                </a:prstClr>
              </a:solidFill>
            </a:endParaRPr>
          </a:p>
        </p:txBody>
      </p:sp>
    </p:spTree>
    <p:extLst>
      <p:ext uri="{BB962C8B-B14F-4D97-AF65-F5344CB8AC3E}">
        <p14:creationId xmlns:p14="http://schemas.microsoft.com/office/powerpoint/2010/main" val="2714192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350838"/>
            <a:ext cx="7620000" cy="2544762"/>
          </a:xfrm>
        </p:spPr>
        <p:txBody>
          <a:bodyPr>
            <a:normAutofit/>
          </a:bodyPr>
          <a:lstStyle/>
          <a:p>
            <a:pPr eaLnBrk="1" hangingPunct="1">
              <a:defRPr/>
            </a:pPr>
            <a:r>
              <a:rPr lang="en-US" sz="3600" b="1" dirty="0" smtClean="0">
                <a:solidFill>
                  <a:srgbClr val="C00000"/>
                </a:solidFill>
              </a:rPr>
              <a:t> </a:t>
            </a:r>
            <a:endParaRPr lang="en-US" sz="3600" b="1" dirty="0">
              <a:solidFill>
                <a:srgbClr val="C00000"/>
              </a:solidFill>
            </a:endParaRPr>
          </a:p>
        </p:txBody>
      </p:sp>
      <p:sp>
        <p:nvSpPr>
          <p:cNvPr id="32771" name="Rectangle 3"/>
          <p:cNvSpPr>
            <a:spLocks noGrp="1" noChangeArrowheads="1"/>
          </p:cNvSpPr>
          <p:nvPr>
            <p:ph type="body" idx="1"/>
          </p:nvPr>
        </p:nvSpPr>
        <p:spPr>
          <a:xfrm>
            <a:off x="3361521" y="2132856"/>
            <a:ext cx="5796136" cy="3840907"/>
          </a:xfrm>
          <a:solidFill>
            <a:schemeClr val="bg1"/>
          </a:solidFill>
        </p:spPr>
        <p:txBody>
          <a:bodyPr>
            <a:normAutofit/>
          </a:bodyPr>
          <a:lstStyle/>
          <a:p>
            <a:pPr marL="0" indent="0">
              <a:buNone/>
            </a:pPr>
            <a:r>
              <a:rPr lang="en-US" sz="2800" b="1" dirty="0" smtClean="0">
                <a:solidFill>
                  <a:prstClr val="black"/>
                </a:solidFill>
              </a:rPr>
              <a:t>Professional Teacher Education Program  (PPG)  is educational program  after academic graduate program (S1) or applied graduate (D-4) to  hold teacher certificate for teaching in Kindergarten formal education, primary  education and secondary education.  </a:t>
            </a:r>
            <a:endParaRPr lang="en-US" sz="2800" b="1" dirty="0">
              <a:solidFill>
                <a:prstClr val="black"/>
              </a:solidFill>
            </a:endParaRPr>
          </a:p>
        </p:txBody>
      </p:sp>
      <p:sp>
        <p:nvSpPr>
          <p:cNvPr id="4" name="Rounded Rectangle 3"/>
          <p:cNvSpPr/>
          <p:nvPr/>
        </p:nvSpPr>
        <p:spPr>
          <a:xfrm>
            <a:off x="240950" y="20486"/>
            <a:ext cx="8916707"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smtClean="0">
                <a:solidFill>
                  <a:prstClr val="black"/>
                </a:solidFill>
              </a:rPr>
              <a:t>TEACHER PROFESSIONAL EDUCATION PROGRAM</a:t>
            </a:r>
          </a:p>
          <a:p>
            <a:pPr algn="ctr"/>
            <a:r>
              <a:rPr lang="en-US" sz="3200" b="1" dirty="0" smtClean="0">
                <a:solidFill>
                  <a:schemeClr val="tx1"/>
                </a:solidFill>
              </a:rPr>
              <a:t>(</a:t>
            </a:r>
            <a:r>
              <a:rPr lang="en-US" sz="3200" b="1" dirty="0" err="1" smtClean="0">
                <a:solidFill>
                  <a:schemeClr val="tx1"/>
                </a:solidFill>
              </a:rPr>
              <a:t>Permenristekdikti</a:t>
            </a:r>
            <a:r>
              <a:rPr lang="en-US" sz="3200" b="1" dirty="0" smtClean="0">
                <a:solidFill>
                  <a:schemeClr val="tx1"/>
                </a:solidFill>
              </a:rPr>
              <a:t> No 55/2017)</a:t>
            </a:r>
            <a:endParaRPr lang="en-US" sz="3200" b="1" dirty="0">
              <a:solidFill>
                <a:schemeClr val="tx1"/>
              </a:solidFill>
            </a:endParaRPr>
          </a:p>
        </p:txBody>
      </p:sp>
      <p:sp>
        <p:nvSpPr>
          <p:cNvPr id="3" name="Slide Number Placeholder 2"/>
          <p:cNvSpPr>
            <a:spLocks noGrp="1"/>
          </p:cNvSpPr>
          <p:nvPr>
            <p:ph type="sldNum" sz="quarter" idx="12"/>
          </p:nvPr>
        </p:nvSpPr>
        <p:spPr/>
        <p:txBody>
          <a:bodyPr/>
          <a:lstStyle/>
          <a:p>
            <a:fld id="{F9FDEDF1-2D69-4A24-90B2-688D088CE037}" type="slidenum">
              <a:rPr lang="id-ID" smtClean="0">
                <a:solidFill>
                  <a:prstClr val="black">
                    <a:tint val="75000"/>
                  </a:prstClr>
                </a:solidFill>
              </a:rPr>
              <a:pPr/>
              <a:t>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824"/>
            <a:ext cx="301980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USER\Pictures\PENDIDIKAN GUR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286019"/>
            <a:ext cx="2953274" cy="22322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5303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8224838"/>
              </p:ext>
            </p:extLst>
          </p:nvPr>
        </p:nvGraphicFramePr>
        <p:xfrm>
          <a:off x="1008319" y="1730834"/>
          <a:ext cx="711109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9291" y="35609"/>
            <a:ext cx="8916707"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smtClean="0">
                <a:solidFill>
                  <a:prstClr val="black"/>
                </a:solidFill>
              </a:rPr>
              <a:t>TEACHER PROFESSIONAL EDUCATION PROGRAM</a:t>
            </a:r>
          </a:p>
          <a:p>
            <a:pPr algn="ctr"/>
            <a:r>
              <a:rPr lang="en-US" sz="3200" b="1" dirty="0" smtClean="0">
                <a:solidFill>
                  <a:schemeClr val="tx1"/>
                </a:solidFill>
              </a:rPr>
              <a:t>(</a:t>
            </a:r>
            <a:r>
              <a:rPr lang="en-US" sz="3200" b="1" dirty="0" err="1" smtClean="0">
                <a:solidFill>
                  <a:schemeClr val="tx1"/>
                </a:solidFill>
              </a:rPr>
              <a:t>Permenristekdikti</a:t>
            </a:r>
            <a:r>
              <a:rPr lang="en-US" sz="3200" b="1" dirty="0" smtClean="0">
                <a:solidFill>
                  <a:schemeClr val="tx1"/>
                </a:solidFill>
              </a:rPr>
              <a:t> No 55/2017)</a:t>
            </a:r>
            <a:endParaRPr lang="en-US" sz="3200" b="1" dirty="0">
              <a:solidFill>
                <a:schemeClr val="tx1"/>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CAB73AB0-8643-7B46-98A9-C1DB78FE7588}"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061193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a:solidFill>
            <a:srgbClr val="FFFF00"/>
          </a:solidFill>
        </p:spPr>
        <p:txBody>
          <a:bodyPr/>
          <a:lstStyle/>
          <a:p>
            <a:r>
              <a:rPr lang="en-US" b="1" dirty="0" smtClean="0"/>
              <a:t>PPG CURRICULUM</a:t>
            </a:r>
            <a:endParaRPr lang="en-US" b="1" dirty="0"/>
          </a:p>
        </p:txBody>
      </p:sp>
      <p:sp>
        <p:nvSpPr>
          <p:cNvPr id="4" name="Slide Number Placeholder 3"/>
          <p:cNvSpPr>
            <a:spLocks noGrp="1"/>
          </p:cNvSpPr>
          <p:nvPr>
            <p:ph type="sldNum" sz="quarter" idx="12"/>
          </p:nvPr>
        </p:nvSpPr>
        <p:spPr/>
        <p:txBody>
          <a:bodyPr/>
          <a:lstStyle/>
          <a:p>
            <a:fld id="{43274062-32E3-4E61-A1CD-A86C0C095FF0}" type="slidenum">
              <a:rPr lang="id-ID" smtClean="0">
                <a:solidFill>
                  <a:prstClr val="black">
                    <a:tint val="75000"/>
                  </a:prstClr>
                </a:solidFill>
              </a:rPr>
              <a:pPr/>
              <a:t>22</a:t>
            </a:fld>
            <a:endParaRPr lang="id-ID" dirty="0">
              <a:solidFill>
                <a:prstClr val="black">
                  <a:tint val="75000"/>
                </a:prstClr>
              </a:solidFill>
            </a:endParaRPr>
          </a:p>
        </p:txBody>
      </p:sp>
      <p:sp>
        <p:nvSpPr>
          <p:cNvPr id="7" name="Content Placeholder 2"/>
          <p:cNvSpPr>
            <a:spLocks noGrp="1"/>
          </p:cNvSpPr>
          <p:nvPr>
            <p:ph idx="1"/>
          </p:nvPr>
        </p:nvSpPr>
        <p:spPr>
          <a:xfrm>
            <a:off x="685800" y="1752600"/>
            <a:ext cx="8077200" cy="4525963"/>
          </a:xfrm>
          <a:solidFill>
            <a:schemeClr val="bg2">
              <a:lumMod val="90000"/>
            </a:schemeClr>
          </a:solidFill>
        </p:spPr>
        <p:txBody>
          <a:bodyPr>
            <a:normAutofit/>
          </a:bodyPr>
          <a:lstStyle/>
          <a:p>
            <a:pPr marL="0" lvl="0" indent="0">
              <a:buNone/>
            </a:pPr>
            <a:endParaRPr lang="en-US" b="1" dirty="0"/>
          </a:p>
          <a:p>
            <a:pPr marL="0" lvl="0" indent="0">
              <a:buNone/>
            </a:pPr>
            <a:endParaRPr lang="en-US" dirty="0"/>
          </a:p>
          <a:p>
            <a:endParaRPr lang="en-US" b="1" dirty="0"/>
          </a:p>
          <a:p>
            <a:pPr lvl="0"/>
            <a:endParaRPr lang="en-US" b="1" dirty="0"/>
          </a:p>
        </p:txBody>
      </p:sp>
      <p:sp>
        <p:nvSpPr>
          <p:cNvPr id="6" name="TextBox 5"/>
          <p:cNvSpPr txBox="1"/>
          <p:nvPr/>
        </p:nvSpPr>
        <p:spPr>
          <a:xfrm>
            <a:off x="685800" y="1676400"/>
            <a:ext cx="8077200" cy="3785652"/>
          </a:xfrm>
          <a:prstGeom prst="rect">
            <a:avLst/>
          </a:prstGeom>
          <a:noFill/>
          <a:ln>
            <a:solidFill>
              <a:schemeClr val="bg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170260" indent="-170260" defTabSz="914400">
              <a:buFontTx/>
              <a:buAutoNum type="arabicPeriod"/>
            </a:pPr>
            <a:r>
              <a:rPr lang="en-US" sz="2000" dirty="0" smtClean="0">
                <a:solidFill>
                  <a:prstClr val="black"/>
                </a:solidFill>
                <a:ea typeface="Calibri" charset="0"/>
                <a:cs typeface="Calibri" charset="0"/>
              </a:rPr>
              <a:t> </a:t>
            </a:r>
            <a:r>
              <a:rPr lang="en-US" sz="2400" dirty="0"/>
              <a:t>Pedagogic Deepening and Study Material.  </a:t>
            </a:r>
            <a:endParaRPr lang="en-US" sz="2400" dirty="0" smtClean="0"/>
          </a:p>
          <a:p>
            <a:pPr marL="170260" indent="-170260" defTabSz="914400">
              <a:buFontTx/>
              <a:buAutoNum type="arabicPeriod"/>
            </a:pPr>
            <a:r>
              <a:rPr lang="en-US" sz="2400" dirty="0"/>
              <a:t> Development workshop learning device, the application of the Techno-Pedagogical Content Knowledge principle (TPACK) </a:t>
            </a:r>
            <a:r>
              <a:rPr lang="en-US" sz="2400" dirty="0" smtClean="0"/>
              <a:t>Develop  21st </a:t>
            </a:r>
            <a:r>
              <a:rPr lang="en-US" sz="2400" dirty="0"/>
              <a:t>Century Skills learning (21st Century Skills - critical thinking and doing, communication, collaboration, creativity, ICT literacy, cross-cultural understanding and character strengthening)  </a:t>
            </a:r>
            <a:endParaRPr lang="en-US" sz="2400" dirty="0" smtClean="0"/>
          </a:p>
          <a:p>
            <a:pPr marL="170260" indent="-170260" defTabSz="914400">
              <a:buFontTx/>
              <a:buAutoNum type="arabicPeriod"/>
            </a:pPr>
            <a:r>
              <a:rPr lang="en-US" sz="2400" dirty="0" smtClean="0"/>
              <a:t>For </a:t>
            </a:r>
            <a:r>
              <a:rPr lang="en-US" sz="2400" dirty="0"/>
              <a:t>prospective vocational teachers: field studies in the Business </a:t>
            </a:r>
            <a:r>
              <a:rPr lang="en-US" sz="2400" dirty="0" smtClean="0"/>
              <a:t>World/Industrial World </a:t>
            </a:r>
          </a:p>
          <a:p>
            <a:pPr marL="170260" indent="-170260" defTabSz="914400">
              <a:buFontTx/>
              <a:buAutoNum type="arabicPeriod"/>
            </a:pPr>
            <a:r>
              <a:rPr lang="en-US" sz="2400" dirty="0" smtClean="0"/>
              <a:t>Field </a:t>
            </a:r>
            <a:r>
              <a:rPr lang="en-US" sz="2400" dirty="0"/>
              <a:t>Experience </a:t>
            </a:r>
            <a:r>
              <a:rPr lang="en-US" sz="2400" dirty="0" smtClean="0"/>
              <a:t>Practices</a:t>
            </a:r>
            <a:endParaRPr lang="en-US" sz="2400" dirty="0">
              <a:solidFill>
                <a:prstClr val="black"/>
              </a:solidFill>
              <a:ea typeface="Calibri" charset="0"/>
              <a:cs typeface="Calibri" charset="0"/>
            </a:endParaRPr>
          </a:p>
        </p:txBody>
      </p:sp>
    </p:spTree>
    <p:extLst>
      <p:ext uri="{BB962C8B-B14F-4D97-AF65-F5344CB8AC3E}">
        <p14:creationId xmlns:p14="http://schemas.microsoft.com/office/powerpoint/2010/main" val="3292427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b="1" dirty="0" smtClean="0"/>
              <a:t>STRUKTUR KURIKULUM PPG PRAJAB </a:t>
            </a:r>
            <a:endParaRPr lang="id-ID"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5594887"/>
              </p:ext>
            </p:extLst>
          </p:nvPr>
        </p:nvGraphicFramePr>
        <p:xfrm>
          <a:off x="628652" y="1219200"/>
          <a:ext cx="7886700" cy="5438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90473" y="4765805"/>
            <a:ext cx="3578544" cy="523220"/>
          </a:xfrm>
          <a:prstGeom prst="rect">
            <a:avLst/>
          </a:prstGeom>
          <a:solidFill>
            <a:srgbClr val="FFFF00"/>
          </a:solidFill>
        </p:spPr>
        <p:txBody>
          <a:bodyPr wrap="none">
            <a:spAutoFit/>
          </a:bodyPr>
          <a:lstStyle/>
          <a:p>
            <a:pPr algn="ctr" defTabSz="914400"/>
            <a:r>
              <a:rPr lang="en-US" sz="2800" b="1" dirty="0" smtClean="0">
                <a:solidFill>
                  <a:prstClr val="black"/>
                </a:solidFill>
                <a:latin typeface="Candara" panose="020E0502030303020204" pitchFamily="34" charset="0"/>
                <a:ea typeface="SimSun" panose="02010600030101010101" pitchFamily="2" charset="-122"/>
                <a:cs typeface="Calibri" panose="020F0502020204030204" pitchFamily="34" charset="0"/>
              </a:rPr>
              <a:t>PROGRAM SYLLABUS </a:t>
            </a:r>
            <a:endParaRPr lang="id-ID" sz="2800" b="1" dirty="0">
              <a:solidFill>
                <a:prstClr val="black"/>
              </a:solidFill>
            </a:endParaRPr>
          </a:p>
        </p:txBody>
      </p:sp>
      <p:sp>
        <p:nvSpPr>
          <p:cNvPr id="6" name="Right Brace 5"/>
          <p:cNvSpPr/>
          <p:nvPr/>
        </p:nvSpPr>
        <p:spPr>
          <a:xfrm rot="3973551">
            <a:off x="5111982" y="1738251"/>
            <a:ext cx="563363" cy="5629370"/>
          </a:xfrm>
          <a:prstGeom prst="rightBrace">
            <a:avLst>
              <a:gd name="adj1" fmla="val 99"/>
              <a:gd name="adj2" fmla="val 50488"/>
            </a:avLst>
          </a:prstGeom>
          <a:ln w="28575"/>
        </p:spPr>
        <p:style>
          <a:lnRef idx="3">
            <a:schemeClr val="accent2"/>
          </a:lnRef>
          <a:fillRef idx="0">
            <a:schemeClr val="accent2"/>
          </a:fillRef>
          <a:effectRef idx="2">
            <a:schemeClr val="accent2"/>
          </a:effectRef>
          <a:fontRef idx="minor">
            <a:schemeClr val="tx1"/>
          </a:fontRef>
        </p:style>
        <p:txBody>
          <a:bodyPr rtlCol="0" anchor="ctr"/>
          <a:lstStyle/>
          <a:p>
            <a:pPr algn="ctr" defTabSz="914400"/>
            <a:endParaRPr lang="id-ID">
              <a:solidFill>
                <a:prstClr val="black"/>
              </a:solidFill>
            </a:endParaRPr>
          </a:p>
        </p:txBody>
      </p:sp>
      <p:sp>
        <p:nvSpPr>
          <p:cNvPr id="7" name="Slide Number Placeholder 6"/>
          <p:cNvSpPr>
            <a:spLocks noGrp="1"/>
          </p:cNvSpPr>
          <p:nvPr>
            <p:ph type="sldNum" sz="quarter" idx="12"/>
          </p:nvPr>
        </p:nvSpPr>
        <p:spPr/>
        <p:txBody>
          <a:bodyPr/>
          <a:lstStyle/>
          <a:p>
            <a:fld id="{43274062-32E3-4E61-A1CD-A86C0C095FF0}" type="slidenum">
              <a:rPr lang="id-ID" smtClean="0">
                <a:solidFill>
                  <a:prstClr val="black">
                    <a:tint val="75000"/>
                  </a:prstClr>
                </a:solidFill>
              </a:rPr>
              <a:pPr/>
              <a:t>23</a:t>
            </a:fld>
            <a:endParaRPr lang="id-ID">
              <a:solidFill>
                <a:prstClr val="black">
                  <a:tint val="75000"/>
                </a:prstClr>
              </a:solidFill>
            </a:endParaRPr>
          </a:p>
        </p:txBody>
      </p:sp>
    </p:spTree>
    <p:extLst>
      <p:ext uri="{BB962C8B-B14F-4D97-AF65-F5344CB8AC3E}">
        <p14:creationId xmlns:p14="http://schemas.microsoft.com/office/powerpoint/2010/main" val="122607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63" y="522962"/>
            <a:ext cx="7682683" cy="1325563"/>
          </a:xfrm>
        </p:spPr>
        <p:txBody>
          <a:bodyPr>
            <a:normAutofit/>
          </a:bodyPr>
          <a:lstStyle/>
          <a:p>
            <a:r>
              <a:rPr lang="en-US" sz="3600" b="1" dirty="0" smtClean="0">
                <a:solidFill>
                  <a:srgbClr val="00B0F0"/>
                </a:solidFill>
                <a:latin typeface="Century Gothic" charset="0"/>
                <a:ea typeface="Century Gothic" charset="0"/>
                <a:cs typeface="Century Gothic" charset="0"/>
              </a:rPr>
              <a:t>PEMBELAJARAN HYBRID </a:t>
            </a:r>
            <a:br>
              <a:rPr lang="en-US" sz="3600" b="1" dirty="0" smtClean="0">
                <a:solidFill>
                  <a:srgbClr val="00B0F0"/>
                </a:solidFill>
                <a:latin typeface="Century Gothic" charset="0"/>
                <a:ea typeface="Century Gothic" charset="0"/>
                <a:cs typeface="Century Gothic" charset="0"/>
              </a:rPr>
            </a:br>
            <a:r>
              <a:rPr lang="en-US" sz="3600" dirty="0" smtClean="0">
                <a:solidFill>
                  <a:schemeClr val="accent1">
                    <a:lumMod val="50000"/>
                  </a:schemeClr>
                </a:solidFill>
                <a:latin typeface="Century Gothic" charset="0"/>
                <a:ea typeface="Century Gothic" charset="0"/>
                <a:cs typeface="Century Gothic" charset="0"/>
              </a:rPr>
              <a:t>PPG DALAM JABATAN</a:t>
            </a:r>
            <a:endParaRPr lang="en-US" sz="3600" dirty="0">
              <a:solidFill>
                <a:schemeClr val="accent1">
                  <a:lumMod val="50000"/>
                </a:schemeClr>
              </a:solidFill>
              <a:latin typeface="Century Gothic" charset="0"/>
              <a:ea typeface="Century Gothic" charset="0"/>
              <a:cs typeface="Century Gothic" charset="0"/>
            </a:endParaRPr>
          </a:p>
        </p:txBody>
      </p:sp>
      <p:sp>
        <p:nvSpPr>
          <p:cNvPr id="4" name="Rectangle 3"/>
          <p:cNvSpPr/>
          <p:nvPr/>
        </p:nvSpPr>
        <p:spPr>
          <a:xfrm>
            <a:off x="742951" y="2441264"/>
            <a:ext cx="3527714" cy="3973389"/>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 name="Rectangle 4"/>
          <p:cNvSpPr/>
          <p:nvPr/>
        </p:nvSpPr>
        <p:spPr>
          <a:xfrm>
            <a:off x="4442115" y="2441264"/>
            <a:ext cx="3943350" cy="3973388"/>
          </a:xfrm>
          <a:prstGeom prst="rect">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Rectangle 5"/>
          <p:cNvSpPr/>
          <p:nvPr/>
        </p:nvSpPr>
        <p:spPr>
          <a:xfrm>
            <a:off x="561103" y="381000"/>
            <a:ext cx="8047760" cy="62011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Box 6"/>
          <p:cNvSpPr txBox="1"/>
          <p:nvPr/>
        </p:nvSpPr>
        <p:spPr>
          <a:xfrm>
            <a:off x="742951" y="2641185"/>
            <a:ext cx="3527714" cy="400110"/>
          </a:xfrm>
          <a:prstGeom prst="rect">
            <a:avLst/>
          </a:prstGeom>
          <a:noFill/>
        </p:spPr>
        <p:txBody>
          <a:bodyPr wrap="square" rtlCol="0">
            <a:spAutoFit/>
          </a:bodyPr>
          <a:lstStyle/>
          <a:p>
            <a:pPr algn="ctr" defTabSz="914400"/>
            <a:r>
              <a:rPr lang="en-US" sz="2000" b="1" dirty="0" smtClean="0">
                <a:solidFill>
                  <a:prstClr val="black"/>
                </a:solidFill>
                <a:latin typeface="Century Gothic" charset="0"/>
                <a:ea typeface="Century Gothic" charset="0"/>
                <a:cs typeface="Century Gothic" charset="0"/>
              </a:rPr>
              <a:t>ON LINE</a:t>
            </a:r>
            <a:endParaRPr lang="en-US" sz="2000" b="1" dirty="0">
              <a:solidFill>
                <a:prstClr val="black"/>
              </a:solidFill>
              <a:latin typeface="Century Gothic" charset="0"/>
              <a:ea typeface="Century Gothic" charset="0"/>
              <a:cs typeface="Century Gothic" charset="0"/>
            </a:endParaRPr>
          </a:p>
        </p:txBody>
      </p:sp>
      <p:sp>
        <p:nvSpPr>
          <p:cNvPr id="8" name="TextBox 7"/>
          <p:cNvSpPr txBox="1"/>
          <p:nvPr/>
        </p:nvSpPr>
        <p:spPr>
          <a:xfrm>
            <a:off x="4442115" y="2586335"/>
            <a:ext cx="3943350" cy="461665"/>
          </a:xfrm>
          <a:prstGeom prst="rect">
            <a:avLst/>
          </a:prstGeom>
          <a:noFill/>
        </p:spPr>
        <p:txBody>
          <a:bodyPr wrap="square" rtlCol="0">
            <a:spAutoFit/>
          </a:bodyPr>
          <a:lstStyle/>
          <a:p>
            <a:pPr algn="ctr" defTabSz="914400"/>
            <a:r>
              <a:rPr lang="en-US" sz="2400" b="1" dirty="0" smtClean="0">
                <a:solidFill>
                  <a:prstClr val="white"/>
                </a:solidFill>
                <a:latin typeface="Century Gothic" charset="0"/>
                <a:ea typeface="Century Gothic" charset="0"/>
                <a:cs typeface="Century Gothic" charset="0"/>
              </a:rPr>
              <a:t>OFF LINE (DIRECT) </a:t>
            </a:r>
            <a:endParaRPr lang="en-US" sz="2400" b="1" dirty="0">
              <a:solidFill>
                <a:prstClr val="white"/>
              </a:solidFill>
              <a:latin typeface="Century Gothic" charset="0"/>
              <a:ea typeface="Century Gothic" charset="0"/>
              <a:cs typeface="Century Gothic" charset="0"/>
            </a:endParaRPr>
          </a:p>
        </p:txBody>
      </p:sp>
      <p:sp>
        <p:nvSpPr>
          <p:cNvPr id="9" name="TextBox 8"/>
          <p:cNvSpPr txBox="1"/>
          <p:nvPr/>
        </p:nvSpPr>
        <p:spPr>
          <a:xfrm>
            <a:off x="898463" y="2971800"/>
            <a:ext cx="3527714" cy="369332"/>
          </a:xfrm>
          <a:prstGeom prst="rect">
            <a:avLst/>
          </a:prstGeom>
          <a:noFill/>
        </p:spPr>
        <p:txBody>
          <a:bodyPr wrap="square" rtlCol="0">
            <a:spAutoFit/>
          </a:bodyPr>
          <a:lstStyle/>
          <a:p>
            <a:pPr algn="ctr" defTabSz="914400"/>
            <a:r>
              <a:rPr lang="en-US" dirty="0" smtClean="0">
                <a:solidFill>
                  <a:prstClr val="black"/>
                </a:solidFill>
                <a:latin typeface="Century Gothic" charset="0"/>
                <a:ea typeface="Century Gothic" charset="0"/>
                <a:cs typeface="Century Gothic" charset="0"/>
              </a:rPr>
              <a:t>ONLINE SELF LEARNING</a:t>
            </a:r>
            <a:endParaRPr lang="en-US" dirty="0">
              <a:solidFill>
                <a:prstClr val="black"/>
              </a:solidFill>
              <a:latin typeface="Century Gothic" charset="0"/>
              <a:ea typeface="Century Gothic" charset="0"/>
              <a:cs typeface="Century Gothic" charset="0"/>
            </a:endParaRPr>
          </a:p>
        </p:txBody>
      </p:sp>
      <p:sp>
        <p:nvSpPr>
          <p:cNvPr id="10" name="Rectangle 9"/>
          <p:cNvSpPr/>
          <p:nvPr/>
        </p:nvSpPr>
        <p:spPr>
          <a:xfrm>
            <a:off x="836469" y="3549965"/>
            <a:ext cx="2506408" cy="132683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p:nvSpPr>
        <p:spPr>
          <a:xfrm>
            <a:off x="836469" y="5029200"/>
            <a:ext cx="2506408" cy="121919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p:nvSpPr>
        <p:spPr>
          <a:xfrm>
            <a:off x="836469" y="3877270"/>
            <a:ext cx="2496017" cy="923330"/>
          </a:xfrm>
          <a:prstGeom prst="rect">
            <a:avLst/>
          </a:prstGeom>
          <a:noFill/>
        </p:spPr>
        <p:txBody>
          <a:bodyPr wrap="square" rtlCol="0">
            <a:spAutoFit/>
          </a:bodyPr>
          <a:lstStyle/>
          <a:p>
            <a:pPr algn="ctr" defTabSz="914400"/>
            <a:r>
              <a:rPr lang="en-US" dirty="0" smtClean="0">
                <a:solidFill>
                  <a:prstClr val="black"/>
                </a:solidFill>
                <a:latin typeface="Century Gothic" charset="0"/>
                <a:ea typeface="Century Gothic" charset="0"/>
                <a:cs typeface="Century Gothic" charset="0"/>
              </a:rPr>
              <a:t>DOC 1:</a:t>
            </a:r>
          </a:p>
          <a:p>
            <a:pPr algn="ctr" defTabSz="914400"/>
            <a:r>
              <a:rPr lang="en-US" dirty="0" smtClean="0">
                <a:solidFill>
                  <a:prstClr val="black"/>
                </a:solidFill>
                <a:latin typeface="Century Gothic" charset="0"/>
                <a:ea typeface="Century Gothic" charset="0"/>
                <a:cs typeface="Century Gothic" charset="0"/>
              </a:rPr>
              <a:t>PEDAGOGICAL COMPETENCIES</a:t>
            </a:r>
            <a:endParaRPr lang="en-US" dirty="0">
              <a:solidFill>
                <a:prstClr val="black"/>
              </a:solidFill>
              <a:latin typeface="Century Gothic" charset="0"/>
              <a:ea typeface="Century Gothic" charset="0"/>
              <a:cs typeface="Century Gothic" charset="0"/>
            </a:endParaRPr>
          </a:p>
        </p:txBody>
      </p:sp>
      <p:sp>
        <p:nvSpPr>
          <p:cNvPr id="13" name="TextBox 12"/>
          <p:cNvSpPr txBox="1"/>
          <p:nvPr/>
        </p:nvSpPr>
        <p:spPr>
          <a:xfrm>
            <a:off x="826078" y="5172670"/>
            <a:ext cx="2496017" cy="923330"/>
          </a:xfrm>
          <a:prstGeom prst="rect">
            <a:avLst/>
          </a:prstGeom>
          <a:noFill/>
        </p:spPr>
        <p:txBody>
          <a:bodyPr wrap="square" rtlCol="0">
            <a:spAutoFit/>
          </a:bodyPr>
          <a:lstStyle/>
          <a:p>
            <a:pPr algn="ctr" defTabSz="914400"/>
            <a:r>
              <a:rPr lang="en-US" dirty="0" smtClean="0">
                <a:solidFill>
                  <a:prstClr val="black"/>
                </a:solidFill>
                <a:latin typeface="Century Gothic" charset="0"/>
                <a:ea typeface="Century Gothic" charset="0"/>
                <a:cs typeface="Century Gothic" charset="0"/>
              </a:rPr>
              <a:t>DOC 2:</a:t>
            </a:r>
          </a:p>
          <a:p>
            <a:pPr algn="ctr" defTabSz="914400"/>
            <a:r>
              <a:rPr lang="en-US" dirty="0" smtClean="0">
                <a:solidFill>
                  <a:prstClr val="black"/>
                </a:solidFill>
                <a:latin typeface="Century Gothic" charset="0"/>
                <a:ea typeface="Century Gothic" charset="0"/>
                <a:cs typeface="Century Gothic" charset="0"/>
              </a:rPr>
              <a:t>PENDALAMAN BIDANG STUDI</a:t>
            </a:r>
            <a:endParaRPr lang="en-US" dirty="0">
              <a:solidFill>
                <a:prstClr val="black"/>
              </a:solidFill>
              <a:latin typeface="Century Gothic" charset="0"/>
              <a:ea typeface="Century Gothic" charset="0"/>
              <a:cs typeface="Century Gothic" charset="0"/>
            </a:endParaRPr>
          </a:p>
        </p:txBody>
      </p:sp>
      <p:sp>
        <p:nvSpPr>
          <p:cNvPr id="14" name="Rectangle 13"/>
          <p:cNvSpPr/>
          <p:nvPr/>
        </p:nvSpPr>
        <p:spPr>
          <a:xfrm>
            <a:off x="4608366" y="3195709"/>
            <a:ext cx="3678381" cy="10927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TextBox 14"/>
          <p:cNvSpPr txBox="1"/>
          <p:nvPr/>
        </p:nvSpPr>
        <p:spPr>
          <a:xfrm>
            <a:off x="4625970" y="3343870"/>
            <a:ext cx="3678381" cy="923330"/>
          </a:xfrm>
          <a:prstGeom prst="rect">
            <a:avLst/>
          </a:prstGeom>
          <a:noFill/>
        </p:spPr>
        <p:txBody>
          <a:bodyPr wrap="square" rtlCol="0">
            <a:spAutoFit/>
          </a:bodyPr>
          <a:lstStyle/>
          <a:p>
            <a:pPr algn="ctr" defTabSz="914400"/>
            <a:r>
              <a:rPr lang="en-US" dirty="0" smtClean="0">
                <a:solidFill>
                  <a:prstClr val="black"/>
                </a:solidFill>
                <a:latin typeface="Century Gothic" charset="0"/>
                <a:ea typeface="Century Gothic" charset="0"/>
                <a:cs typeface="Century Gothic" charset="0"/>
              </a:rPr>
              <a:t>LOKAKARYA </a:t>
            </a:r>
          </a:p>
          <a:p>
            <a:pPr algn="ctr" defTabSz="914400"/>
            <a:r>
              <a:rPr lang="en-US" dirty="0" smtClean="0">
                <a:solidFill>
                  <a:prstClr val="black"/>
                </a:solidFill>
                <a:latin typeface="Century Gothic" charset="0"/>
                <a:ea typeface="Century Gothic" charset="0"/>
                <a:cs typeface="Century Gothic" charset="0"/>
              </a:rPr>
              <a:t>PENGEMBANGAN PERANGKAT PEMBELAJARAN</a:t>
            </a:r>
          </a:p>
        </p:txBody>
      </p:sp>
      <p:sp>
        <p:nvSpPr>
          <p:cNvPr id="16" name="Rectangle 15"/>
          <p:cNvSpPr/>
          <p:nvPr/>
        </p:nvSpPr>
        <p:spPr>
          <a:xfrm>
            <a:off x="4613565" y="4399192"/>
            <a:ext cx="3678381" cy="85860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TextBox 16"/>
          <p:cNvSpPr txBox="1"/>
          <p:nvPr/>
        </p:nvSpPr>
        <p:spPr>
          <a:xfrm>
            <a:off x="4648200" y="4611469"/>
            <a:ext cx="3678381" cy="646331"/>
          </a:xfrm>
          <a:prstGeom prst="rect">
            <a:avLst/>
          </a:prstGeom>
          <a:noFill/>
        </p:spPr>
        <p:txBody>
          <a:bodyPr wrap="square" rtlCol="0">
            <a:spAutoFit/>
          </a:bodyPr>
          <a:lstStyle/>
          <a:p>
            <a:pPr algn="ctr" defTabSz="914400"/>
            <a:r>
              <a:rPr lang="en-US" smtClean="0">
                <a:solidFill>
                  <a:prstClr val="black"/>
                </a:solidFill>
                <a:latin typeface="Century Gothic" charset="0"/>
                <a:ea typeface="Century Gothic" charset="0"/>
                <a:cs typeface="Century Gothic" charset="0"/>
              </a:rPr>
              <a:t>PRAKTEK </a:t>
            </a:r>
          </a:p>
          <a:p>
            <a:pPr algn="ctr" defTabSz="914400"/>
            <a:r>
              <a:rPr lang="en-US" dirty="0" smtClean="0">
                <a:solidFill>
                  <a:prstClr val="black"/>
                </a:solidFill>
                <a:latin typeface="Century Gothic" charset="0"/>
                <a:ea typeface="Century Gothic" charset="0"/>
                <a:cs typeface="Century Gothic" charset="0"/>
              </a:rPr>
              <a:t>PENGALAMAN LAPANGAN</a:t>
            </a:r>
          </a:p>
        </p:txBody>
      </p:sp>
      <p:sp>
        <p:nvSpPr>
          <p:cNvPr id="18" name="Rectangle 17"/>
          <p:cNvSpPr/>
          <p:nvPr/>
        </p:nvSpPr>
        <p:spPr>
          <a:xfrm>
            <a:off x="4608367" y="5333999"/>
            <a:ext cx="3678381" cy="91004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9" name="TextBox 18"/>
          <p:cNvSpPr txBox="1"/>
          <p:nvPr/>
        </p:nvSpPr>
        <p:spPr>
          <a:xfrm>
            <a:off x="4618759" y="5334000"/>
            <a:ext cx="3678381" cy="923330"/>
          </a:xfrm>
          <a:prstGeom prst="rect">
            <a:avLst/>
          </a:prstGeom>
          <a:noFill/>
        </p:spPr>
        <p:txBody>
          <a:bodyPr wrap="square" rtlCol="0">
            <a:spAutoFit/>
          </a:bodyPr>
          <a:lstStyle/>
          <a:p>
            <a:pPr algn="ctr" defTabSz="914400"/>
            <a:r>
              <a:rPr lang="en-US" dirty="0" smtClean="0">
                <a:solidFill>
                  <a:prstClr val="black"/>
                </a:solidFill>
                <a:latin typeface="Century Gothic" charset="0"/>
                <a:ea typeface="Century Gothic" charset="0"/>
                <a:cs typeface="Century Gothic" charset="0"/>
              </a:rPr>
              <a:t>PENYUSUNAN PROPOSAL PENELITIAN</a:t>
            </a:r>
          </a:p>
          <a:p>
            <a:pPr algn="ctr" defTabSz="914400"/>
            <a:r>
              <a:rPr lang="en-US" smtClean="0">
                <a:solidFill>
                  <a:prstClr val="black"/>
                </a:solidFill>
                <a:latin typeface="Century Gothic" charset="0"/>
                <a:ea typeface="Century Gothic" charset="0"/>
                <a:cs typeface="Century Gothic" charset="0"/>
              </a:rPr>
              <a:t>TINDAKAN KELAS (PTK)</a:t>
            </a:r>
            <a:endParaRPr lang="en-US" dirty="0" smtClean="0">
              <a:solidFill>
                <a:prstClr val="black"/>
              </a:solidFill>
              <a:latin typeface="Century Gothic" charset="0"/>
              <a:ea typeface="Century Gothic" charset="0"/>
              <a:cs typeface="Century Gothic" charset="0"/>
            </a:endParaRPr>
          </a:p>
        </p:txBody>
      </p:sp>
      <p:sp>
        <p:nvSpPr>
          <p:cNvPr id="21" name="Rectangle 20"/>
          <p:cNvSpPr/>
          <p:nvPr/>
        </p:nvSpPr>
        <p:spPr>
          <a:xfrm>
            <a:off x="3394836" y="3549965"/>
            <a:ext cx="803099" cy="26940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0" name="Oval 19"/>
          <p:cNvSpPr/>
          <p:nvPr/>
        </p:nvSpPr>
        <p:spPr>
          <a:xfrm>
            <a:off x="633846" y="2285999"/>
            <a:ext cx="3709553" cy="42961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2" name="TextBox 21"/>
          <p:cNvSpPr txBox="1"/>
          <p:nvPr/>
        </p:nvSpPr>
        <p:spPr>
          <a:xfrm>
            <a:off x="3456258" y="3682159"/>
            <a:ext cx="842154" cy="2694082"/>
          </a:xfrm>
          <a:prstGeom prst="rect">
            <a:avLst/>
          </a:prstGeom>
          <a:noFill/>
        </p:spPr>
        <p:txBody>
          <a:bodyPr vert="wordArtVert" wrap="square" rtlCol="0">
            <a:spAutoFit/>
          </a:bodyPr>
          <a:lstStyle/>
          <a:p>
            <a:pPr defTabSz="914400"/>
            <a:r>
              <a:rPr lang="en-US" dirty="0" smtClean="0">
                <a:solidFill>
                  <a:prstClr val="black"/>
                </a:solidFill>
              </a:rPr>
              <a:t> OLINE SYSTEM </a:t>
            </a:r>
            <a:endParaRPr lang="en-US" dirty="0">
              <a:solidFill>
                <a:prstClr val="black"/>
              </a:solidFill>
            </a:endParaRPr>
          </a:p>
        </p:txBody>
      </p:sp>
      <p:sp>
        <p:nvSpPr>
          <p:cNvPr id="3" name="Rectangle 2"/>
          <p:cNvSpPr/>
          <p:nvPr/>
        </p:nvSpPr>
        <p:spPr>
          <a:xfrm>
            <a:off x="660222" y="2209800"/>
            <a:ext cx="7800177" cy="4287716"/>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9" name="Title 1"/>
          <p:cNvSpPr txBox="1">
            <a:spLocks/>
          </p:cNvSpPr>
          <p:nvPr/>
        </p:nvSpPr>
        <p:spPr>
          <a:xfrm>
            <a:off x="228600" y="381000"/>
            <a:ext cx="8839200" cy="1219200"/>
          </a:xfrm>
          <a:prstGeom prst="rect">
            <a:avLst/>
          </a:prstGeom>
          <a:solidFill>
            <a:srgbClr val="FFFF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smtClean="0">
                <a:solidFill>
                  <a:prstClr val="black"/>
                </a:solidFill>
              </a:rPr>
              <a:t>        </a:t>
            </a:r>
            <a:r>
              <a:rPr lang="en-US" sz="4800" b="1" dirty="0" smtClean="0">
                <a:solidFill>
                  <a:prstClr val="black"/>
                </a:solidFill>
                <a:latin typeface="Arial" pitchFamily="34" charset="0"/>
                <a:cs typeface="Arial" pitchFamily="34" charset="0"/>
              </a:rPr>
              <a:t>ONLINE  AND OFFLINE </a:t>
            </a:r>
            <a:endParaRPr lang="en-US" sz="4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100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5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805072" y="2492896"/>
            <a:ext cx="6190904" cy="3600400"/>
          </a:xfrm>
          <a:prstGeom prst="homePlate">
            <a:avLst>
              <a:gd name="adj" fmla="val 2311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sz="1400">
              <a:solidFill>
                <a:prstClr val="white"/>
              </a:solidFill>
              <a:latin typeface="Calibri Light"/>
            </a:endParaRPr>
          </a:p>
        </p:txBody>
      </p:sp>
      <p:cxnSp>
        <p:nvCxnSpPr>
          <p:cNvPr id="40" name="Straight Arrow Connector 39"/>
          <p:cNvCxnSpPr/>
          <p:nvPr/>
        </p:nvCxnSpPr>
        <p:spPr>
          <a:xfrm>
            <a:off x="1780652" y="6324600"/>
            <a:ext cx="274153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8947811" cy="1022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d-ID" sz="3600" b="1" dirty="0">
                <a:solidFill>
                  <a:schemeClr val="tx1"/>
                </a:solidFill>
                <a:effectLst>
                  <a:outerShdw blurRad="38100" dist="38100" dir="2700000" algn="tl">
                    <a:srgbClr val="000000">
                      <a:alpha val="43137"/>
                    </a:srgbClr>
                  </a:outerShdw>
                </a:effectLst>
                <a:latin typeface="Calibri Light"/>
              </a:rPr>
              <a:t>PPG </a:t>
            </a:r>
            <a:r>
              <a:rPr lang="en-US" sz="3600" b="1" dirty="0" smtClean="0">
                <a:solidFill>
                  <a:schemeClr val="tx1"/>
                </a:solidFill>
                <a:effectLst>
                  <a:outerShdw blurRad="38100" dist="38100" dir="2700000" algn="tl">
                    <a:srgbClr val="000000">
                      <a:alpha val="43137"/>
                    </a:srgbClr>
                  </a:outerShdw>
                </a:effectLst>
                <a:latin typeface="Calibri Light"/>
              </a:rPr>
              <a:t> PRE SERVICE</a:t>
            </a:r>
            <a:endParaRPr lang="id-ID" sz="3600" b="1" dirty="0">
              <a:solidFill>
                <a:schemeClr val="tx1"/>
              </a:solidFill>
              <a:effectLst>
                <a:outerShdw blurRad="38100" dist="38100" dir="2700000" algn="tl">
                  <a:srgbClr val="000000">
                    <a:alpha val="43137"/>
                  </a:srgbClr>
                </a:outerShdw>
              </a:effectLst>
              <a:latin typeface="Calibri Light"/>
            </a:endParaRPr>
          </a:p>
        </p:txBody>
      </p:sp>
      <p:sp>
        <p:nvSpPr>
          <p:cNvPr id="8" name="TextBox 7"/>
          <p:cNvSpPr txBox="1"/>
          <p:nvPr/>
        </p:nvSpPr>
        <p:spPr>
          <a:xfrm rot="5400000">
            <a:off x="-131189" y="4458235"/>
            <a:ext cx="2962464"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457200"/>
            <a:r>
              <a:rPr lang="en-US" sz="1400" b="1" dirty="0" smtClean="0">
                <a:solidFill>
                  <a:prstClr val="white"/>
                </a:solidFill>
                <a:latin typeface="Calibri Light"/>
              </a:rPr>
              <a:t>NEW SYSTEM</a:t>
            </a:r>
            <a:endParaRPr lang="id-ID" sz="1400" b="1" dirty="0">
              <a:solidFill>
                <a:prstClr val="white"/>
              </a:solidFill>
              <a:latin typeface="Calibri Light"/>
            </a:endParaRPr>
          </a:p>
        </p:txBody>
      </p:sp>
      <p:sp>
        <p:nvSpPr>
          <p:cNvPr id="15" name="Freeform 14"/>
          <p:cNvSpPr/>
          <p:nvPr/>
        </p:nvSpPr>
        <p:spPr>
          <a:xfrm>
            <a:off x="1717455" y="3808245"/>
            <a:ext cx="794195" cy="1421015"/>
          </a:xfrm>
          <a:custGeom>
            <a:avLst/>
            <a:gdLst>
              <a:gd name="connsiteX0" fmla="*/ 0 w 1147170"/>
              <a:gd name="connsiteY0" fmla="*/ 0 h 458868"/>
              <a:gd name="connsiteX1" fmla="*/ 917736 w 1147170"/>
              <a:gd name="connsiteY1" fmla="*/ 0 h 458868"/>
              <a:gd name="connsiteX2" fmla="*/ 1147170 w 1147170"/>
              <a:gd name="connsiteY2" fmla="*/ 229434 h 458868"/>
              <a:gd name="connsiteX3" fmla="*/ 917736 w 1147170"/>
              <a:gd name="connsiteY3" fmla="*/ 458868 h 458868"/>
              <a:gd name="connsiteX4" fmla="*/ 0 w 1147170"/>
              <a:gd name="connsiteY4" fmla="*/ 458868 h 458868"/>
              <a:gd name="connsiteX5" fmla="*/ 229434 w 1147170"/>
              <a:gd name="connsiteY5" fmla="*/ 229434 h 458868"/>
              <a:gd name="connsiteX6" fmla="*/ 0 w 1147170"/>
              <a:gd name="connsiteY6" fmla="*/ 0 h 45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170" h="458868">
                <a:moveTo>
                  <a:pt x="0" y="0"/>
                </a:moveTo>
                <a:lnTo>
                  <a:pt x="917736" y="0"/>
                </a:lnTo>
                <a:lnTo>
                  <a:pt x="1147170" y="229434"/>
                </a:lnTo>
                <a:lnTo>
                  <a:pt x="917736" y="458868"/>
                </a:lnTo>
                <a:lnTo>
                  <a:pt x="0" y="458868"/>
                </a:lnTo>
                <a:lnTo>
                  <a:pt x="229434" y="229434"/>
                </a:lnTo>
                <a:lnTo>
                  <a:pt x="0" y="0"/>
                </a:lnTo>
                <a:close/>
              </a:path>
            </a:pathLst>
          </a:cu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337448" tIns="36005" rIns="265439" bIns="36005" numCol="1" spcCol="1270" anchor="ctr" anchorCtr="0">
            <a:noAutofit/>
          </a:bodyPr>
          <a:lstStyle/>
          <a:p>
            <a:pPr algn="ctr" defTabSz="1200150">
              <a:lnSpc>
                <a:spcPct val="90000"/>
              </a:lnSpc>
              <a:spcBef>
                <a:spcPct val="0"/>
              </a:spcBef>
              <a:spcAft>
                <a:spcPct val="35000"/>
              </a:spcAft>
            </a:pPr>
            <a:r>
              <a:rPr lang="id-ID" sz="2000" dirty="0">
                <a:solidFill>
                  <a:prstClr val="white"/>
                </a:solidFill>
                <a:latin typeface="Calibri Light"/>
              </a:rPr>
              <a:t>1</a:t>
            </a:r>
          </a:p>
        </p:txBody>
      </p:sp>
      <p:sp>
        <p:nvSpPr>
          <p:cNvPr id="16" name="Freeform 15"/>
          <p:cNvSpPr/>
          <p:nvPr/>
        </p:nvSpPr>
        <p:spPr>
          <a:xfrm>
            <a:off x="2427042" y="3808245"/>
            <a:ext cx="794195" cy="1421016"/>
          </a:xfrm>
          <a:custGeom>
            <a:avLst/>
            <a:gdLst>
              <a:gd name="connsiteX0" fmla="*/ 0 w 1147170"/>
              <a:gd name="connsiteY0" fmla="*/ 0 h 458868"/>
              <a:gd name="connsiteX1" fmla="*/ 917736 w 1147170"/>
              <a:gd name="connsiteY1" fmla="*/ 0 h 458868"/>
              <a:gd name="connsiteX2" fmla="*/ 1147170 w 1147170"/>
              <a:gd name="connsiteY2" fmla="*/ 229434 h 458868"/>
              <a:gd name="connsiteX3" fmla="*/ 917736 w 1147170"/>
              <a:gd name="connsiteY3" fmla="*/ 458868 h 458868"/>
              <a:gd name="connsiteX4" fmla="*/ 0 w 1147170"/>
              <a:gd name="connsiteY4" fmla="*/ 458868 h 458868"/>
              <a:gd name="connsiteX5" fmla="*/ 229434 w 1147170"/>
              <a:gd name="connsiteY5" fmla="*/ 229434 h 458868"/>
              <a:gd name="connsiteX6" fmla="*/ 0 w 1147170"/>
              <a:gd name="connsiteY6" fmla="*/ 0 h 45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170" h="458868">
                <a:moveTo>
                  <a:pt x="0" y="0"/>
                </a:moveTo>
                <a:lnTo>
                  <a:pt x="917736" y="0"/>
                </a:lnTo>
                <a:lnTo>
                  <a:pt x="1147170" y="229434"/>
                </a:lnTo>
                <a:lnTo>
                  <a:pt x="917736" y="458868"/>
                </a:lnTo>
                <a:lnTo>
                  <a:pt x="0" y="458868"/>
                </a:lnTo>
                <a:lnTo>
                  <a:pt x="229434" y="229434"/>
                </a:lnTo>
                <a:lnTo>
                  <a:pt x="0" y="0"/>
                </a:lnTo>
                <a:close/>
              </a:path>
            </a:pathLst>
          </a:cu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337448" tIns="36005" rIns="265439" bIns="36005" numCol="1" spcCol="1270" anchor="ctr" anchorCtr="0">
            <a:noAutofit/>
          </a:bodyPr>
          <a:lstStyle/>
          <a:p>
            <a:pPr algn="ctr" defTabSz="1200150">
              <a:lnSpc>
                <a:spcPct val="90000"/>
              </a:lnSpc>
              <a:spcBef>
                <a:spcPct val="0"/>
              </a:spcBef>
              <a:spcAft>
                <a:spcPct val="35000"/>
              </a:spcAft>
            </a:pPr>
            <a:r>
              <a:rPr lang="id-ID" sz="2000" dirty="0">
                <a:solidFill>
                  <a:prstClr val="white"/>
                </a:solidFill>
                <a:latin typeface="Calibri Light"/>
              </a:rPr>
              <a:t>2</a:t>
            </a:r>
          </a:p>
        </p:txBody>
      </p:sp>
      <p:sp>
        <p:nvSpPr>
          <p:cNvPr id="17" name="Freeform 16"/>
          <p:cNvSpPr/>
          <p:nvPr/>
        </p:nvSpPr>
        <p:spPr>
          <a:xfrm>
            <a:off x="3005839" y="3808244"/>
            <a:ext cx="794195" cy="1421016"/>
          </a:xfrm>
          <a:custGeom>
            <a:avLst/>
            <a:gdLst>
              <a:gd name="connsiteX0" fmla="*/ 0 w 1147170"/>
              <a:gd name="connsiteY0" fmla="*/ 0 h 458868"/>
              <a:gd name="connsiteX1" fmla="*/ 917736 w 1147170"/>
              <a:gd name="connsiteY1" fmla="*/ 0 h 458868"/>
              <a:gd name="connsiteX2" fmla="*/ 1147170 w 1147170"/>
              <a:gd name="connsiteY2" fmla="*/ 229434 h 458868"/>
              <a:gd name="connsiteX3" fmla="*/ 917736 w 1147170"/>
              <a:gd name="connsiteY3" fmla="*/ 458868 h 458868"/>
              <a:gd name="connsiteX4" fmla="*/ 0 w 1147170"/>
              <a:gd name="connsiteY4" fmla="*/ 458868 h 458868"/>
              <a:gd name="connsiteX5" fmla="*/ 229434 w 1147170"/>
              <a:gd name="connsiteY5" fmla="*/ 229434 h 458868"/>
              <a:gd name="connsiteX6" fmla="*/ 0 w 1147170"/>
              <a:gd name="connsiteY6" fmla="*/ 0 h 45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170" h="458868">
                <a:moveTo>
                  <a:pt x="0" y="0"/>
                </a:moveTo>
                <a:lnTo>
                  <a:pt x="917736" y="0"/>
                </a:lnTo>
                <a:lnTo>
                  <a:pt x="1147170" y="229434"/>
                </a:lnTo>
                <a:lnTo>
                  <a:pt x="917736" y="458868"/>
                </a:lnTo>
                <a:lnTo>
                  <a:pt x="0" y="458868"/>
                </a:lnTo>
                <a:lnTo>
                  <a:pt x="229434" y="229434"/>
                </a:lnTo>
                <a:lnTo>
                  <a:pt x="0" y="0"/>
                </a:lnTo>
                <a:close/>
              </a:path>
            </a:pathLst>
          </a:cu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337448" tIns="36005" rIns="265439" bIns="36005" numCol="1" spcCol="1270" anchor="ctr" anchorCtr="0">
            <a:noAutofit/>
          </a:bodyPr>
          <a:lstStyle/>
          <a:p>
            <a:pPr algn="ctr" defTabSz="1200150">
              <a:lnSpc>
                <a:spcPct val="90000"/>
              </a:lnSpc>
              <a:spcBef>
                <a:spcPct val="0"/>
              </a:spcBef>
              <a:spcAft>
                <a:spcPct val="35000"/>
              </a:spcAft>
            </a:pPr>
            <a:r>
              <a:rPr lang="id-ID" sz="2000" dirty="0">
                <a:solidFill>
                  <a:prstClr val="white"/>
                </a:solidFill>
                <a:latin typeface="Calibri Light"/>
              </a:rPr>
              <a:t>3</a:t>
            </a:r>
          </a:p>
        </p:txBody>
      </p:sp>
      <p:sp>
        <p:nvSpPr>
          <p:cNvPr id="18" name="Freeform 17"/>
          <p:cNvSpPr/>
          <p:nvPr/>
        </p:nvSpPr>
        <p:spPr>
          <a:xfrm>
            <a:off x="3723186" y="3789099"/>
            <a:ext cx="794195" cy="1440161"/>
          </a:xfrm>
          <a:custGeom>
            <a:avLst/>
            <a:gdLst>
              <a:gd name="connsiteX0" fmla="*/ 0 w 1147170"/>
              <a:gd name="connsiteY0" fmla="*/ 0 h 458868"/>
              <a:gd name="connsiteX1" fmla="*/ 917736 w 1147170"/>
              <a:gd name="connsiteY1" fmla="*/ 0 h 458868"/>
              <a:gd name="connsiteX2" fmla="*/ 1147170 w 1147170"/>
              <a:gd name="connsiteY2" fmla="*/ 229434 h 458868"/>
              <a:gd name="connsiteX3" fmla="*/ 917736 w 1147170"/>
              <a:gd name="connsiteY3" fmla="*/ 458868 h 458868"/>
              <a:gd name="connsiteX4" fmla="*/ 0 w 1147170"/>
              <a:gd name="connsiteY4" fmla="*/ 458868 h 458868"/>
              <a:gd name="connsiteX5" fmla="*/ 229434 w 1147170"/>
              <a:gd name="connsiteY5" fmla="*/ 229434 h 458868"/>
              <a:gd name="connsiteX6" fmla="*/ 0 w 1147170"/>
              <a:gd name="connsiteY6" fmla="*/ 0 h 45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170" h="458868">
                <a:moveTo>
                  <a:pt x="0" y="0"/>
                </a:moveTo>
                <a:lnTo>
                  <a:pt x="917736" y="0"/>
                </a:lnTo>
                <a:lnTo>
                  <a:pt x="1147170" y="229434"/>
                </a:lnTo>
                <a:lnTo>
                  <a:pt x="917736" y="458868"/>
                </a:lnTo>
                <a:lnTo>
                  <a:pt x="0" y="458868"/>
                </a:lnTo>
                <a:lnTo>
                  <a:pt x="229434" y="229434"/>
                </a:lnTo>
                <a:lnTo>
                  <a:pt x="0" y="0"/>
                </a:lnTo>
                <a:close/>
              </a:path>
            </a:pathLst>
          </a:cu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337448" tIns="36005" rIns="265439" bIns="36005" numCol="1" spcCol="1270" anchor="ctr" anchorCtr="0">
            <a:noAutofit/>
          </a:bodyPr>
          <a:lstStyle/>
          <a:p>
            <a:pPr algn="ctr" defTabSz="1200150">
              <a:lnSpc>
                <a:spcPct val="90000"/>
              </a:lnSpc>
              <a:spcBef>
                <a:spcPct val="0"/>
              </a:spcBef>
              <a:spcAft>
                <a:spcPct val="35000"/>
              </a:spcAft>
            </a:pPr>
            <a:r>
              <a:rPr lang="id-ID" sz="2000" dirty="0">
                <a:solidFill>
                  <a:prstClr val="white"/>
                </a:solidFill>
                <a:latin typeface="Calibri Light"/>
              </a:rPr>
              <a:t>4</a:t>
            </a:r>
          </a:p>
        </p:txBody>
      </p:sp>
      <p:pic>
        <p:nvPicPr>
          <p:cNvPr id="1030" name="Picture 6"/>
          <p:cNvPicPr>
            <a:picLocks noChangeAspect="1" noChangeArrowheads="1"/>
          </p:cNvPicPr>
          <p:nvPr/>
        </p:nvPicPr>
        <p:blipFill>
          <a:blip cstate="email">
            <a:extLst>
              <a:ext uri="{28A0092B-C50C-407E-A947-70E740481C1C}">
                <a14:useLocalDpi xmlns:a14="http://schemas.microsoft.com/office/drawing/2010/main"/>
              </a:ext>
            </a:extLst>
          </a:blip>
          <a:srcRect/>
          <a:stretch>
            <a:fillRect/>
          </a:stretch>
        </p:blipFill>
        <p:spPr bwMode="auto">
          <a:xfrm>
            <a:off x="6900876" y="2780928"/>
            <a:ext cx="2046936" cy="178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Elbow Connector 23"/>
          <p:cNvCxnSpPr>
            <a:endCxn id="1030" idx="0"/>
          </p:cNvCxnSpPr>
          <p:nvPr/>
        </p:nvCxnSpPr>
        <p:spPr>
          <a:xfrm>
            <a:off x="6167283" y="2492896"/>
            <a:ext cx="1757061" cy="288032"/>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32" name="Flowchart: Decision 31"/>
          <p:cNvSpPr/>
          <p:nvPr/>
        </p:nvSpPr>
        <p:spPr>
          <a:xfrm>
            <a:off x="4522194" y="4005159"/>
            <a:ext cx="149555" cy="1710759"/>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id-ID" sz="1400">
              <a:solidFill>
                <a:prstClr val="white"/>
              </a:solidFill>
              <a:latin typeface="Calibri Light"/>
            </a:endParaRPr>
          </a:p>
        </p:txBody>
      </p:sp>
      <p:sp>
        <p:nvSpPr>
          <p:cNvPr id="35" name="Freeform 34"/>
          <p:cNvSpPr/>
          <p:nvPr/>
        </p:nvSpPr>
        <p:spPr>
          <a:xfrm>
            <a:off x="5580112" y="4032603"/>
            <a:ext cx="1415864" cy="797771"/>
          </a:xfrm>
          <a:custGeom>
            <a:avLst/>
            <a:gdLst>
              <a:gd name="connsiteX0" fmla="*/ 0 w 1147170"/>
              <a:gd name="connsiteY0" fmla="*/ 0 h 458868"/>
              <a:gd name="connsiteX1" fmla="*/ 917736 w 1147170"/>
              <a:gd name="connsiteY1" fmla="*/ 0 h 458868"/>
              <a:gd name="connsiteX2" fmla="*/ 1147170 w 1147170"/>
              <a:gd name="connsiteY2" fmla="*/ 229434 h 458868"/>
              <a:gd name="connsiteX3" fmla="*/ 917736 w 1147170"/>
              <a:gd name="connsiteY3" fmla="*/ 458868 h 458868"/>
              <a:gd name="connsiteX4" fmla="*/ 0 w 1147170"/>
              <a:gd name="connsiteY4" fmla="*/ 458868 h 458868"/>
              <a:gd name="connsiteX5" fmla="*/ 229434 w 1147170"/>
              <a:gd name="connsiteY5" fmla="*/ 229434 h 458868"/>
              <a:gd name="connsiteX6" fmla="*/ 0 w 1147170"/>
              <a:gd name="connsiteY6" fmla="*/ 0 h 45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170" h="458868">
                <a:moveTo>
                  <a:pt x="0" y="0"/>
                </a:moveTo>
                <a:lnTo>
                  <a:pt x="917736" y="0"/>
                </a:lnTo>
                <a:lnTo>
                  <a:pt x="1147170" y="229434"/>
                </a:lnTo>
                <a:lnTo>
                  <a:pt x="917736" y="458868"/>
                </a:lnTo>
                <a:lnTo>
                  <a:pt x="0" y="458868"/>
                </a:lnTo>
                <a:lnTo>
                  <a:pt x="229434" y="229434"/>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37448" tIns="36005" rIns="265439" bIns="36005" numCol="1" spcCol="1270" anchor="ctr" anchorCtr="0">
            <a:noAutofit/>
          </a:bodyPr>
          <a:lstStyle/>
          <a:p>
            <a:pPr algn="ctr" defTabSz="1200150">
              <a:lnSpc>
                <a:spcPct val="90000"/>
              </a:lnSpc>
              <a:spcBef>
                <a:spcPct val="0"/>
              </a:spcBef>
              <a:spcAft>
                <a:spcPct val="35000"/>
              </a:spcAft>
            </a:pPr>
            <a:r>
              <a:rPr lang="en-US" sz="1400" b="1" dirty="0" smtClean="0">
                <a:solidFill>
                  <a:srgbClr val="002060"/>
                </a:solidFill>
                <a:effectLst>
                  <a:outerShdw blurRad="38100" dist="38100" dir="2700000" algn="tl">
                    <a:srgbClr val="000000">
                      <a:alpha val="43137"/>
                    </a:srgbClr>
                  </a:outerShdw>
                </a:effectLst>
                <a:latin typeface="Calibri Light"/>
              </a:rPr>
              <a:t>PPG PROGRAM</a:t>
            </a:r>
            <a:endParaRPr lang="id-ID" sz="1400" b="1" dirty="0">
              <a:solidFill>
                <a:srgbClr val="002060"/>
              </a:solidFill>
              <a:effectLst>
                <a:outerShdw blurRad="38100" dist="38100" dir="2700000" algn="tl">
                  <a:srgbClr val="000000">
                    <a:alpha val="43137"/>
                  </a:srgbClr>
                </a:outerShdw>
              </a:effectLst>
              <a:latin typeface="Calibri Light"/>
            </a:endParaRPr>
          </a:p>
        </p:txBody>
      </p:sp>
      <p:sp>
        <p:nvSpPr>
          <p:cNvPr id="45" name="TextBox 44"/>
          <p:cNvSpPr txBox="1"/>
          <p:nvPr/>
        </p:nvSpPr>
        <p:spPr>
          <a:xfrm flipH="1">
            <a:off x="6994252" y="4408111"/>
            <a:ext cx="2041846" cy="707886"/>
          </a:xfrm>
          <a:prstGeom prst="rect">
            <a:avLst/>
          </a:prstGeom>
          <a:solidFill>
            <a:srgbClr val="C00000"/>
          </a:solidFill>
        </p:spPr>
        <p:txBody>
          <a:bodyPr wrap="square" rtlCol="0">
            <a:spAutoFit/>
          </a:bodyPr>
          <a:lstStyle/>
          <a:p>
            <a:pPr algn="ctr" defTabSz="457200"/>
            <a:r>
              <a:rPr lang="en-US" sz="2000" b="1" dirty="0" smtClean="0">
                <a:solidFill>
                  <a:prstClr val="white"/>
                </a:solidFill>
                <a:effectLst>
                  <a:outerShdw blurRad="38100" dist="38100" dir="2700000" algn="tl">
                    <a:srgbClr val="000000">
                      <a:alpha val="43137"/>
                    </a:srgbClr>
                  </a:outerShdw>
                </a:effectLst>
                <a:latin typeface="Calibri Light"/>
              </a:rPr>
              <a:t>PROFESSIONAL TEACHERS</a:t>
            </a:r>
            <a:endParaRPr lang="id-ID" sz="2000" b="1" dirty="0">
              <a:solidFill>
                <a:prstClr val="white"/>
              </a:solidFill>
              <a:effectLst>
                <a:outerShdw blurRad="38100" dist="38100" dir="2700000" algn="tl">
                  <a:srgbClr val="000000">
                    <a:alpha val="43137"/>
                  </a:srgbClr>
                </a:outerShdw>
              </a:effectLst>
              <a:latin typeface="Calibri Light"/>
            </a:endParaRPr>
          </a:p>
        </p:txBody>
      </p:sp>
      <p:cxnSp>
        <p:nvCxnSpPr>
          <p:cNvPr id="66" name="Straight Arrow Connector 65"/>
          <p:cNvCxnSpPr/>
          <p:nvPr/>
        </p:nvCxnSpPr>
        <p:spPr>
          <a:xfrm>
            <a:off x="4522148" y="6324600"/>
            <a:ext cx="182699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7455" y="5503397"/>
            <a:ext cx="2108848" cy="646331"/>
          </a:xfrm>
          <a:prstGeom prst="rect">
            <a:avLst/>
          </a:prstGeom>
          <a:noFill/>
        </p:spPr>
        <p:txBody>
          <a:bodyPr wrap="square" rtlCol="0">
            <a:spAutoFit/>
          </a:bodyPr>
          <a:lstStyle/>
          <a:p>
            <a:pPr algn="ctr" defTabSz="457200"/>
            <a:r>
              <a:rPr lang="en-US" dirty="0" smtClean="0">
                <a:solidFill>
                  <a:prstClr val="black"/>
                </a:solidFill>
              </a:rPr>
              <a:t>BACHELOR DEGREE (S1/D4)</a:t>
            </a:r>
            <a:endParaRPr lang="id-ID" dirty="0">
              <a:solidFill>
                <a:prstClr val="black"/>
              </a:solidFill>
            </a:endParaRPr>
          </a:p>
        </p:txBody>
      </p:sp>
      <p:sp>
        <p:nvSpPr>
          <p:cNvPr id="39" name="TextBox 38"/>
          <p:cNvSpPr txBox="1"/>
          <p:nvPr/>
        </p:nvSpPr>
        <p:spPr>
          <a:xfrm>
            <a:off x="4286253" y="5726668"/>
            <a:ext cx="2108848" cy="646331"/>
          </a:xfrm>
          <a:prstGeom prst="rect">
            <a:avLst/>
          </a:prstGeom>
          <a:noFill/>
        </p:spPr>
        <p:txBody>
          <a:bodyPr wrap="square" rtlCol="0">
            <a:spAutoFit/>
          </a:bodyPr>
          <a:lstStyle/>
          <a:p>
            <a:pPr algn="ctr" defTabSz="457200"/>
            <a:r>
              <a:rPr lang="en-US" dirty="0" smtClean="0">
                <a:solidFill>
                  <a:prstClr val="black"/>
                </a:solidFill>
              </a:rPr>
              <a:t>Teacher Professional Program</a:t>
            </a:r>
            <a:endParaRPr lang="id-ID" dirty="0">
              <a:solidFill>
                <a:prstClr val="black"/>
              </a:solidFill>
            </a:endParaRPr>
          </a:p>
        </p:txBody>
      </p:sp>
      <p:sp>
        <p:nvSpPr>
          <p:cNvPr id="38" name="Oval 37"/>
          <p:cNvSpPr/>
          <p:nvPr/>
        </p:nvSpPr>
        <p:spPr>
          <a:xfrm>
            <a:off x="4686301" y="3356992"/>
            <a:ext cx="1253240" cy="243420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id-ID" sz="1400">
              <a:solidFill>
                <a:prstClr val="black"/>
              </a:solidFill>
              <a:latin typeface="Calibri Light"/>
            </a:endParaRPr>
          </a:p>
        </p:txBody>
      </p:sp>
      <p:pic>
        <p:nvPicPr>
          <p:cNvPr id="41" name="Picture 5"/>
          <p:cNvPicPr>
            <a:picLocks noChangeAspect="1" noChangeArrowheads="1"/>
          </p:cNvPicPr>
          <p:nvPr/>
        </p:nvPicPr>
        <p:blipFill>
          <a:blip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1432780">
            <a:off x="4720483" y="3782156"/>
            <a:ext cx="997034" cy="145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flipH="1">
            <a:off x="4723312" y="2761560"/>
            <a:ext cx="1234730" cy="307777"/>
          </a:xfrm>
          <a:prstGeom prst="rect">
            <a:avLst/>
          </a:prstGeom>
          <a:noFill/>
        </p:spPr>
        <p:txBody>
          <a:bodyPr wrap="square" rtlCol="0">
            <a:spAutoFit/>
          </a:bodyPr>
          <a:lstStyle/>
          <a:p>
            <a:pPr algn="ctr" defTabSz="457200"/>
            <a:r>
              <a:rPr lang="en-US" sz="1400" b="1" dirty="0" smtClean="0">
                <a:solidFill>
                  <a:srgbClr val="C00000"/>
                </a:solidFill>
                <a:latin typeface="Calibri Light"/>
              </a:rPr>
              <a:t>2 SEMESTERS</a:t>
            </a:r>
            <a:endParaRPr lang="id-ID" sz="1400" b="1" dirty="0">
              <a:solidFill>
                <a:srgbClr val="C00000"/>
              </a:solidFill>
              <a:latin typeface="Calibri Light"/>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B73AB0-8643-7B46-98A9-C1DB78FE7588}"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218374405"/>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556829"/>
            <a:ext cx="9144000" cy="1323439"/>
          </a:xfrm>
          <a:prstGeom prst="rect">
            <a:avLst/>
          </a:prstGeom>
          <a:solidFill>
            <a:srgbClr val="FFFF00"/>
          </a:solidFill>
        </p:spPr>
        <p:txBody>
          <a:bodyPr wrap="square">
            <a:spAutoFit/>
          </a:bodyPr>
          <a:lstStyle/>
          <a:p>
            <a:pPr algn="ctr" defTabSz="457200"/>
            <a:endParaRPr lang="id-ID" sz="1200" b="1" dirty="0" smtClean="0">
              <a:solidFill>
                <a:prstClr val="white"/>
              </a:solidFill>
            </a:endParaRPr>
          </a:p>
          <a:p>
            <a:pPr algn="ctr" defTabSz="457200"/>
            <a:r>
              <a:rPr lang="en-US" sz="2800" b="1" dirty="0" smtClean="0"/>
              <a:t>FLOW OF CHART TEACHER PROFESSIONAL EDUCATION PROGRAM IN UPI</a:t>
            </a:r>
          </a:p>
          <a:p>
            <a:pPr algn="ctr" defTabSz="457200"/>
            <a:endParaRPr lang="id-ID" sz="1200" b="1" dirty="0">
              <a:solidFill>
                <a:prstClr val="white"/>
              </a:solidFill>
            </a:endParaRPr>
          </a:p>
        </p:txBody>
      </p:sp>
      <p:sp>
        <p:nvSpPr>
          <p:cNvPr id="140" name="Flowchart: Terminator 139"/>
          <p:cNvSpPr/>
          <p:nvPr/>
        </p:nvSpPr>
        <p:spPr>
          <a:xfrm>
            <a:off x="7255266" y="3000795"/>
            <a:ext cx="1565206" cy="1090218"/>
          </a:xfrm>
          <a:prstGeom prst="roundRect">
            <a:avLst>
              <a:gd name="adj" fmla="val 9741"/>
            </a:avLst>
          </a:prstGeom>
          <a:solidFill>
            <a:schemeClr val="accent1">
              <a:lumMod val="40000"/>
              <a:lumOff val="60000"/>
            </a:schemeClr>
          </a:solidFill>
          <a:ln w="19050">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black"/>
                </a:solidFill>
              </a:rPr>
              <a:t>TEACHER CERTIFICATE</a:t>
            </a:r>
            <a:endParaRPr lang="id-ID" dirty="0">
              <a:solidFill>
                <a:prstClr val="white"/>
              </a:solidFill>
            </a:endParaRPr>
          </a:p>
        </p:txBody>
      </p:sp>
      <p:sp>
        <p:nvSpPr>
          <p:cNvPr id="42" name="Rectangle 41"/>
          <p:cNvSpPr/>
          <p:nvPr/>
        </p:nvSpPr>
        <p:spPr>
          <a:xfrm>
            <a:off x="512888" y="1579644"/>
            <a:ext cx="1217202" cy="838950"/>
          </a:xfrm>
          <a:prstGeom prst="rect">
            <a:avLst/>
          </a:prstGeom>
          <a:solidFill>
            <a:schemeClr val="bg1">
              <a:lumMod val="85000"/>
            </a:schemeClr>
          </a:solidFill>
          <a:ln w="19050">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d-ID" sz="1600" b="1" dirty="0" smtClean="0">
                <a:solidFill>
                  <a:prstClr val="black"/>
                </a:solidFill>
                <a:ea typeface="Calibri" charset="0"/>
                <a:cs typeface="Calibri" charset="0"/>
              </a:rPr>
              <a:t>S</a:t>
            </a:r>
            <a:r>
              <a:rPr lang="en-US" sz="1600" b="1" dirty="0" smtClean="0">
                <a:solidFill>
                  <a:prstClr val="black"/>
                </a:solidFill>
                <a:ea typeface="Calibri" charset="0"/>
                <a:cs typeface="Calibri" charset="0"/>
              </a:rPr>
              <a:t>ELECTION ADM AND ACADEMIC</a:t>
            </a:r>
            <a:endParaRPr lang="id-ID" sz="1600" b="1" dirty="0">
              <a:solidFill>
                <a:prstClr val="black"/>
              </a:solidFill>
              <a:ea typeface="Calibri" charset="0"/>
              <a:cs typeface="Calibri" charset="0"/>
            </a:endParaRPr>
          </a:p>
        </p:txBody>
      </p:sp>
      <p:sp>
        <p:nvSpPr>
          <p:cNvPr id="13" name="Down Arrow 12"/>
          <p:cNvSpPr/>
          <p:nvPr/>
        </p:nvSpPr>
        <p:spPr>
          <a:xfrm>
            <a:off x="963112" y="2547099"/>
            <a:ext cx="319405" cy="257175"/>
          </a:xfrm>
          <a:prstGeom prst="downArrow">
            <a:avLst/>
          </a:prstGeom>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6" name="Group 15"/>
          <p:cNvGrpSpPr/>
          <p:nvPr/>
        </p:nvGrpSpPr>
        <p:grpSpPr>
          <a:xfrm>
            <a:off x="512890" y="3000795"/>
            <a:ext cx="4018723" cy="2521908"/>
            <a:chOff x="952787" y="2337416"/>
            <a:chExt cx="5358297" cy="2521908"/>
          </a:xfrm>
        </p:grpSpPr>
        <p:sp>
          <p:nvSpPr>
            <p:cNvPr id="2" name="Rectangle 1"/>
            <p:cNvSpPr/>
            <p:nvPr/>
          </p:nvSpPr>
          <p:spPr>
            <a:xfrm>
              <a:off x="952787" y="2337416"/>
              <a:ext cx="5358297" cy="2521908"/>
            </a:xfrm>
            <a:prstGeom prst="rect">
              <a:avLst/>
            </a:prstGeom>
            <a:solidFill>
              <a:schemeClr val="accent4">
                <a:lumMod val="60000"/>
                <a:lumOff val="40000"/>
              </a:schemeClr>
            </a:solidFill>
            <a:ln w="19050">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5" name="Flowchart: Process 84"/>
            <p:cNvSpPr/>
            <p:nvPr/>
          </p:nvSpPr>
          <p:spPr>
            <a:xfrm>
              <a:off x="1127005" y="2496945"/>
              <a:ext cx="1666739" cy="2178537"/>
            </a:xfrm>
            <a:prstGeom prst="flowChartProcess">
              <a:avLst/>
            </a:prstGeom>
            <a:noFill/>
            <a:ln w="28575">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36000" tIns="45267" rIns="36000" bIns="45267" rtlCol="0" anchor="ctr"/>
            <a:lstStyle/>
            <a:p>
              <a:pPr algn="ctr" defTabSz="457200"/>
              <a:r>
                <a:rPr lang="en-US" b="1" dirty="0" smtClean="0">
                  <a:solidFill>
                    <a:prstClr val="black"/>
                  </a:solidFill>
                </a:rPr>
                <a:t>Pedagogy and subject content </a:t>
              </a:r>
              <a:r>
                <a:rPr lang="en-US" b="1" i="1" dirty="0" smtClean="0">
                  <a:solidFill>
                    <a:prstClr val="black"/>
                  </a:solidFill>
                </a:rPr>
                <a:t>learning  and Workshop in Class </a:t>
              </a:r>
              <a:endParaRPr lang="en-US" b="1" dirty="0" smtClean="0">
                <a:solidFill>
                  <a:srgbClr val="C00000"/>
                </a:solidFill>
              </a:endParaRPr>
            </a:p>
          </p:txBody>
        </p:sp>
        <p:sp>
          <p:nvSpPr>
            <p:cNvPr id="83" name="Flowchart: Process 82"/>
            <p:cNvSpPr/>
            <p:nvPr/>
          </p:nvSpPr>
          <p:spPr>
            <a:xfrm>
              <a:off x="3091380" y="2591537"/>
              <a:ext cx="1594456" cy="1615859"/>
            </a:xfrm>
            <a:prstGeom prst="flowChartProcess">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0535" tIns="45267" rIns="90535" bIns="45267" rtlCol="0" anchor="ctr"/>
            <a:lstStyle/>
            <a:p>
              <a:pPr algn="ctr" defTabSz="457200"/>
              <a:r>
                <a:rPr lang="en-US" sz="1600" b="1" dirty="0" smtClean="0">
                  <a:solidFill>
                    <a:prstClr val="black"/>
                  </a:solidFill>
                </a:rPr>
                <a:t>Workshops  &amp; </a:t>
              </a:r>
              <a:r>
                <a:rPr lang="en-US" sz="1600" b="1" i="1" dirty="0" smtClean="0">
                  <a:solidFill>
                    <a:prstClr val="black"/>
                  </a:solidFill>
                </a:rPr>
                <a:t>Peer teaching  in TIEs</a:t>
              </a:r>
              <a:endParaRPr lang="id-ID" sz="1600" b="1" dirty="0" smtClean="0">
                <a:solidFill>
                  <a:srgbClr val="C00000"/>
                </a:solidFill>
              </a:endParaRPr>
            </a:p>
          </p:txBody>
        </p:sp>
        <p:sp>
          <p:nvSpPr>
            <p:cNvPr id="101" name="Flowchart: Process 100"/>
            <p:cNvSpPr/>
            <p:nvPr/>
          </p:nvSpPr>
          <p:spPr>
            <a:xfrm>
              <a:off x="4961015" y="2591538"/>
              <a:ext cx="1144152" cy="1751552"/>
            </a:xfrm>
            <a:prstGeom prst="flowChartProcess">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45267" rIns="36000" bIns="45267" rtlCol="0" anchor="ctr"/>
            <a:lstStyle/>
            <a:p>
              <a:pPr algn="ctr" defTabSz="457200">
                <a:lnSpc>
                  <a:spcPct val="90000"/>
                </a:lnSpc>
              </a:pPr>
              <a:r>
                <a:rPr lang="en-US" b="1" dirty="0" smtClean="0">
                  <a:solidFill>
                    <a:prstClr val="black"/>
                  </a:solidFill>
                </a:rPr>
                <a:t>Field Teaching Practice  in schools </a:t>
              </a:r>
              <a:endParaRPr lang="en-US" b="1" dirty="0" smtClean="0">
                <a:solidFill>
                  <a:srgbClr val="C00000"/>
                </a:solidFill>
              </a:endParaRPr>
            </a:p>
          </p:txBody>
        </p:sp>
        <p:sp>
          <p:nvSpPr>
            <p:cNvPr id="14" name="Right Arrow 13"/>
            <p:cNvSpPr/>
            <p:nvPr/>
          </p:nvSpPr>
          <p:spPr>
            <a:xfrm>
              <a:off x="2848074" y="3422369"/>
              <a:ext cx="243307" cy="5791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4" name="Right Arrow 43"/>
            <p:cNvSpPr/>
            <p:nvPr/>
          </p:nvSpPr>
          <p:spPr>
            <a:xfrm>
              <a:off x="4685836" y="3377549"/>
              <a:ext cx="243307" cy="5791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5" name="Rounded Rectangle 44"/>
          <p:cNvSpPr/>
          <p:nvPr/>
        </p:nvSpPr>
        <p:spPr>
          <a:xfrm>
            <a:off x="5080253" y="3254918"/>
            <a:ext cx="1261844" cy="2478338"/>
          </a:xfrm>
          <a:prstGeom prst="roundRect">
            <a:avLst>
              <a:gd name="adj" fmla="val 7552"/>
            </a:avLst>
          </a:prstGeom>
          <a:solidFill>
            <a:srgbClr val="FFFF00"/>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b="1" dirty="0">
              <a:solidFill>
                <a:prstClr val="black"/>
              </a:solidFill>
            </a:endParaRPr>
          </a:p>
          <a:p>
            <a:pPr algn="ctr" defTabSz="457200"/>
            <a:r>
              <a:rPr lang="en-US" b="1" dirty="0" smtClean="0">
                <a:solidFill>
                  <a:prstClr val="black"/>
                </a:solidFill>
              </a:rPr>
              <a:t>PPG EXAM </a:t>
            </a:r>
            <a:r>
              <a:rPr lang="en-US" sz="1200" b="1" dirty="0" smtClean="0">
                <a:solidFill>
                  <a:prstClr val="black"/>
                </a:solidFill>
              </a:rPr>
              <a:t>----------------</a:t>
            </a:r>
            <a:endParaRPr lang="en-US" sz="1200" b="1" dirty="0">
              <a:solidFill>
                <a:prstClr val="black"/>
              </a:solidFill>
            </a:endParaRPr>
          </a:p>
          <a:p>
            <a:pPr algn="ctr" defTabSz="457200"/>
            <a:r>
              <a:rPr lang="en-US" b="1" dirty="0" smtClean="0">
                <a:solidFill>
                  <a:prstClr val="black"/>
                </a:solidFill>
              </a:rPr>
              <a:t>Competencies exam and  vocational expert</a:t>
            </a:r>
            <a:endParaRPr lang="en-US" b="1" dirty="0">
              <a:solidFill>
                <a:prstClr val="black"/>
              </a:solidFill>
            </a:endParaRPr>
          </a:p>
        </p:txBody>
      </p:sp>
      <p:sp>
        <p:nvSpPr>
          <p:cNvPr id="33" name="Right Arrow 32"/>
          <p:cNvSpPr/>
          <p:nvPr/>
        </p:nvSpPr>
        <p:spPr>
          <a:xfrm>
            <a:off x="4698568" y="3801396"/>
            <a:ext cx="355603" cy="932730"/>
          </a:xfrm>
          <a:prstGeom prst="rightArrow">
            <a:avLst>
              <a:gd name="adj1" fmla="val 63021"/>
              <a:gd name="adj2" fmla="val 46218"/>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 name="Right Arrow 33"/>
          <p:cNvSpPr/>
          <p:nvPr/>
        </p:nvSpPr>
        <p:spPr>
          <a:xfrm>
            <a:off x="6342096" y="3801396"/>
            <a:ext cx="992991" cy="932730"/>
          </a:xfrm>
          <a:prstGeom prst="rightArrow">
            <a:avLst>
              <a:gd name="adj1" fmla="val 63021"/>
              <a:gd name="adj2" fmla="val 46218"/>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6" name="TextBox 35"/>
          <p:cNvSpPr txBox="1"/>
          <p:nvPr/>
        </p:nvSpPr>
        <p:spPr>
          <a:xfrm>
            <a:off x="6297907" y="4062846"/>
            <a:ext cx="957359" cy="583861"/>
          </a:xfrm>
          <a:prstGeom prst="rect">
            <a:avLst/>
          </a:prstGeom>
          <a:noFill/>
        </p:spPr>
        <p:txBody>
          <a:bodyPr wrap="square" lIns="90535" tIns="45267" rIns="90535" bIns="45267" rtlCol="0">
            <a:spAutoFit/>
          </a:bodyPr>
          <a:lstStyle/>
          <a:p>
            <a:pPr algn="ctr" defTabSz="457200"/>
            <a:r>
              <a:rPr lang="en-US" sz="1600" b="1" dirty="0" smtClean="0">
                <a:solidFill>
                  <a:prstClr val="white"/>
                </a:solidFill>
              </a:rPr>
              <a:t>GRADUATED</a:t>
            </a:r>
            <a:endParaRPr lang="en-US" sz="1600" b="1" dirty="0">
              <a:solidFill>
                <a:prstClr val="white"/>
              </a:solidFill>
            </a:endParaRPr>
          </a:p>
        </p:txBody>
      </p:sp>
      <p:sp>
        <p:nvSpPr>
          <p:cNvPr id="39" name="Flowchart: Terminator 139"/>
          <p:cNvSpPr/>
          <p:nvPr/>
        </p:nvSpPr>
        <p:spPr>
          <a:xfrm>
            <a:off x="7275439" y="4289213"/>
            <a:ext cx="1545033" cy="707236"/>
          </a:xfrm>
          <a:prstGeom prst="roundRect">
            <a:avLst>
              <a:gd name="adj" fmla="val 9741"/>
            </a:avLst>
          </a:prstGeom>
          <a:solidFill>
            <a:schemeClr val="accent1">
              <a:lumMod val="40000"/>
              <a:lumOff val="60000"/>
            </a:schemeClr>
          </a:solidFill>
          <a:ln w="19050">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black"/>
                </a:solidFill>
              </a:rPr>
              <a:t>EXPERTISE CERTIFICATE</a:t>
            </a:r>
            <a:endParaRPr lang="id-ID" dirty="0">
              <a:solidFill>
                <a:prstClr val="white"/>
              </a:solidFill>
            </a:endParaRPr>
          </a:p>
        </p:txBody>
      </p:sp>
      <p:sp>
        <p:nvSpPr>
          <p:cNvPr id="46" name="TextBox 45"/>
          <p:cNvSpPr txBox="1"/>
          <p:nvPr/>
        </p:nvSpPr>
        <p:spPr>
          <a:xfrm>
            <a:off x="7335088" y="4962661"/>
            <a:ext cx="1155854" cy="1076303"/>
          </a:xfrm>
          <a:prstGeom prst="rect">
            <a:avLst/>
          </a:prstGeom>
          <a:noFill/>
        </p:spPr>
        <p:txBody>
          <a:bodyPr wrap="square" lIns="90535" tIns="45267" rIns="90535" bIns="45267" rtlCol="0" anchor="t">
            <a:spAutoFit/>
          </a:bodyPr>
          <a:lstStyle/>
          <a:p>
            <a:pPr algn="ctr" defTabSz="457200"/>
            <a:r>
              <a:rPr lang="en-US" sz="1600" b="1" dirty="0" smtClean="0">
                <a:solidFill>
                  <a:prstClr val="black"/>
                </a:solidFill>
              </a:rPr>
              <a:t>For Teacher in Vocational schools</a:t>
            </a:r>
            <a:endParaRPr lang="en-US" sz="1600" b="1" dirty="0">
              <a:solidFill>
                <a:prstClr val="black"/>
              </a:solidFill>
            </a:endParaRPr>
          </a:p>
        </p:txBody>
      </p:sp>
      <p:sp>
        <p:nvSpPr>
          <p:cNvPr id="19" name="Rounded Rectangular Callout 18"/>
          <p:cNvSpPr/>
          <p:nvPr/>
        </p:nvSpPr>
        <p:spPr>
          <a:xfrm>
            <a:off x="963113" y="5995782"/>
            <a:ext cx="3345088" cy="700641"/>
          </a:xfrm>
          <a:prstGeom prst="wedgeRoundRectCallout">
            <a:avLst>
              <a:gd name="adj1" fmla="val -12087"/>
              <a:gd name="adj2" fmla="val -11414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1700" dirty="0" smtClean="0">
                <a:solidFill>
                  <a:prstClr val="white"/>
                </a:solidFill>
              </a:rPr>
              <a:t>Implemented  and managed by  TIEs, TOTAL 2 Semesters</a:t>
            </a:r>
            <a:endParaRPr lang="en-US" sz="1700" dirty="0">
              <a:solidFill>
                <a:prstClr val="white"/>
              </a:solidFill>
            </a:endParaRPr>
          </a:p>
        </p:txBody>
      </p:sp>
      <p:sp>
        <p:nvSpPr>
          <p:cNvPr id="20" name="Rounded Rectangular Callout 19"/>
          <p:cNvSpPr/>
          <p:nvPr/>
        </p:nvSpPr>
        <p:spPr>
          <a:xfrm>
            <a:off x="1893608" y="2230040"/>
            <a:ext cx="2483567" cy="661783"/>
          </a:xfrm>
          <a:prstGeom prst="wedgeRoundRectCallout">
            <a:avLst>
              <a:gd name="adj1" fmla="val -59486"/>
              <a:gd name="adj2" fmla="val -10792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1700" dirty="0" smtClean="0">
                <a:solidFill>
                  <a:prstClr val="white"/>
                </a:solidFill>
              </a:rPr>
              <a:t>Managed and </a:t>
            </a:r>
            <a:r>
              <a:rPr lang="en-US" sz="1700" dirty="0" err="1" smtClean="0">
                <a:solidFill>
                  <a:prstClr val="white"/>
                </a:solidFill>
              </a:rPr>
              <a:t>registerd</a:t>
            </a:r>
            <a:r>
              <a:rPr lang="en-US" sz="1700" dirty="0" smtClean="0">
                <a:solidFill>
                  <a:prstClr val="white"/>
                </a:solidFill>
              </a:rPr>
              <a:t>   by Ministry of  RTHE</a:t>
            </a:r>
            <a:endParaRPr lang="en-US" sz="1700" dirty="0">
              <a:solidFill>
                <a:prstClr val="white"/>
              </a:solidFill>
            </a:endParaRPr>
          </a:p>
        </p:txBody>
      </p:sp>
      <p:sp>
        <p:nvSpPr>
          <p:cNvPr id="21" name="Rounded Rectangular Callout 20"/>
          <p:cNvSpPr/>
          <p:nvPr/>
        </p:nvSpPr>
        <p:spPr>
          <a:xfrm>
            <a:off x="6297907" y="6038964"/>
            <a:ext cx="2483567" cy="661783"/>
          </a:xfrm>
          <a:prstGeom prst="wedgeRoundRectCallout">
            <a:avLst>
              <a:gd name="adj1" fmla="val -11564"/>
              <a:gd name="adj2" fmla="val -29435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1700" dirty="0" smtClean="0">
                <a:solidFill>
                  <a:prstClr val="white"/>
                </a:solidFill>
              </a:rPr>
              <a:t>Managed and registered   by Ministry of  RTHE</a:t>
            </a:r>
            <a:endParaRPr lang="en-US" sz="1700"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Dinn Wahyudin/UPI/Chungnam National Univ/2018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B73AB0-8643-7B46-98A9-C1DB78FE7588}"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10461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42" grpId="0" animBg="1"/>
      <p:bldP spid="13" grpId="0" animBg="1"/>
      <p:bldP spid="45" grpId="0" animBg="1"/>
      <p:bldP spid="33" grpId="0" animBg="1"/>
      <p:bldP spid="34" grpId="0" animBg="1"/>
      <p:bldP spid="39" grpId="0" animBg="1"/>
      <p:bldP spid="46" grpId="0"/>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6"/>
          <p:cNvSpPr txBox="1">
            <a:spLocks noChangeArrowheads="1"/>
          </p:cNvSpPr>
          <p:nvPr/>
        </p:nvSpPr>
        <p:spPr bwMode="auto">
          <a:xfrm>
            <a:off x="4211960" y="1124744"/>
            <a:ext cx="4398640" cy="584775"/>
          </a:xfrm>
          <a:prstGeom prst="rect">
            <a:avLst/>
          </a:prstGeom>
          <a:solidFill>
            <a:srgbClr val="FFF3FF"/>
          </a:solidFill>
          <a:ln w="9525" algn="ctr">
            <a:solidFill>
              <a:schemeClr val="tx1"/>
            </a:solidFill>
            <a:miter lim="800000"/>
            <a:headEnd/>
            <a:tailEnd/>
          </a:ln>
          <a:effectLst/>
        </p:spPr>
        <p:txBody>
          <a:bodyPr wrap="square" lIns="274320" rIns="274320">
            <a:spAutoFit/>
          </a:bodyPr>
          <a:lstStyle/>
          <a:p>
            <a:pPr defTabSz="914290">
              <a:buClr>
                <a:srgbClr val="B2C7D6"/>
              </a:buClr>
              <a:buFont typeface="Wingdings" pitchFamily="2" charset="2"/>
              <a:buNone/>
            </a:pPr>
            <a:endParaRPr lang="en-US" sz="3200" dirty="0">
              <a:solidFill>
                <a:srgbClr val="000A64"/>
              </a:solidFill>
            </a:endParaRPr>
          </a:p>
        </p:txBody>
      </p:sp>
      <p:sp>
        <p:nvSpPr>
          <p:cNvPr id="46088" name="Rectangle 5"/>
          <p:cNvSpPr>
            <a:spLocks noChangeArrowheads="1"/>
          </p:cNvSpPr>
          <p:nvPr/>
        </p:nvSpPr>
        <p:spPr bwMode="auto">
          <a:xfrm>
            <a:off x="0" y="228600"/>
            <a:ext cx="9144000" cy="609600"/>
          </a:xfrm>
          <a:prstGeom prst="rect">
            <a:avLst/>
          </a:prstGeom>
          <a:solidFill>
            <a:srgbClr val="FFFF00">
              <a:alpha val="89999"/>
            </a:srgbClr>
          </a:solidFill>
          <a:ln w="9525" algn="ctr">
            <a:noFill/>
            <a:miter lim="800000"/>
            <a:headEnd/>
            <a:tailEnd/>
          </a:ln>
          <a:effectLst/>
        </p:spPr>
        <p:txBody>
          <a:bodyPr/>
          <a:lstStyle/>
          <a:p>
            <a:pPr algn="ctr" defTabSz="914290"/>
            <a:r>
              <a:rPr lang="en-US" sz="3200" dirty="0" smtClean="0">
                <a:solidFill>
                  <a:srgbClr val="336699">
                    <a:lumMod val="10000"/>
                  </a:srgbClr>
                </a:solidFill>
                <a:latin typeface="Arial Narrow" pitchFamily="34" charset="0"/>
              </a:rPr>
              <a:t>TRANSFORMING 21ST  CENTURY TEACHER</a:t>
            </a:r>
            <a:endParaRPr lang="en-US" sz="3200" dirty="0">
              <a:solidFill>
                <a:srgbClr val="336699">
                  <a:lumMod val="10000"/>
                </a:srgbClr>
              </a:solidFill>
              <a:latin typeface="Arial Narrow" pitchFamily="34" charset="0"/>
            </a:endParaRPr>
          </a:p>
        </p:txBody>
      </p:sp>
      <p:pic>
        <p:nvPicPr>
          <p:cNvPr id="1026" name="Picture 2" descr="https://encrypted-tbn0.gstatic.com/images?q=tbn:ANd9GcRJojcPdENu3qXqufyfbIKD3Vm7aYFgCQWxmFX1TsLwLWyfjsYZ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55794"/>
            <a:ext cx="4176464" cy="469426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solidFill>
                  <a:srgbClr val="336699"/>
                </a:solidFill>
              </a:rPr>
              <a:t>Dinn Wahyudin/UPI/Chungnam National Univ/2018</a:t>
            </a:r>
            <a:endParaRPr lang="en-US">
              <a:solidFill>
                <a:srgbClr val="336699"/>
              </a:solidFill>
            </a:endParaRPr>
          </a:p>
        </p:txBody>
      </p:sp>
      <p:sp>
        <p:nvSpPr>
          <p:cNvPr id="3" name="Slide Number Placeholder 2"/>
          <p:cNvSpPr>
            <a:spLocks noGrp="1"/>
          </p:cNvSpPr>
          <p:nvPr>
            <p:ph type="sldNum" sz="quarter" idx="12"/>
          </p:nvPr>
        </p:nvSpPr>
        <p:spPr/>
        <p:txBody>
          <a:bodyPr/>
          <a:lstStyle/>
          <a:p>
            <a:fld id="{026BB756-EE72-49D5-A310-D14EAB60DF7F}" type="slidenum">
              <a:rPr lang="en-US" smtClean="0">
                <a:solidFill>
                  <a:srgbClr val="336699"/>
                </a:solidFill>
              </a:rPr>
              <a:pPr/>
              <a:t>27</a:t>
            </a:fld>
            <a:endParaRPr lang="en-US">
              <a:solidFill>
                <a:srgbClr val="336699"/>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412776"/>
            <a:ext cx="4449767" cy="43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59860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828800"/>
            <a:ext cx="5049982" cy="4343400"/>
          </a:xfrm>
        </p:spPr>
        <p:txBody>
          <a:bodyPr/>
          <a:lstStyle/>
          <a:p>
            <a:pPr marL="0" indent="0" algn="ctr">
              <a:buNone/>
            </a:pPr>
            <a:r>
              <a:rPr lang="en-US" sz="6000" b="1" dirty="0" smtClean="0"/>
              <a:t>THANK  YOU</a:t>
            </a:r>
          </a:p>
          <a:p>
            <a:pPr marL="0" indent="0" algn="ctr">
              <a:buNone/>
            </a:pPr>
            <a:r>
              <a:rPr lang="en-US" b="1" dirty="0" smtClean="0">
                <a:solidFill>
                  <a:srgbClr val="FFFF00"/>
                </a:solidFill>
              </a:rPr>
              <a:t>ANNYEONG HASEYO</a:t>
            </a:r>
          </a:p>
          <a:p>
            <a:pPr marL="0" indent="0" algn="ctr">
              <a:buNone/>
            </a:pPr>
            <a:r>
              <a:rPr lang="en-US" b="1" dirty="0" smtClean="0">
                <a:solidFill>
                  <a:srgbClr val="FFFF00"/>
                </a:solidFill>
              </a:rPr>
              <a:t>dinn_wahyudin@upi.edu</a:t>
            </a:r>
            <a:endParaRPr lang="en-US" b="1" dirty="0">
              <a:solidFill>
                <a:srgbClr val="FFFF00"/>
              </a:solidFill>
            </a:endParaRPr>
          </a:p>
        </p:txBody>
      </p:sp>
      <p:sp>
        <p:nvSpPr>
          <p:cNvPr id="5" name="Slide Number Placeholder 4"/>
          <p:cNvSpPr>
            <a:spLocks noGrp="1"/>
          </p:cNvSpPr>
          <p:nvPr>
            <p:ph type="sldNum" sz="quarter" idx="12"/>
          </p:nvPr>
        </p:nvSpPr>
        <p:spPr/>
        <p:txBody>
          <a:bodyPr/>
          <a:lstStyle/>
          <a:p>
            <a:pPr>
              <a:defRPr/>
            </a:pPr>
            <a:fld id="{45334C72-307E-4ECA-9BA5-D66A25434302}" type="slidenum">
              <a:rPr lang="en-US" smtClean="0">
                <a:solidFill>
                  <a:srgbClr val="EAEAEA"/>
                </a:solidFill>
              </a:rPr>
              <a:pPr>
                <a:defRPr/>
              </a:pPr>
              <a:t>28</a:t>
            </a:fld>
            <a:endParaRPr lang="en-US">
              <a:solidFill>
                <a:srgbClr val="EAEAEA"/>
              </a:solidFill>
            </a:endParaRPr>
          </a:p>
        </p:txBody>
      </p:sp>
      <p:sp>
        <p:nvSpPr>
          <p:cNvPr id="6" name="Footer Placeholder 5"/>
          <p:cNvSpPr>
            <a:spLocks noGrp="1"/>
          </p:cNvSpPr>
          <p:nvPr>
            <p:ph type="ftr" sz="quarter" idx="11"/>
          </p:nvPr>
        </p:nvSpPr>
        <p:spPr>
          <a:xfrm>
            <a:off x="3124204" y="6242162"/>
            <a:ext cx="3896072" cy="474663"/>
          </a:xfrm>
        </p:spPr>
        <p:txBody>
          <a:bodyPr/>
          <a:lstStyle/>
          <a:p>
            <a:pPr>
              <a:defRPr/>
            </a:pPr>
            <a:r>
              <a:rPr lang="en-US" dirty="0" err="1" smtClean="0">
                <a:solidFill>
                  <a:srgbClr val="EAEAEA"/>
                </a:solidFill>
              </a:rPr>
              <a:t>Dinn</a:t>
            </a:r>
            <a:r>
              <a:rPr lang="en-US" dirty="0" smtClean="0">
                <a:solidFill>
                  <a:srgbClr val="EAEAEA"/>
                </a:solidFill>
              </a:rPr>
              <a:t> </a:t>
            </a:r>
            <a:r>
              <a:rPr lang="en-US" dirty="0" err="1" smtClean="0">
                <a:solidFill>
                  <a:srgbClr val="EAEAEA"/>
                </a:solidFill>
              </a:rPr>
              <a:t>Wahyudin</a:t>
            </a:r>
            <a:r>
              <a:rPr lang="en-US" dirty="0" smtClean="0">
                <a:solidFill>
                  <a:srgbClr val="EAEAEA"/>
                </a:solidFill>
              </a:rPr>
              <a:t>/UPI/</a:t>
            </a:r>
            <a:r>
              <a:rPr lang="en-US" dirty="0" err="1" smtClean="0">
                <a:solidFill>
                  <a:srgbClr val="EAEAEA"/>
                </a:solidFill>
              </a:rPr>
              <a:t>Chungnam</a:t>
            </a:r>
            <a:r>
              <a:rPr lang="en-US" dirty="0" smtClean="0">
                <a:solidFill>
                  <a:srgbClr val="EAEAEA"/>
                </a:solidFill>
              </a:rPr>
              <a:t> National </a:t>
            </a:r>
            <a:r>
              <a:rPr lang="en-US" dirty="0" err="1" smtClean="0">
                <a:solidFill>
                  <a:srgbClr val="EAEAEA"/>
                </a:solidFill>
              </a:rPr>
              <a:t>Univ</a:t>
            </a:r>
            <a:r>
              <a:rPr lang="en-US" dirty="0" smtClean="0">
                <a:solidFill>
                  <a:srgbClr val="EAEAEA"/>
                </a:solidFill>
              </a:rPr>
              <a:t>/2018</a:t>
            </a:r>
            <a:endParaRPr lang="en-US" dirty="0">
              <a:solidFill>
                <a:srgbClr val="EAEAEA"/>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8" y="3068959"/>
            <a:ext cx="2969455"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2.bp.blogspot.com/-6U4xNYI2YtM/Tj9Isr0h8qI/AAAAAAAAAHQ/Bk9pzIjBS7M/s1600/DSC02087.JPG"/>
          <p:cNvPicPr>
            <a:picLocks noChangeAspect="1" noChangeArrowheads="1"/>
          </p:cNvPicPr>
          <p:nvPr/>
        </p:nvPicPr>
        <p:blipFill>
          <a:blip r:embed="rId3"/>
          <a:srcRect/>
          <a:stretch>
            <a:fillRect/>
          </a:stretch>
        </p:blipFill>
        <p:spPr bwMode="auto">
          <a:xfrm>
            <a:off x="30854" y="908720"/>
            <a:ext cx="3014643" cy="2016225"/>
          </a:xfrm>
          <a:prstGeom prst="rect">
            <a:avLst/>
          </a:prstGeom>
          <a:noFill/>
          <a:ln w="9525">
            <a:noFill/>
            <a:miter lim="800000"/>
            <a:headEnd/>
            <a:tailEnd/>
          </a:ln>
        </p:spPr>
      </p:pic>
    </p:spTree>
    <p:extLst>
      <p:ext uri="{BB962C8B-B14F-4D97-AF65-F5344CB8AC3E}">
        <p14:creationId xmlns:p14="http://schemas.microsoft.com/office/powerpoint/2010/main" val="2419101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350838"/>
            <a:ext cx="7620000" cy="2544762"/>
          </a:xfrm>
        </p:spPr>
        <p:txBody>
          <a:bodyPr>
            <a:normAutofit/>
          </a:bodyPr>
          <a:lstStyle/>
          <a:p>
            <a:pPr eaLnBrk="1" hangingPunct="1">
              <a:defRPr/>
            </a:pPr>
            <a:r>
              <a:rPr lang="en-US" sz="3600" b="1" dirty="0" smtClean="0">
                <a:solidFill>
                  <a:srgbClr val="C00000"/>
                </a:solidFill>
              </a:rPr>
              <a:t> </a:t>
            </a:r>
            <a:endParaRPr lang="en-US" sz="3600" b="1" dirty="0">
              <a:solidFill>
                <a:srgbClr val="C00000"/>
              </a:solidFill>
            </a:endParaRPr>
          </a:p>
        </p:txBody>
      </p:sp>
      <p:sp>
        <p:nvSpPr>
          <p:cNvPr id="4" name="Rounded Rectangle 3"/>
          <p:cNvSpPr/>
          <p:nvPr/>
        </p:nvSpPr>
        <p:spPr>
          <a:xfrm>
            <a:off x="323532" y="404664"/>
            <a:ext cx="8352928"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600" b="1" dirty="0" smtClean="0">
                <a:solidFill>
                  <a:srgbClr val="002060"/>
                </a:solidFill>
              </a:rPr>
              <a:t>INDONESIA  IN THE WORLD MAP</a:t>
            </a:r>
            <a:endParaRPr lang="en-US" sz="3600" b="1" dirty="0">
              <a:solidFill>
                <a:srgbClr val="002060"/>
              </a:solidFill>
            </a:endParaRPr>
          </a:p>
        </p:txBody>
      </p:sp>
      <p:sp>
        <p:nvSpPr>
          <p:cNvPr id="3" name="Slide Number Placeholder 2"/>
          <p:cNvSpPr>
            <a:spLocks noGrp="1"/>
          </p:cNvSpPr>
          <p:nvPr>
            <p:ph type="sldNum" sz="quarter" idx="12"/>
          </p:nvPr>
        </p:nvSpPr>
        <p:spPr/>
        <p:txBody>
          <a:bodyPr/>
          <a:lstStyle/>
          <a:p>
            <a:fld id="{F9FDEDF1-2D69-4A24-90B2-688D088CE037}" type="slidenum">
              <a:rPr lang="id-ID" smtClean="0">
                <a:solidFill>
                  <a:prstClr val="black">
                    <a:tint val="75000"/>
                  </a:prstClr>
                </a:solidFill>
              </a:rPr>
              <a:pPr/>
              <a:t>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
        <p:nvSpPr>
          <p:cNvPr id="9" name="object 3"/>
          <p:cNvSpPr>
            <a:spLocks noGrp="1"/>
          </p:cNvSpPr>
          <p:nvPr>
            <p:ph type="body" idx="1"/>
          </p:nvPr>
        </p:nvSpPr>
        <p:spPr>
          <a:xfrm>
            <a:off x="611188" y="2133607"/>
            <a:ext cx="7770812" cy="3840163"/>
          </a:xfrm>
          <a:prstGeom prst="rect">
            <a:avLst/>
          </a:prstGeom>
          <a:blipFill>
            <a:blip r:embed="rId3" cstate="print"/>
            <a:stretch>
              <a:fillRect/>
            </a:stretch>
          </a:blipFill>
        </p:spPr>
        <p:txBody>
          <a:bodyPr wrap="square" lIns="0" tIns="0" rIns="0" bIns="0" rtlCol="0"/>
          <a:lstStyle/>
          <a:p>
            <a:pPr marL="0" indent="0">
              <a:buNone/>
            </a:pPr>
            <a:endParaRPr lang="en-US" dirty="0"/>
          </a:p>
        </p:txBody>
      </p:sp>
      <p:sp>
        <p:nvSpPr>
          <p:cNvPr id="11" name="object 5"/>
          <p:cNvSpPr/>
          <p:nvPr/>
        </p:nvSpPr>
        <p:spPr>
          <a:xfrm>
            <a:off x="5724128" y="4347314"/>
            <a:ext cx="1178559" cy="73787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2" name="object 4"/>
          <p:cNvSpPr/>
          <p:nvPr/>
        </p:nvSpPr>
        <p:spPr>
          <a:xfrm>
            <a:off x="6334978" y="3638444"/>
            <a:ext cx="1858010" cy="758190"/>
          </a:xfrm>
          <a:custGeom>
            <a:avLst/>
            <a:gdLst/>
            <a:ahLst/>
            <a:cxnLst/>
            <a:rect l="l" t="t" r="r" b="b"/>
            <a:pathLst>
              <a:path w="1858009" h="758189">
                <a:moveTo>
                  <a:pt x="928369" y="0"/>
                </a:moveTo>
                <a:lnTo>
                  <a:pt x="996386" y="926"/>
                </a:lnTo>
                <a:lnTo>
                  <a:pt x="1062855" y="3669"/>
                </a:lnTo>
                <a:lnTo>
                  <a:pt x="1127637" y="8170"/>
                </a:lnTo>
                <a:lnTo>
                  <a:pt x="1190596" y="14372"/>
                </a:lnTo>
                <a:lnTo>
                  <a:pt x="1251595" y="22220"/>
                </a:lnTo>
                <a:lnTo>
                  <a:pt x="1310496" y="31654"/>
                </a:lnTo>
                <a:lnTo>
                  <a:pt x="1367163" y="42620"/>
                </a:lnTo>
                <a:lnTo>
                  <a:pt x="1421458" y="55059"/>
                </a:lnTo>
                <a:lnTo>
                  <a:pt x="1473244" y="68915"/>
                </a:lnTo>
                <a:lnTo>
                  <a:pt x="1522384" y="84130"/>
                </a:lnTo>
                <a:lnTo>
                  <a:pt x="1568741" y="100648"/>
                </a:lnTo>
                <a:lnTo>
                  <a:pt x="1612178" y="118412"/>
                </a:lnTo>
                <a:lnTo>
                  <a:pt x="1652557" y="137365"/>
                </a:lnTo>
                <a:lnTo>
                  <a:pt x="1689741" y="157449"/>
                </a:lnTo>
                <a:lnTo>
                  <a:pt x="1723594" y="178608"/>
                </a:lnTo>
                <a:lnTo>
                  <a:pt x="1780755" y="223922"/>
                </a:lnTo>
                <a:lnTo>
                  <a:pt x="1822943" y="272851"/>
                </a:lnTo>
                <a:lnTo>
                  <a:pt x="1849060" y="324939"/>
                </a:lnTo>
                <a:lnTo>
                  <a:pt x="1858009" y="379730"/>
                </a:lnTo>
                <a:lnTo>
                  <a:pt x="1855749" y="407427"/>
                </a:lnTo>
                <a:lnTo>
                  <a:pt x="1838079" y="460872"/>
                </a:lnTo>
                <a:lnTo>
                  <a:pt x="1803789" y="511342"/>
                </a:lnTo>
                <a:lnTo>
                  <a:pt x="1753977" y="558393"/>
                </a:lnTo>
                <a:lnTo>
                  <a:pt x="1689741" y="601579"/>
                </a:lnTo>
                <a:lnTo>
                  <a:pt x="1652557" y="621583"/>
                </a:lnTo>
                <a:lnTo>
                  <a:pt x="1612178" y="640453"/>
                </a:lnTo>
                <a:lnTo>
                  <a:pt x="1568741" y="658134"/>
                </a:lnTo>
                <a:lnTo>
                  <a:pt x="1522384" y="674570"/>
                </a:lnTo>
                <a:lnTo>
                  <a:pt x="1473244" y="689705"/>
                </a:lnTo>
                <a:lnTo>
                  <a:pt x="1421458" y="703484"/>
                </a:lnTo>
                <a:lnTo>
                  <a:pt x="1367163" y="715850"/>
                </a:lnTo>
                <a:lnTo>
                  <a:pt x="1310496" y="726749"/>
                </a:lnTo>
                <a:lnTo>
                  <a:pt x="1251595" y="736123"/>
                </a:lnTo>
                <a:lnTo>
                  <a:pt x="1190596" y="743919"/>
                </a:lnTo>
                <a:lnTo>
                  <a:pt x="1127637" y="750078"/>
                </a:lnTo>
                <a:lnTo>
                  <a:pt x="1062855" y="754547"/>
                </a:lnTo>
                <a:lnTo>
                  <a:pt x="996386" y="757270"/>
                </a:lnTo>
                <a:lnTo>
                  <a:pt x="928369" y="758190"/>
                </a:lnTo>
                <a:lnTo>
                  <a:pt x="860511" y="757270"/>
                </a:lnTo>
                <a:lnTo>
                  <a:pt x="794188" y="754547"/>
                </a:lnTo>
                <a:lnTo>
                  <a:pt x="729537" y="750078"/>
                </a:lnTo>
                <a:lnTo>
                  <a:pt x="666697" y="743919"/>
                </a:lnTo>
                <a:lnTo>
                  <a:pt x="605805" y="736123"/>
                </a:lnTo>
                <a:lnTo>
                  <a:pt x="547000" y="726749"/>
                </a:lnTo>
                <a:lnTo>
                  <a:pt x="490418" y="715850"/>
                </a:lnTo>
                <a:lnTo>
                  <a:pt x="436199" y="703484"/>
                </a:lnTo>
                <a:lnTo>
                  <a:pt x="384478" y="689705"/>
                </a:lnTo>
                <a:lnTo>
                  <a:pt x="335395" y="674570"/>
                </a:lnTo>
                <a:lnTo>
                  <a:pt x="289087" y="658134"/>
                </a:lnTo>
                <a:lnTo>
                  <a:pt x="245692" y="640453"/>
                </a:lnTo>
                <a:lnTo>
                  <a:pt x="205348" y="621583"/>
                </a:lnTo>
                <a:lnTo>
                  <a:pt x="168192" y="601579"/>
                </a:lnTo>
                <a:lnTo>
                  <a:pt x="134362" y="580497"/>
                </a:lnTo>
                <a:lnTo>
                  <a:pt x="77232" y="535323"/>
                </a:lnTo>
                <a:lnTo>
                  <a:pt x="35060" y="486506"/>
                </a:lnTo>
                <a:lnTo>
                  <a:pt x="8948" y="434493"/>
                </a:lnTo>
                <a:lnTo>
                  <a:pt x="0" y="379730"/>
                </a:lnTo>
                <a:lnTo>
                  <a:pt x="2260" y="352025"/>
                </a:lnTo>
                <a:lnTo>
                  <a:pt x="19928" y="298528"/>
                </a:lnTo>
                <a:lnTo>
                  <a:pt x="54207" y="247963"/>
                </a:lnTo>
                <a:lnTo>
                  <a:pt x="103996" y="200785"/>
                </a:lnTo>
                <a:lnTo>
                  <a:pt x="168192" y="157449"/>
                </a:lnTo>
                <a:lnTo>
                  <a:pt x="205348" y="137365"/>
                </a:lnTo>
                <a:lnTo>
                  <a:pt x="245692" y="118412"/>
                </a:lnTo>
                <a:lnTo>
                  <a:pt x="289087" y="100648"/>
                </a:lnTo>
                <a:lnTo>
                  <a:pt x="335395" y="84130"/>
                </a:lnTo>
                <a:lnTo>
                  <a:pt x="384478" y="68915"/>
                </a:lnTo>
                <a:lnTo>
                  <a:pt x="436199" y="55059"/>
                </a:lnTo>
                <a:lnTo>
                  <a:pt x="490418" y="42620"/>
                </a:lnTo>
                <a:lnTo>
                  <a:pt x="547000" y="31654"/>
                </a:lnTo>
                <a:lnTo>
                  <a:pt x="605805" y="22220"/>
                </a:lnTo>
                <a:lnTo>
                  <a:pt x="666697" y="14372"/>
                </a:lnTo>
                <a:lnTo>
                  <a:pt x="729537" y="8170"/>
                </a:lnTo>
                <a:lnTo>
                  <a:pt x="794188" y="3669"/>
                </a:lnTo>
                <a:lnTo>
                  <a:pt x="860511" y="926"/>
                </a:lnTo>
                <a:lnTo>
                  <a:pt x="928369" y="0"/>
                </a:lnTo>
                <a:close/>
              </a:path>
            </a:pathLst>
          </a:custGeom>
          <a:ln w="38097">
            <a:solidFill>
              <a:srgbClr val="FF0000"/>
            </a:solidFill>
          </a:ln>
        </p:spPr>
        <p:txBody>
          <a:bodyPr wrap="square" lIns="0" tIns="0" rIns="0" bIns="0" rtlCol="0"/>
          <a:lstStyle/>
          <a:p>
            <a:endParaRPr>
              <a:solidFill>
                <a:prstClr val="black"/>
              </a:solidFill>
            </a:endParaRPr>
          </a:p>
        </p:txBody>
      </p:sp>
    </p:spTree>
    <p:custDataLst>
      <p:tags r:id="rId1"/>
    </p:custDataLst>
    <p:extLst>
      <p:ext uri="{BB962C8B-B14F-4D97-AF65-F5344CB8AC3E}">
        <p14:creationId xmlns:p14="http://schemas.microsoft.com/office/powerpoint/2010/main" val="200439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553" y="152968"/>
            <a:ext cx="9144000" cy="6858000"/>
          </a:xfrm>
          <a:prstGeom prst="rect">
            <a:avLst/>
          </a:prstGeom>
          <a:blipFill>
            <a:blip r:embed="rId2" cstate="print"/>
            <a:stretch>
              <a:fillRect/>
            </a:stretch>
          </a:blipFill>
        </p:spPr>
        <p:txBody>
          <a:bodyPr wrap="square" lIns="0" tIns="0" rIns="0" bIns="0" rtlCol="0"/>
          <a:lstStyle/>
          <a:p>
            <a:pPr defTabSz="820487"/>
            <a:endParaRPr dirty="0">
              <a:solidFill>
                <a:prstClr val="black"/>
              </a:solidFill>
            </a:endParaRPr>
          </a:p>
        </p:txBody>
      </p:sp>
      <p:sp>
        <p:nvSpPr>
          <p:cNvPr id="33" name="object 33"/>
          <p:cNvSpPr txBox="1">
            <a:spLocks noGrp="1"/>
          </p:cNvSpPr>
          <p:nvPr>
            <p:ph type="title"/>
          </p:nvPr>
        </p:nvSpPr>
        <p:spPr>
          <a:xfrm>
            <a:off x="-160798" y="240903"/>
            <a:ext cx="9196278" cy="1242614"/>
          </a:xfrm>
          <a:prstGeom prst="rect">
            <a:avLst/>
          </a:prstGeom>
          <a:solidFill>
            <a:srgbClr val="FFFF00"/>
          </a:solidFill>
        </p:spPr>
        <p:txBody>
          <a:bodyPr vert="horz" wrap="square" lIns="0" tIns="11396" rIns="0" bIns="0" rtlCol="0">
            <a:spAutoFit/>
          </a:bodyPr>
          <a:lstStyle/>
          <a:p>
            <a:pPr marL="11396" marR="4559" algn="ctr">
              <a:spcBef>
                <a:spcPts val="90"/>
              </a:spcBef>
            </a:pPr>
            <a:r>
              <a:rPr lang="en-US" sz="4000" dirty="0" smtClean="0">
                <a:solidFill>
                  <a:prstClr val="black"/>
                </a:solidFill>
                <a:ea typeface="Calibri"/>
                <a:cs typeface="Calibri"/>
                <a:sym typeface="Calibri"/>
              </a:rPr>
              <a:t>1.TEACHER EDUCATION IN INDONESIA</a:t>
            </a:r>
            <a:br>
              <a:rPr lang="en-US" sz="4000" dirty="0" smtClean="0">
                <a:solidFill>
                  <a:prstClr val="black"/>
                </a:solidFill>
                <a:ea typeface="Calibri"/>
                <a:cs typeface="Calibri"/>
                <a:sym typeface="Calibri"/>
              </a:rPr>
            </a:br>
            <a:endParaRPr sz="4000" spc="76" dirty="0"/>
          </a:p>
        </p:txBody>
      </p:sp>
      <p:sp>
        <p:nvSpPr>
          <p:cNvPr id="35" name="Slide Number Placeholder 34"/>
          <p:cNvSpPr>
            <a:spLocks noGrp="1"/>
          </p:cNvSpPr>
          <p:nvPr>
            <p:ph type="sldNum" sz="quarter" idx="4294967295"/>
          </p:nvPr>
        </p:nvSpPr>
        <p:spPr>
          <a:xfrm>
            <a:off x="6583680" y="6378048"/>
            <a:ext cx="2103120" cy="276999"/>
          </a:xfrm>
          <a:prstGeom prst="rect">
            <a:avLst/>
          </a:prstGeom>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
        <p:nvSpPr>
          <p:cNvPr id="36" name="Footer Placeholder 35"/>
          <p:cNvSpPr>
            <a:spLocks noGrp="1"/>
          </p:cNvSpPr>
          <p:nvPr>
            <p:ph type="ftr" sz="quarter" idx="4294967295"/>
          </p:nvPr>
        </p:nvSpPr>
        <p:spPr>
          <a:xfrm>
            <a:off x="2123736" y="6237420"/>
            <a:ext cx="5760640" cy="288033"/>
          </a:xfrm>
          <a:prstGeom prst="rect">
            <a:avLst/>
          </a:prstGeom>
        </p:spPr>
        <p:txBody>
          <a:bodyPr/>
          <a:lstStyle/>
          <a:p>
            <a:r>
              <a:rPr lang="en-US" dirty="0" err="1" smtClean="0">
                <a:solidFill>
                  <a:prstClr val="black">
                    <a:tint val="75000"/>
                  </a:prstClr>
                </a:solidFill>
              </a:rPr>
              <a:t>Dinn</a:t>
            </a:r>
            <a:r>
              <a:rPr lang="en-US" dirty="0" smtClean="0">
                <a:solidFill>
                  <a:prstClr val="black">
                    <a:tint val="75000"/>
                  </a:prstClr>
                </a:solidFill>
              </a:rPr>
              <a:t> </a:t>
            </a:r>
            <a:r>
              <a:rPr lang="en-US" dirty="0" err="1" smtClean="0">
                <a:solidFill>
                  <a:prstClr val="black">
                    <a:tint val="75000"/>
                  </a:prstClr>
                </a:solidFill>
              </a:rPr>
              <a:t>Wahyudin</a:t>
            </a:r>
            <a:r>
              <a:rPr lang="en-US" dirty="0" smtClean="0">
                <a:solidFill>
                  <a:prstClr val="black">
                    <a:tint val="75000"/>
                  </a:prstClr>
                </a:solidFill>
              </a:rPr>
              <a:t>/UPI/</a:t>
            </a:r>
            <a:r>
              <a:rPr lang="en-US" dirty="0" err="1" smtClean="0">
                <a:solidFill>
                  <a:prstClr val="black">
                    <a:tint val="75000"/>
                  </a:prstClr>
                </a:solidFill>
              </a:rPr>
              <a:t>Chungnam</a:t>
            </a:r>
            <a:r>
              <a:rPr lang="en-US" dirty="0" smtClean="0">
                <a:solidFill>
                  <a:prstClr val="black">
                    <a:tint val="75000"/>
                  </a:prstClr>
                </a:solidFill>
              </a:rPr>
              <a:t> National </a:t>
            </a:r>
            <a:r>
              <a:rPr lang="en-US" dirty="0" err="1" smtClean="0">
                <a:solidFill>
                  <a:prstClr val="black">
                    <a:tint val="75000"/>
                  </a:prstClr>
                </a:solidFill>
              </a:rPr>
              <a:t>Univ</a:t>
            </a:r>
            <a:r>
              <a:rPr lang="en-US" dirty="0" smtClean="0">
                <a:solidFill>
                  <a:prstClr val="black">
                    <a:tint val="75000"/>
                  </a:prstClr>
                </a:solidFill>
              </a:rPr>
              <a:t>/2018</a:t>
            </a:r>
            <a:endParaRPr lang="en-US" dirty="0">
              <a:solidFill>
                <a:prstClr val="black">
                  <a:tint val="75000"/>
                </a:prstClr>
              </a:solidFill>
            </a:endParaRPr>
          </a:p>
        </p:txBody>
      </p:sp>
      <p:sp>
        <p:nvSpPr>
          <p:cNvPr id="3" name="AutoShape 2" descr="pendidikan guru sekolah dasar에 대한 이미지 검색결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022" y="2492896"/>
            <a:ext cx="575962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896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79300" y="3974142"/>
            <a:ext cx="9025830" cy="2883858"/>
          </a:xfrm>
          <a:solidFill>
            <a:srgbClr val="FFC000"/>
          </a:solidFill>
        </p:spPr>
        <p:txBody>
          <a:bodyPr>
            <a:normAutofit/>
          </a:bodyPr>
          <a:lstStyle/>
          <a:p>
            <a:pPr marL="0" indent="457146">
              <a:buNone/>
            </a:pPr>
            <a:r>
              <a:rPr lang="en-US" sz="2800" b="1" dirty="0"/>
              <a:t>EDUCATION INDONESIA </a:t>
            </a:r>
            <a:r>
              <a:rPr lang="en-US" sz="2800" b="1" dirty="0" smtClean="0"/>
              <a:t>(2016</a:t>
            </a:r>
            <a:r>
              <a:rPr lang="en-US" sz="2000" b="1" dirty="0"/>
              <a:t>) :                                                                                                                                                                                         Population: 261 million; Compulsory Education : 9 years;                                                                                                          Type of Curriculum : Competency Based Curriculum (since 2004).                                          Primary  school : 150.400 schools, 25,5  </a:t>
            </a:r>
            <a:r>
              <a:rPr lang="en-US" sz="2000" b="1" dirty="0" err="1"/>
              <a:t>milion</a:t>
            </a:r>
            <a:r>
              <a:rPr lang="en-US" sz="2000" b="1" dirty="0"/>
              <a:t> students; 1,4 million teachers                                                               Junior Secondary school:  37.100 school, 10,1 million student ; 628.000 teachers                                                                       Senior Secondary school: 13.200 school, 4,7 millions students; 307. 000 teachers  Vocational school  :  13.600 schools;  4,9 millions student; 292.212 teachers                                                                                       High Institution/</a:t>
            </a:r>
            <a:r>
              <a:rPr lang="en-US" sz="2000" b="1" dirty="0" err="1"/>
              <a:t>Univ</a:t>
            </a:r>
            <a:r>
              <a:rPr lang="en-US" sz="2000" b="1" dirty="0"/>
              <a:t>:  99  public, 3.100 private   ; with  2,3 students</a:t>
            </a:r>
          </a:p>
          <a:p>
            <a:pPr marL="0" indent="457146">
              <a:buNone/>
            </a:pPr>
            <a:endParaRPr lang="en-US" sz="2000" b="1" dirty="0"/>
          </a:p>
          <a:p>
            <a:pPr marL="0" indent="457146">
              <a:buNone/>
            </a:pPr>
            <a:endParaRPr lang="en-US" sz="2000" b="1" dirty="0"/>
          </a:p>
          <a:p>
            <a:pPr marL="0" indent="457146">
              <a:buNone/>
            </a:pPr>
            <a:endParaRPr lang="en-US" sz="2000" b="1" dirty="0"/>
          </a:p>
          <a:p>
            <a:pPr marL="0" indent="457146">
              <a:buNone/>
            </a:pPr>
            <a:endParaRPr lang="en-US" sz="2000" b="1" dirty="0"/>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00" y="27980"/>
            <a:ext cx="9144000" cy="397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3095D910-47B4-4F64-9A47-51D920C2164B}" type="slidenum">
              <a:rPr lang="id-ID" smtClean="0">
                <a:solidFill>
                  <a:prstClr val="black">
                    <a:tint val="75000"/>
                  </a:prstClr>
                </a:solidFill>
              </a:rPr>
              <a:pPr/>
              <a:t>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extLst>
      <p:ext uri="{BB962C8B-B14F-4D97-AF65-F5344CB8AC3E}">
        <p14:creationId xmlns:p14="http://schemas.microsoft.com/office/powerpoint/2010/main" val="3847498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FF00"/>
          </a:solidFill>
        </p:spPr>
        <p:txBody>
          <a:bodyPr/>
          <a:lstStyle/>
          <a:p>
            <a:r>
              <a:rPr lang="en-US" b="1" dirty="0" smtClean="0"/>
              <a:t>EDUCATION FACTS</a:t>
            </a:r>
            <a:endParaRPr lang="en-US" b="1" dirty="0"/>
          </a:p>
        </p:txBody>
      </p:sp>
      <p:sp>
        <p:nvSpPr>
          <p:cNvPr id="3" name="Content Placeholder 2"/>
          <p:cNvSpPr>
            <a:spLocks noGrp="1"/>
          </p:cNvSpPr>
          <p:nvPr>
            <p:ph idx="1"/>
          </p:nvPr>
        </p:nvSpPr>
        <p:spPr>
          <a:solidFill>
            <a:schemeClr val="tx2">
              <a:lumMod val="20000"/>
              <a:lumOff val="80000"/>
            </a:schemeClr>
          </a:solidFill>
        </p:spPr>
        <p:txBody>
          <a:bodyPr>
            <a:normAutofit fontScale="85000" lnSpcReduction="20000"/>
          </a:bodyPr>
          <a:lstStyle/>
          <a:p>
            <a:pPr>
              <a:buFont typeface="Wingdings" pitchFamily="2" charset="2"/>
              <a:buChar char="q"/>
            </a:pPr>
            <a:r>
              <a:rPr lang="en-US" sz="3300" b="1" dirty="0"/>
              <a:t>The Indonesian education system is the fourth largest in the world with more than 50 million students, 3 million teachers, 300,000 schools</a:t>
            </a:r>
            <a:r>
              <a:rPr lang="en-US" sz="3300" b="1" dirty="0" smtClean="0"/>
              <a:t>.</a:t>
            </a:r>
            <a:endParaRPr lang="en-US" sz="3300" b="1" u="sng" baseline="30000" dirty="0" smtClean="0">
              <a:hlinkClick r:id="rId2"/>
            </a:endParaRPr>
          </a:p>
          <a:p>
            <a:pPr>
              <a:buFont typeface="Wingdings" pitchFamily="2" charset="2"/>
              <a:buChar char="q"/>
            </a:pPr>
            <a:r>
              <a:rPr lang="en-US" sz="3300" b="1" dirty="0" smtClean="0"/>
              <a:t>Primary </a:t>
            </a:r>
            <a:r>
              <a:rPr lang="en-US" sz="3300" b="1" dirty="0"/>
              <a:t>to </a:t>
            </a:r>
            <a:r>
              <a:rPr lang="en-US" sz="3300" b="1" dirty="0" smtClean="0"/>
              <a:t>Junior Secondary school </a:t>
            </a:r>
            <a:r>
              <a:rPr lang="en-US" sz="3300" b="1" dirty="0"/>
              <a:t>level is </a:t>
            </a:r>
            <a:r>
              <a:rPr lang="en-US" sz="3300" b="1" dirty="0" smtClean="0"/>
              <a:t>compulsory. </a:t>
            </a:r>
          </a:p>
          <a:p>
            <a:pPr>
              <a:buFont typeface="Wingdings" pitchFamily="2" charset="2"/>
              <a:buChar char="q"/>
            </a:pPr>
            <a:r>
              <a:rPr lang="en-US" sz="3300" b="1" dirty="0" smtClean="0"/>
              <a:t>In 2018, </a:t>
            </a:r>
            <a:r>
              <a:rPr lang="en-US" sz="3300" b="1" dirty="0"/>
              <a:t>the net enrollment rate for primary education is </a:t>
            </a:r>
            <a:r>
              <a:rPr lang="en-US" sz="3300" b="1" dirty="0" smtClean="0"/>
              <a:t>t 96,82%, </a:t>
            </a:r>
            <a:r>
              <a:rPr lang="en-US" sz="3300" b="1" dirty="0"/>
              <a:t>but the enrollment rate is decreasing for </a:t>
            </a:r>
            <a:r>
              <a:rPr lang="en-US" sz="3300" b="1" dirty="0" smtClean="0"/>
              <a:t>Junior Secondary  </a:t>
            </a:r>
            <a:r>
              <a:rPr lang="en-US" sz="3300" b="1" dirty="0"/>
              <a:t>school to </a:t>
            </a:r>
            <a:r>
              <a:rPr lang="en-US" sz="3300" b="1" dirty="0" smtClean="0"/>
              <a:t>84,61% </a:t>
            </a:r>
            <a:r>
              <a:rPr lang="en-US" sz="3300" b="1" dirty="0"/>
              <a:t>and </a:t>
            </a:r>
            <a:r>
              <a:rPr lang="en-US" sz="3300" b="1" dirty="0" smtClean="0"/>
              <a:t>Senior Secondary  </a:t>
            </a:r>
            <a:r>
              <a:rPr lang="en-US" sz="3300" b="1" dirty="0"/>
              <a:t>school to </a:t>
            </a:r>
            <a:r>
              <a:rPr lang="en-US" sz="3300" b="1" dirty="0" smtClean="0"/>
              <a:t>66, 57 %.</a:t>
            </a:r>
          </a:p>
          <a:p>
            <a:pPr>
              <a:buFont typeface="Wingdings" pitchFamily="2" charset="2"/>
              <a:buChar char="q"/>
            </a:pPr>
            <a:r>
              <a:rPr lang="en-US" sz="3300" b="1" dirty="0" smtClean="0"/>
              <a:t>Tertiary-education </a:t>
            </a:r>
            <a:r>
              <a:rPr lang="en-US" sz="3300" b="1" dirty="0"/>
              <a:t>participation is even lower </a:t>
            </a:r>
            <a:r>
              <a:rPr lang="en-US" sz="3300" b="1" dirty="0" smtClean="0"/>
              <a:t>– 31,5 – </a:t>
            </a:r>
            <a:r>
              <a:rPr lang="en-US" sz="3300" b="1" dirty="0"/>
              <a:t>this number is still quite high compared to </a:t>
            </a:r>
            <a:r>
              <a:rPr lang="en-US" sz="3300" b="1" dirty="0" smtClean="0"/>
              <a:t>other </a:t>
            </a:r>
            <a:r>
              <a:rPr lang="en-US" sz="3300" b="1" dirty="0"/>
              <a:t>ASEAN member </a:t>
            </a:r>
            <a:r>
              <a:rPr lang="en-US" sz="3300" b="1" dirty="0" smtClean="0"/>
              <a:t>states</a:t>
            </a:r>
            <a:r>
              <a:rPr lang="en-US" dirty="0" smtClean="0"/>
              <a:t>.</a:t>
            </a:r>
            <a:endParaRPr lang="en-US" dirty="0"/>
          </a:p>
        </p:txBody>
      </p:sp>
      <p:sp>
        <p:nvSpPr>
          <p:cNvPr id="5" name="Slide Number Placeholder 4"/>
          <p:cNvSpPr>
            <a:spLocks noGrp="1"/>
          </p:cNvSpPr>
          <p:nvPr>
            <p:ph type="sldNum" sz="quarter" idx="12"/>
          </p:nvPr>
        </p:nvSpPr>
        <p:spPr/>
        <p:txBody>
          <a:bodyPr/>
          <a:lstStyle/>
          <a:p>
            <a:fld id="{3095D910-47B4-4F64-9A47-51D920C2164B}" type="slidenum">
              <a:rPr lang="id-ID" smtClean="0">
                <a:solidFill>
                  <a:prstClr val="black">
                    <a:tint val="75000"/>
                  </a:prstClr>
                </a:solidFill>
              </a:rPr>
              <a:pPr/>
              <a:t>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extLst>
      <p:ext uri="{BB962C8B-B14F-4D97-AF65-F5344CB8AC3E}">
        <p14:creationId xmlns:p14="http://schemas.microsoft.com/office/powerpoint/2010/main" val="423563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FF00"/>
          </a:solidFill>
          <a:ln>
            <a:solidFill>
              <a:schemeClr val="accent1"/>
            </a:solidFill>
          </a:ln>
        </p:spPr>
        <p:txBody>
          <a:bodyPr>
            <a:normAutofit/>
          </a:bodyPr>
          <a:lstStyle/>
          <a:p>
            <a:r>
              <a:rPr lang="en-US" b="1" dirty="0" smtClean="0"/>
              <a:t>TEACHER EDUCATION IN INDONESIA</a:t>
            </a:r>
            <a:endParaRPr lang="en-US" b="1" dirty="0"/>
          </a:p>
        </p:txBody>
      </p:sp>
      <p:sp>
        <p:nvSpPr>
          <p:cNvPr id="3" name="Content Placeholder 2"/>
          <p:cNvSpPr>
            <a:spLocks noGrp="1"/>
          </p:cNvSpPr>
          <p:nvPr>
            <p:ph idx="1"/>
          </p:nvPr>
        </p:nvSpPr>
        <p:spPr>
          <a:xfrm>
            <a:off x="971600" y="1412776"/>
            <a:ext cx="7715200" cy="5040560"/>
          </a:xfrm>
          <a:solidFill>
            <a:schemeClr val="tx2">
              <a:lumMod val="20000"/>
              <a:lumOff val="80000"/>
            </a:schemeClr>
          </a:solidFill>
        </p:spPr>
        <p:txBody>
          <a:bodyPr>
            <a:normAutofit fontScale="77500" lnSpcReduction="20000"/>
          </a:bodyPr>
          <a:lstStyle/>
          <a:p>
            <a:pPr>
              <a:buFont typeface="Wingdings" pitchFamily="2" charset="2"/>
              <a:buChar char="q"/>
            </a:pPr>
            <a:r>
              <a:rPr lang="en-US" b="1" dirty="0" smtClean="0"/>
              <a:t>Dutch Colonialism : </a:t>
            </a:r>
            <a:r>
              <a:rPr lang="en-US" b="1" dirty="0" err="1" smtClean="0"/>
              <a:t>Kweekschool</a:t>
            </a:r>
            <a:r>
              <a:rPr lang="en-US" b="1" dirty="0" smtClean="0"/>
              <a:t>  (2 </a:t>
            </a:r>
            <a:r>
              <a:rPr lang="en-US" b="1" dirty="0" err="1" smtClean="0"/>
              <a:t>yrs</a:t>
            </a:r>
            <a:r>
              <a:rPr lang="en-US" b="1" dirty="0" smtClean="0"/>
              <a:t>)</a:t>
            </a:r>
          </a:p>
          <a:p>
            <a:pPr>
              <a:buFont typeface="Wingdings" pitchFamily="2" charset="2"/>
              <a:buChar char="q"/>
            </a:pPr>
            <a:r>
              <a:rPr lang="en-US" b="1" dirty="0" smtClean="0"/>
              <a:t>Japan Colonialism : </a:t>
            </a:r>
            <a:r>
              <a:rPr lang="en-US" b="1" dirty="0" err="1" smtClean="0"/>
              <a:t>Syato</a:t>
            </a:r>
            <a:r>
              <a:rPr lang="en-US" b="1" dirty="0" smtClean="0"/>
              <a:t> </a:t>
            </a:r>
            <a:r>
              <a:rPr lang="en-US" b="1" dirty="0" err="1" smtClean="0"/>
              <a:t>Sihan</a:t>
            </a:r>
            <a:r>
              <a:rPr lang="en-US" b="1" dirty="0" smtClean="0"/>
              <a:t> </a:t>
            </a:r>
            <a:r>
              <a:rPr lang="en-US" b="1" dirty="0" err="1" smtClean="0"/>
              <a:t>Gakko</a:t>
            </a:r>
            <a:r>
              <a:rPr lang="en-US" b="1" dirty="0" smtClean="0"/>
              <a:t> (2 </a:t>
            </a:r>
            <a:r>
              <a:rPr lang="en-US" b="1" dirty="0" err="1" smtClean="0"/>
              <a:t>yrs</a:t>
            </a:r>
            <a:r>
              <a:rPr lang="en-US" b="1" dirty="0" smtClean="0"/>
              <a:t>)</a:t>
            </a:r>
          </a:p>
          <a:p>
            <a:pPr>
              <a:buFont typeface="Wingdings" pitchFamily="2" charset="2"/>
              <a:buChar char="q"/>
            </a:pPr>
            <a:r>
              <a:rPr lang="en-US" b="1" dirty="0" smtClean="0">
                <a:effectLst/>
              </a:rPr>
              <a:t>INDEPENDENCE PERIOD:</a:t>
            </a:r>
          </a:p>
          <a:p>
            <a:pPr marL="0" indent="0">
              <a:buNone/>
            </a:pPr>
            <a:r>
              <a:rPr lang="en-US" b="1" dirty="0"/>
              <a:t> </a:t>
            </a:r>
            <a:r>
              <a:rPr lang="en-US" b="1" dirty="0" smtClean="0"/>
              <a:t>   - SGB (4yrs)  for Primary School teachers, KGB</a:t>
            </a:r>
          </a:p>
          <a:p>
            <a:pPr marL="0" indent="0">
              <a:buNone/>
            </a:pPr>
            <a:r>
              <a:rPr lang="en-US" b="1" dirty="0" smtClean="0"/>
              <a:t>    - SGA (6 </a:t>
            </a:r>
            <a:r>
              <a:rPr lang="en-US" b="1" dirty="0" err="1" smtClean="0"/>
              <a:t>yrs</a:t>
            </a:r>
            <a:r>
              <a:rPr lang="en-US" b="1" dirty="0" smtClean="0"/>
              <a:t>) for Secondary school Teachers, KGA</a:t>
            </a:r>
          </a:p>
          <a:p>
            <a:pPr marL="0" indent="0">
              <a:buNone/>
            </a:pPr>
            <a:r>
              <a:rPr lang="en-US" b="1" dirty="0"/>
              <a:t> </a:t>
            </a:r>
            <a:r>
              <a:rPr lang="en-US" b="1" dirty="0" smtClean="0"/>
              <a:t>   - SPG (3 </a:t>
            </a:r>
            <a:r>
              <a:rPr lang="en-US" b="1" dirty="0" err="1" smtClean="0"/>
              <a:t>yrs</a:t>
            </a:r>
            <a:r>
              <a:rPr lang="en-US" b="1" dirty="0" smtClean="0"/>
              <a:t>) for PSTs, B1 -B2, Diploma 2.</a:t>
            </a:r>
          </a:p>
          <a:p>
            <a:pPr>
              <a:buFont typeface="Wingdings" pitchFamily="2" charset="2"/>
              <a:buChar char="q"/>
            </a:pPr>
            <a:r>
              <a:rPr lang="en-US" b="1" dirty="0"/>
              <a:t> </a:t>
            </a:r>
            <a:r>
              <a:rPr lang="en-US" b="1" dirty="0" smtClean="0"/>
              <a:t>1954 : established Teacher </a:t>
            </a:r>
            <a:r>
              <a:rPr lang="en-US" b="1" dirty="0" err="1" smtClean="0"/>
              <a:t>Edu</a:t>
            </a:r>
            <a:r>
              <a:rPr lang="en-US" b="1" dirty="0" smtClean="0"/>
              <a:t>. in HE level (PTPG)</a:t>
            </a:r>
          </a:p>
          <a:p>
            <a:pPr marL="0" indent="0">
              <a:buNone/>
            </a:pPr>
            <a:r>
              <a:rPr lang="en-US" b="1" dirty="0" smtClean="0"/>
              <a:t>     -  BA (</a:t>
            </a:r>
            <a:r>
              <a:rPr lang="en-US" b="1" dirty="0" err="1" smtClean="0"/>
              <a:t>sarmud</a:t>
            </a:r>
            <a:r>
              <a:rPr lang="en-US" b="1" dirty="0" smtClean="0"/>
              <a:t>), </a:t>
            </a:r>
            <a:r>
              <a:rPr lang="en-US" b="1" dirty="0" err="1" smtClean="0"/>
              <a:t>Drs</a:t>
            </a:r>
            <a:r>
              <a:rPr lang="en-US" b="1" dirty="0" smtClean="0"/>
              <a:t> (</a:t>
            </a:r>
            <a:r>
              <a:rPr lang="en-US" b="1" dirty="0" err="1" smtClean="0"/>
              <a:t>sarjana</a:t>
            </a:r>
            <a:r>
              <a:rPr lang="en-US" b="1" dirty="0" smtClean="0"/>
              <a:t>)</a:t>
            </a:r>
          </a:p>
          <a:p>
            <a:pPr>
              <a:buFont typeface="Wingdings" pitchFamily="2" charset="2"/>
              <a:buChar char="q"/>
            </a:pPr>
            <a:r>
              <a:rPr lang="en-US" b="1" dirty="0"/>
              <a:t> </a:t>
            </a:r>
            <a:r>
              <a:rPr lang="en-US" b="1" dirty="0" smtClean="0"/>
              <a:t>2005 : All teachers should graduate </a:t>
            </a:r>
            <a:r>
              <a:rPr lang="en-US" b="1" dirty="0" err="1" smtClean="0"/>
              <a:t>frm</a:t>
            </a:r>
            <a:r>
              <a:rPr lang="en-US" b="1" dirty="0" smtClean="0"/>
              <a:t> Undergraduate </a:t>
            </a:r>
            <a:r>
              <a:rPr lang="en-US" b="1" dirty="0" err="1" smtClean="0"/>
              <a:t>Prog</a:t>
            </a:r>
            <a:r>
              <a:rPr lang="en-US" b="1" dirty="0" smtClean="0"/>
              <a:t>.( Bachelor -S1)</a:t>
            </a:r>
          </a:p>
          <a:p>
            <a:pPr>
              <a:buFont typeface="Wingdings" pitchFamily="2" charset="2"/>
              <a:buChar char="q"/>
            </a:pPr>
            <a:r>
              <a:rPr lang="en-US" b="1" dirty="0" smtClean="0"/>
              <a:t>  2017 : </a:t>
            </a:r>
            <a:r>
              <a:rPr lang="en-US" b="1" dirty="0"/>
              <a:t>All teachers should </a:t>
            </a:r>
            <a:r>
              <a:rPr lang="en-US" b="1" dirty="0" smtClean="0"/>
              <a:t>graduate </a:t>
            </a:r>
            <a:r>
              <a:rPr lang="en-US" b="1" dirty="0" err="1"/>
              <a:t>frm</a:t>
            </a:r>
            <a:r>
              <a:rPr lang="en-US" b="1" dirty="0"/>
              <a:t> </a:t>
            </a:r>
            <a:r>
              <a:rPr lang="en-US" b="1" dirty="0" smtClean="0"/>
              <a:t>Undergraduate </a:t>
            </a:r>
            <a:r>
              <a:rPr lang="en-US" b="1" dirty="0" err="1" smtClean="0"/>
              <a:t>prog</a:t>
            </a:r>
            <a:r>
              <a:rPr lang="en-US" b="1" dirty="0" smtClean="0"/>
              <a:t> (S1/D-4) and plus  1 </a:t>
            </a:r>
            <a:r>
              <a:rPr lang="en-US" b="1" dirty="0" err="1" smtClean="0"/>
              <a:t>yrs</a:t>
            </a:r>
            <a:r>
              <a:rPr lang="en-US" b="1" dirty="0" smtClean="0"/>
              <a:t>  PPG (Teacher Professional  Education Program).</a:t>
            </a:r>
          </a:p>
          <a:p>
            <a:pPr marL="0" indent="0">
              <a:buNone/>
            </a:pPr>
            <a:endParaRPr lang="en-US" dirty="0" smtClean="0"/>
          </a:p>
          <a:p>
            <a:pPr marL="0" indent="0">
              <a:buNone/>
            </a:pPr>
            <a:endParaRPr lang="en-US" dirty="0">
              <a:effectLst/>
            </a:endParaRPr>
          </a:p>
        </p:txBody>
      </p:sp>
      <p:sp>
        <p:nvSpPr>
          <p:cNvPr id="5" name="Slide Number Placeholder 4"/>
          <p:cNvSpPr>
            <a:spLocks noGrp="1"/>
          </p:cNvSpPr>
          <p:nvPr>
            <p:ph type="sldNum" sz="quarter" idx="12"/>
          </p:nvPr>
        </p:nvSpPr>
        <p:spPr/>
        <p:txBody>
          <a:bodyPr/>
          <a:lstStyle/>
          <a:p>
            <a:fld id="{3095D910-47B4-4F64-9A47-51D920C2164B}" type="slidenum">
              <a:rPr lang="id-ID" smtClean="0">
                <a:solidFill>
                  <a:prstClr val="black">
                    <a:tint val="75000"/>
                  </a:prstClr>
                </a:solidFill>
              </a:rPr>
              <a:pPr/>
              <a:t>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extLst>
      <p:ext uri="{BB962C8B-B14F-4D97-AF65-F5344CB8AC3E}">
        <p14:creationId xmlns:p14="http://schemas.microsoft.com/office/powerpoint/2010/main" val="306560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5514" y="0"/>
            <a:ext cx="9144000" cy="1143000"/>
          </a:xfrm>
          <a:prstGeom prst="rect">
            <a:avLst/>
          </a:prstGeom>
          <a:solidFill>
            <a:srgbClr val="FFFF00"/>
          </a:solidFill>
          <a:ln>
            <a:noFill/>
          </a:ln>
        </p:spPr>
        <p:txBody>
          <a:bodyPr lIns="91415" tIns="45695" rIns="91415" bIns="45695" anchor="ctr" anchorCtr="0">
            <a:noAutofit/>
          </a:bodyPr>
          <a:lstStyle/>
          <a:p>
            <a:pPr>
              <a:spcBef>
                <a:spcPts val="0"/>
              </a:spcBef>
              <a:buClr>
                <a:schemeClr val="lt1"/>
              </a:buClr>
              <a:buSzPct val="25000"/>
            </a:pPr>
            <a:r>
              <a:rPr lang="en-US" sz="3600" b="1" dirty="0" smtClean="0">
                <a:latin typeface="Calibri"/>
                <a:ea typeface="Calibri"/>
                <a:cs typeface="Calibri"/>
                <a:sym typeface="Calibri"/>
              </a:rPr>
              <a:t>THE GOAL </a:t>
            </a:r>
            <a:r>
              <a:rPr lang="id-ID" sz="3600" b="1" dirty="0" smtClean="0">
                <a:latin typeface="Calibri"/>
                <a:ea typeface="Calibri"/>
                <a:cs typeface="Calibri"/>
                <a:sym typeface="Calibri"/>
              </a:rPr>
              <a:t>OF NATIONAL EDUCATION</a:t>
            </a:r>
            <a:r>
              <a:rPr lang="id-ID" sz="3600" b="1" dirty="0">
                <a:latin typeface="Calibri"/>
                <a:ea typeface="Calibri"/>
                <a:cs typeface="Calibri"/>
                <a:sym typeface="Calibri"/>
              </a:rPr>
              <a:t/>
            </a:r>
            <a:br>
              <a:rPr lang="id-ID" sz="3600" b="1" dirty="0">
                <a:latin typeface="Calibri"/>
                <a:ea typeface="Calibri"/>
                <a:cs typeface="Calibri"/>
                <a:sym typeface="Calibri"/>
              </a:rPr>
            </a:br>
            <a:r>
              <a:rPr lang="id-ID" sz="2800" b="1" dirty="0">
                <a:latin typeface="Calibri"/>
                <a:ea typeface="Calibri"/>
                <a:cs typeface="Calibri"/>
                <a:sym typeface="Calibri"/>
              </a:rPr>
              <a:t>(Pasal 3 UU No 20 Sisdiknas Tahun 2003)</a:t>
            </a:r>
          </a:p>
        </p:txBody>
      </p:sp>
      <p:sp>
        <p:nvSpPr>
          <p:cNvPr id="324" name="Shape 324"/>
          <p:cNvSpPr txBox="1">
            <a:spLocks noGrp="1"/>
          </p:cNvSpPr>
          <p:nvPr>
            <p:ph type="body" idx="1"/>
          </p:nvPr>
        </p:nvSpPr>
        <p:spPr>
          <a:xfrm>
            <a:off x="457200" y="1412776"/>
            <a:ext cx="8229600" cy="2232246"/>
          </a:xfrm>
          <a:prstGeom prst="rect">
            <a:avLst/>
          </a:prstGeom>
          <a:solidFill>
            <a:srgbClr val="DAEEF3"/>
          </a:solidFill>
          <a:ln>
            <a:noFill/>
          </a:ln>
        </p:spPr>
        <p:txBody>
          <a:bodyPr lIns="91415" tIns="45695" rIns="91415" bIns="45695" anchor="t" anchorCtr="0">
            <a:noAutofit/>
          </a:bodyPr>
          <a:lstStyle/>
          <a:p>
            <a:pPr marL="400003" lvl="1" indent="-6349">
              <a:spcBef>
                <a:spcPts val="0"/>
              </a:spcBef>
              <a:buClr>
                <a:schemeClr val="dk1"/>
              </a:buClr>
              <a:buSzPct val="25000"/>
              <a:buNone/>
            </a:pPr>
            <a:r>
              <a:rPr lang="id-ID" dirty="0">
                <a:latin typeface="Calibri"/>
                <a:ea typeface="Calibri"/>
                <a:cs typeface="Calibri"/>
                <a:sym typeface="Calibri"/>
              </a:rPr>
              <a:t>To develop students' potential to become faithful and pious man, noble, healthy, knowledgeable, skilled, creative, independent, and also to become democratic and responsible citizen</a:t>
            </a:r>
            <a:r>
              <a:rPr lang="id-ID" dirty="0">
                <a:solidFill>
                  <a:srgbClr val="7030A0"/>
                </a:solidFill>
                <a:latin typeface="Calibri"/>
                <a:ea typeface="Calibri"/>
                <a:cs typeface="Calibri"/>
                <a:sym typeface="Calibri"/>
              </a:rPr>
              <a:t>.</a:t>
            </a:r>
          </a:p>
        </p:txBody>
      </p:sp>
      <p:sp>
        <p:nvSpPr>
          <p:cNvPr id="325" name="Shape 325"/>
          <p:cNvSpPr/>
          <p:nvPr/>
        </p:nvSpPr>
        <p:spPr>
          <a:xfrm>
            <a:off x="3707944" y="3717032"/>
            <a:ext cx="1224137" cy="360040"/>
          </a:xfrm>
          <a:prstGeom prst="downArrow">
            <a:avLst>
              <a:gd name="adj1" fmla="val 50000"/>
              <a:gd name="adj2" fmla="val 50000"/>
            </a:avLst>
          </a:prstGeom>
          <a:solidFill>
            <a:srgbClr val="C00000"/>
          </a:solidFill>
          <a:ln w="25400" cap="flat">
            <a:solidFill>
              <a:srgbClr val="395E8A"/>
            </a:solidFill>
            <a:prstDash val="solid"/>
            <a:round/>
            <a:headEnd type="none" w="med" len="med"/>
            <a:tailEnd type="none" w="med" len="med"/>
          </a:ln>
        </p:spPr>
        <p:txBody>
          <a:bodyPr lIns="91415" tIns="45695" rIns="91415" bIns="45695" anchor="ctr" anchorCtr="0">
            <a:noAutofit/>
          </a:bodyPr>
          <a:lstStyle/>
          <a:p>
            <a:pPr algn="ctr"/>
            <a:endParaRPr>
              <a:solidFill>
                <a:prstClr val="white"/>
              </a:solidFill>
              <a:ea typeface="Calibri"/>
              <a:cs typeface="Calibri"/>
              <a:sym typeface="Calibri"/>
            </a:endParaRPr>
          </a:p>
        </p:txBody>
      </p:sp>
      <p:graphicFrame>
        <p:nvGraphicFramePr>
          <p:cNvPr id="326" name="Shape 326"/>
          <p:cNvGraphicFramePr/>
          <p:nvPr>
            <p:extLst>
              <p:ext uri="{D42A27DB-BD31-4B8C-83A1-F6EECF244321}">
                <p14:modId xmlns:p14="http://schemas.microsoft.com/office/powerpoint/2010/main" val="1333762044"/>
              </p:ext>
            </p:extLst>
          </p:nvPr>
        </p:nvGraphicFramePr>
        <p:xfrm>
          <a:off x="384499" y="4268687"/>
          <a:ext cx="8375075" cy="2560360"/>
        </p:xfrm>
        <a:graphic>
          <a:graphicData uri="http://schemas.openxmlformats.org/drawingml/2006/table">
            <a:tbl>
              <a:tblPr firstRow="1" bandRow="1">
                <a:noFill/>
              </a:tblPr>
              <a:tblGrid>
                <a:gridCol w="1927600"/>
                <a:gridCol w="6447475"/>
              </a:tblGrid>
              <a:tr h="822970">
                <a:tc>
                  <a:txBody>
                    <a:bodyPr/>
                    <a:lstStyle/>
                    <a:p>
                      <a:pPr marL="0" marR="0" lvl="0" indent="0" algn="l" rtl="0">
                        <a:spcBef>
                          <a:spcPts val="0"/>
                        </a:spcBef>
                        <a:buSzPct val="25000"/>
                        <a:buNone/>
                      </a:pPr>
                      <a:r>
                        <a:rPr lang="id-ID" sz="2400" b="1" u="none" strike="noStrike" cap="none" baseline="0" dirty="0">
                          <a:solidFill>
                            <a:srgbClr val="7030A0"/>
                          </a:solidFill>
                        </a:rPr>
                        <a:t>Spiritual Attitude</a:t>
                      </a:r>
                    </a:p>
                  </a:txBody>
                  <a:tcPr marL="84400" marR="84400" marT="45725" marB="45725" anchor="ctr">
                    <a:solidFill>
                      <a:schemeClr val="accent1">
                        <a:lumMod val="60000"/>
                        <a:lumOff val="40000"/>
                      </a:schemeClr>
                    </a:solidFill>
                  </a:tcPr>
                </a:tc>
                <a:tc>
                  <a:txBody>
                    <a:bodyPr/>
                    <a:lstStyle/>
                    <a:p>
                      <a:pPr marL="0" marR="0" lvl="0" indent="0" algn="l" rtl="0">
                        <a:spcBef>
                          <a:spcPts val="0"/>
                        </a:spcBef>
                        <a:buSzPct val="25000"/>
                        <a:buNone/>
                      </a:pPr>
                      <a:r>
                        <a:rPr lang="id-ID" sz="2400" b="1" dirty="0">
                          <a:solidFill>
                            <a:srgbClr val="7030A0"/>
                          </a:solidFill>
                        </a:rPr>
                        <a:t>Faithful and Pious</a:t>
                      </a:r>
                    </a:p>
                  </a:txBody>
                  <a:tcPr marL="84400" marR="84400" marT="45725" marB="45725" anchor="ctr">
                    <a:solidFill>
                      <a:schemeClr val="accent1">
                        <a:lumMod val="60000"/>
                        <a:lumOff val="40000"/>
                      </a:schemeClr>
                    </a:solidFill>
                  </a:tcPr>
                </a:tc>
              </a:tr>
              <a:tr h="822970">
                <a:tc>
                  <a:txBody>
                    <a:bodyPr/>
                    <a:lstStyle/>
                    <a:p>
                      <a:pPr marL="0" marR="0" lvl="0" indent="0" algn="l" rtl="0">
                        <a:spcBef>
                          <a:spcPts val="0"/>
                        </a:spcBef>
                        <a:buSzPct val="25000"/>
                        <a:buNone/>
                      </a:pPr>
                      <a:r>
                        <a:rPr lang="id-ID" sz="2400" b="1" dirty="0">
                          <a:solidFill>
                            <a:srgbClr val="7030A0"/>
                          </a:solidFill>
                        </a:rPr>
                        <a:t>Social Attitude</a:t>
                      </a:r>
                    </a:p>
                  </a:txBody>
                  <a:tcPr marL="84400" marR="84400" marT="45725" marB="45725" anchor="ctr">
                    <a:solidFill>
                      <a:srgbClr val="FFC000"/>
                    </a:solidFill>
                  </a:tcPr>
                </a:tc>
                <a:tc>
                  <a:txBody>
                    <a:bodyPr/>
                    <a:lstStyle/>
                    <a:p>
                      <a:pPr marL="0" marR="0" lvl="0" indent="0" algn="l" rtl="0">
                        <a:spcBef>
                          <a:spcPts val="0"/>
                        </a:spcBef>
                        <a:buSzPct val="25000"/>
                        <a:buNone/>
                      </a:pPr>
                      <a:r>
                        <a:rPr lang="id-ID" sz="2400" b="1" dirty="0" smtClean="0">
                          <a:solidFill>
                            <a:srgbClr val="7030A0"/>
                          </a:solidFill>
                        </a:rPr>
                        <a:t>healthy</a:t>
                      </a:r>
                      <a:r>
                        <a:rPr lang="id-ID" sz="2400" b="1" u="none" strike="noStrike" cap="none" baseline="0" dirty="0">
                          <a:solidFill>
                            <a:srgbClr val="7030A0"/>
                          </a:solidFill>
                        </a:rPr>
                        <a:t>, </a:t>
                      </a:r>
                      <a:r>
                        <a:rPr lang="id-ID" sz="2400" b="1" dirty="0">
                          <a:solidFill>
                            <a:srgbClr val="7030A0"/>
                          </a:solidFill>
                        </a:rPr>
                        <a:t>independent</a:t>
                      </a:r>
                      <a:r>
                        <a:rPr lang="id-ID" sz="2400" b="1" u="none" strike="noStrike" cap="none" baseline="0" dirty="0">
                          <a:solidFill>
                            <a:srgbClr val="7030A0"/>
                          </a:solidFill>
                        </a:rPr>
                        <a:t>, </a:t>
                      </a:r>
                      <a:r>
                        <a:rPr lang="id-ID" sz="2400" b="1" dirty="0">
                          <a:solidFill>
                            <a:srgbClr val="7030A0"/>
                          </a:solidFill>
                        </a:rPr>
                        <a:t>democratic and </a:t>
                      </a:r>
                      <a:r>
                        <a:rPr lang="id-ID" sz="2400" b="1" dirty="0" smtClean="0">
                          <a:solidFill>
                            <a:srgbClr val="7030A0"/>
                          </a:solidFill>
                        </a:rPr>
                        <a:t>responsible</a:t>
                      </a:r>
                      <a:endParaRPr lang="id-ID" sz="2400" b="1" dirty="0">
                        <a:solidFill>
                          <a:srgbClr val="7030A0"/>
                        </a:solidFill>
                      </a:endParaRPr>
                    </a:p>
                  </a:txBody>
                  <a:tcPr marL="84400" marR="84400" marT="45725" marB="45725" anchor="ctr">
                    <a:solidFill>
                      <a:srgbClr val="FFC000"/>
                    </a:solidFill>
                  </a:tcPr>
                </a:tc>
              </a:tr>
              <a:tr h="457210">
                <a:tc>
                  <a:txBody>
                    <a:bodyPr/>
                    <a:lstStyle/>
                    <a:p>
                      <a:pPr marL="0" marR="0" lvl="0" indent="0" algn="l" rtl="0">
                        <a:spcBef>
                          <a:spcPts val="0"/>
                        </a:spcBef>
                        <a:buSzPct val="25000"/>
                        <a:buNone/>
                      </a:pPr>
                      <a:r>
                        <a:rPr lang="id-ID" sz="2400" b="1" dirty="0">
                          <a:solidFill>
                            <a:srgbClr val="7030A0"/>
                          </a:solidFill>
                        </a:rPr>
                        <a:t>Knowledge</a:t>
                      </a:r>
                    </a:p>
                  </a:txBody>
                  <a:tcPr marL="84400" marR="84400" marT="45725" marB="45725" anchor="ctr">
                    <a:solidFill>
                      <a:schemeClr val="accent2">
                        <a:lumMod val="60000"/>
                        <a:lumOff val="40000"/>
                      </a:schemeClr>
                    </a:solidFill>
                  </a:tcPr>
                </a:tc>
                <a:tc>
                  <a:txBody>
                    <a:bodyPr/>
                    <a:lstStyle/>
                    <a:p>
                      <a:pPr marL="0" marR="0" lvl="0" indent="0" algn="l" rtl="0">
                        <a:spcBef>
                          <a:spcPts val="0"/>
                        </a:spcBef>
                        <a:buSzPct val="25000"/>
                        <a:buNone/>
                      </a:pPr>
                      <a:r>
                        <a:rPr lang="id-ID" sz="2400" b="1" dirty="0">
                          <a:solidFill>
                            <a:srgbClr val="7030A0"/>
                          </a:solidFill>
                        </a:rPr>
                        <a:t>knowlegeable</a:t>
                      </a:r>
                    </a:p>
                  </a:txBody>
                  <a:tcPr marL="84400" marR="84400" marT="45725" marB="45725" anchor="ctr">
                    <a:solidFill>
                      <a:schemeClr val="accent2">
                        <a:lumMod val="60000"/>
                        <a:lumOff val="40000"/>
                      </a:schemeClr>
                    </a:solidFill>
                  </a:tcPr>
                </a:tc>
              </a:tr>
              <a:tr h="457210">
                <a:tc>
                  <a:txBody>
                    <a:bodyPr/>
                    <a:lstStyle/>
                    <a:p>
                      <a:pPr marL="0" marR="0" lvl="0" indent="0" algn="l" rtl="0">
                        <a:spcBef>
                          <a:spcPts val="0"/>
                        </a:spcBef>
                        <a:buSzPct val="25000"/>
                        <a:buNone/>
                      </a:pPr>
                      <a:r>
                        <a:rPr lang="id-ID" sz="2400" b="1" dirty="0">
                          <a:solidFill>
                            <a:srgbClr val="7030A0"/>
                          </a:solidFill>
                        </a:rPr>
                        <a:t>Skill</a:t>
                      </a:r>
                    </a:p>
                  </a:txBody>
                  <a:tcPr marL="84400" marR="84400" marT="45725" marB="45725" anchor="ctr">
                    <a:solidFill>
                      <a:srgbClr val="00B0F0"/>
                    </a:solidFill>
                  </a:tcPr>
                </a:tc>
                <a:tc>
                  <a:txBody>
                    <a:bodyPr/>
                    <a:lstStyle/>
                    <a:p>
                      <a:pPr marL="0" marR="0" lvl="1" indent="0" algn="l" rtl="0">
                        <a:lnSpc>
                          <a:spcPct val="100000"/>
                        </a:lnSpc>
                        <a:spcBef>
                          <a:spcPts val="0"/>
                        </a:spcBef>
                        <a:spcAft>
                          <a:spcPts val="0"/>
                        </a:spcAft>
                        <a:buClr>
                          <a:schemeClr val="dk1"/>
                        </a:buClr>
                        <a:buSzPct val="25000"/>
                        <a:buFont typeface="Calibri"/>
                        <a:buNone/>
                      </a:pPr>
                      <a:r>
                        <a:rPr lang="id-ID" sz="2400" b="1" dirty="0">
                          <a:solidFill>
                            <a:srgbClr val="7030A0"/>
                          </a:solidFill>
                        </a:rPr>
                        <a:t>skilled and </a:t>
                      </a:r>
                      <a:r>
                        <a:rPr lang="id-ID" sz="2400" b="1" dirty="0" smtClean="0">
                          <a:solidFill>
                            <a:srgbClr val="7030A0"/>
                          </a:solidFill>
                        </a:rPr>
                        <a:t>creative, etc</a:t>
                      </a:r>
                      <a:endParaRPr lang="id-ID" sz="2400" b="1" dirty="0">
                        <a:solidFill>
                          <a:srgbClr val="7030A0"/>
                        </a:solidFill>
                      </a:endParaRPr>
                    </a:p>
                  </a:txBody>
                  <a:tcPr marL="84400" marR="84400" marT="45725" marB="45725" anchor="ctr">
                    <a:solidFill>
                      <a:srgbClr val="00B0F0"/>
                    </a:solidFill>
                  </a:tcPr>
                </a:tc>
              </a:tr>
            </a:tbl>
          </a:graphicData>
        </a:graphic>
      </p:graphicFrame>
      <p:sp>
        <p:nvSpPr>
          <p:cNvPr id="3" name="Slide Number Placeholder 2"/>
          <p:cNvSpPr>
            <a:spLocks noGrp="1"/>
          </p:cNvSpPr>
          <p:nvPr>
            <p:ph type="sldNum" sz="quarter" idx="12"/>
          </p:nvPr>
        </p:nvSpPr>
        <p:spPr/>
        <p:txBody>
          <a:bodyPr/>
          <a:lstStyle/>
          <a:p>
            <a:fld id="{3095D910-47B4-4F64-9A47-51D920C2164B}" type="slidenum">
              <a:rPr lang="id-ID" smtClean="0">
                <a:solidFill>
                  <a:prstClr val="black">
                    <a:tint val="75000"/>
                  </a:prstClr>
                </a:solidFill>
              </a:rPr>
              <a:pPr/>
              <a:t>8</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r>
              <a:rPr lang="id-ID" smtClean="0">
                <a:solidFill>
                  <a:prstClr val="black">
                    <a:tint val="75000"/>
                  </a:prstClr>
                </a:solidFill>
              </a:rPr>
              <a:t>Dinn Wahyudin/UPI/Chungnam National Univ/2018</a:t>
            </a:r>
            <a:endParaRPr lang="id-ID">
              <a:solidFill>
                <a:prstClr val="black">
                  <a:tint val="75000"/>
                </a:prstClr>
              </a:solidFill>
            </a:endParaRPr>
          </a:p>
        </p:txBody>
      </p:sp>
    </p:spTree>
    <p:extLst>
      <p:ext uri="{BB962C8B-B14F-4D97-AF65-F5344CB8AC3E}">
        <p14:creationId xmlns:p14="http://schemas.microsoft.com/office/powerpoint/2010/main" val="136058526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35164833"/>
              </p:ext>
            </p:extLst>
          </p:nvPr>
        </p:nvGraphicFramePr>
        <p:xfrm>
          <a:off x="428602" y="1124743"/>
          <a:ext cx="8286808" cy="5682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3319498" y="2420888"/>
            <a:ext cx="2357437" cy="2357438"/>
          </a:xfrm>
          <a:prstGeom prst="ellipse">
            <a:avLst/>
          </a:prstGeom>
          <a:solidFill>
            <a:srgbClr val="002060"/>
          </a:solidFill>
          <a:ln>
            <a:solidFill>
              <a:schemeClr val="tx2"/>
            </a:solidFill>
          </a:ln>
        </p:spPr>
        <p:style>
          <a:lnRef idx="3">
            <a:schemeClr val="lt1"/>
          </a:lnRef>
          <a:fillRef idx="1">
            <a:schemeClr val="accent2"/>
          </a:fillRef>
          <a:effectRef idx="1">
            <a:schemeClr val="accent2"/>
          </a:effectRef>
          <a:fontRef idx="minor">
            <a:schemeClr val="lt1"/>
          </a:fontRef>
        </p:style>
        <p:txBody>
          <a:bodyPr anchor="ctr"/>
          <a:lstStyle/>
          <a:p>
            <a:pPr algn="ctr" defTabSz="914400" fontAlgn="base">
              <a:spcBef>
                <a:spcPct val="0"/>
              </a:spcBef>
              <a:spcAft>
                <a:spcPct val="0"/>
              </a:spcAft>
              <a:defRPr/>
            </a:pPr>
            <a:r>
              <a:rPr lang="id-ID" sz="1700" b="1" dirty="0">
                <a:solidFill>
                  <a:prstClr val="white"/>
                </a:solidFill>
                <a:cs typeface="Arial" pitchFamily="34" charset="0"/>
              </a:rPr>
              <a:t>LIFE </a:t>
            </a:r>
            <a:r>
              <a:rPr lang="id-ID" sz="1700" b="1" dirty="0" smtClean="0">
                <a:solidFill>
                  <a:prstClr val="white"/>
                </a:solidFill>
                <a:cs typeface="Arial" pitchFamily="34" charset="0"/>
              </a:rPr>
              <a:t>CYCLE</a:t>
            </a:r>
            <a:r>
              <a:rPr lang="en-US" sz="1700" b="1" dirty="0" smtClean="0">
                <a:solidFill>
                  <a:prstClr val="white"/>
                </a:solidFill>
                <a:cs typeface="Arial" pitchFamily="34" charset="0"/>
              </a:rPr>
              <a:t> OF</a:t>
            </a:r>
            <a:r>
              <a:rPr lang="id-ID" sz="1700" b="1" dirty="0" smtClean="0">
                <a:solidFill>
                  <a:prstClr val="white"/>
                </a:solidFill>
                <a:cs typeface="Arial" pitchFamily="34" charset="0"/>
              </a:rPr>
              <a:t> </a:t>
            </a:r>
            <a:r>
              <a:rPr lang="en-US" sz="1700" b="1" dirty="0" smtClean="0">
                <a:solidFill>
                  <a:prstClr val="white"/>
                </a:solidFill>
                <a:cs typeface="Arial" pitchFamily="34" charset="0"/>
              </a:rPr>
              <a:t> </a:t>
            </a:r>
            <a:r>
              <a:rPr lang="en-US" sz="1700" b="1" dirty="0">
                <a:solidFill>
                  <a:prstClr val="white"/>
                </a:solidFill>
                <a:cs typeface="Arial" pitchFamily="34" charset="0"/>
              </a:rPr>
              <a:t>PROFESI </a:t>
            </a:r>
            <a:r>
              <a:rPr lang="en-US" sz="1700" b="1" dirty="0" smtClean="0">
                <a:solidFill>
                  <a:prstClr val="white"/>
                </a:solidFill>
                <a:cs typeface="Arial" pitchFamily="34" charset="0"/>
              </a:rPr>
              <a:t>ONAL TEACHER</a:t>
            </a:r>
            <a:endParaRPr lang="id-ID" sz="1700" b="1" dirty="0">
              <a:solidFill>
                <a:prstClr val="white"/>
              </a:solidFill>
              <a:cs typeface="Arial" pitchFamily="34" charset="0"/>
            </a:endParaRPr>
          </a:p>
        </p:txBody>
      </p:sp>
      <p:grpSp>
        <p:nvGrpSpPr>
          <p:cNvPr id="6" name="Group 5"/>
          <p:cNvGrpSpPr/>
          <p:nvPr/>
        </p:nvGrpSpPr>
        <p:grpSpPr>
          <a:xfrm>
            <a:off x="3687891" y="2544885"/>
            <a:ext cx="1768230" cy="1768230"/>
            <a:chOff x="5325237" y="1633952"/>
            <a:chExt cx="1768230" cy="1768230"/>
          </a:xfrm>
          <a:scene3d>
            <a:camera prst="orthographicFront">
              <a:rot lat="0" lon="0" rev="0"/>
            </a:camera>
            <a:lightRig rig="contrasting" dir="t">
              <a:rot lat="0" lon="0" rev="1200000"/>
            </a:lightRig>
          </a:scene3d>
        </p:grpSpPr>
        <p:sp>
          <p:nvSpPr>
            <p:cNvPr id="7" name="Oval 6"/>
            <p:cNvSpPr/>
            <p:nvPr/>
          </p:nvSpPr>
          <p:spPr>
            <a:xfrm>
              <a:off x="5325237" y="1633952"/>
              <a:ext cx="1768230" cy="176823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Oval 4"/>
            <p:cNvSpPr/>
            <p:nvPr/>
          </p:nvSpPr>
          <p:spPr>
            <a:xfrm>
              <a:off x="5584188" y="1892903"/>
              <a:ext cx="1250328" cy="1250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1500" b="1" dirty="0" smtClean="0">
                  <a:solidFill>
                    <a:prstClr val="black"/>
                  </a:solidFill>
                </a:rPr>
                <a:t>PRESERVICE TEACHER EDUCATION</a:t>
              </a:r>
              <a:endParaRPr lang="id-ID" sz="1500" b="1" dirty="0">
                <a:solidFill>
                  <a:prstClr val="black"/>
                </a:solidFill>
              </a:endParaRPr>
            </a:p>
          </p:txBody>
        </p:sp>
      </p:grpSp>
      <p:grpSp>
        <p:nvGrpSpPr>
          <p:cNvPr id="9" name="Group 8"/>
          <p:cNvGrpSpPr/>
          <p:nvPr/>
        </p:nvGrpSpPr>
        <p:grpSpPr>
          <a:xfrm>
            <a:off x="3687891" y="2636912"/>
            <a:ext cx="1953634" cy="1862816"/>
            <a:chOff x="4976833" y="1481552"/>
            <a:chExt cx="2185018" cy="2027181"/>
          </a:xfrm>
          <a:scene3d>
            <a:camera prst="orthographicFront">
              <a:rot lat="0" lon="0" rev="0"/>
            </a:camera>
            <a:lightRig rig="contrasting" dir="t">
              <a:rot lat="0" lon="0" rev="1200000"/>
            </a:lightRig>
          </a:scene3d>
        </p:grpSpPr>
        <p:sp>
          <p:nvSpPr>
            <p:cNvPr id="10" name="Oval 9"/>
            <p:cNvSpPr/>
            <p:nvPr/>
          </p:nvSpPr>
          <p:spPr>
            <a:xfrm>
              <a:off x="4976833" y="1481552"/>
              <a:ext cx="2185018" cy="2027181"/>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p:nvPr/>
          </p:nvSpPr>
          <p:spPr>
            <a:xfrm>
              <a:off x="5584188" y="1892903"/>
              <a:ext cx="1250328" cy="1250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1500" b="1" dirty="0" smtClean="0">
                  <a:solidFill>
                    <a:prstClr val="black"/>
                  </a:solidFill>
                </a:rPr>
                <a:t>PRESERVICE TEACHER EDUCATION</a:t>
              </a:r>
              <a:endParaRPr lang="id-ID" sz="1500" b="1" dirty="0">
                <a:solidFill>
                  <a:prstClr val="black"/>
                </a:solidFill>
              </a:endParaRPr>
            </a:p>
          </p:txBody>
        </p:sp>
      </p:grpSp>
      <p:sp>
        <p:nvSpPr>
          <p:cNvPr id="12" name="Rounded Rectangle 11"/>
          <p:cNvSpPr/>
          <p:nvPr/>
        </p:nvSpPr>
        <p:spPr>
          <a:xfrm>
            <a:off x="161770" y="144364"/>
            <a:ext cx="8820472" cy="8417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prstClr val="black"/>
                </a:solidFill>
              </a:rPr>
              <a:t>CYCLE  OF  TEACHERS </a:t>
            </a:r>
          </a:p>
          <a:p>
            <a:pPr algn="ctr"/>
            <a:r>
              <a:rPr lang="en-US" sz="2400" b="1" dirty="0" smtClean="0">
                <a:solidFill>
                  <a:prstClr val="black"/>
                </a:solidFill>
              </a:rPr>
              <a:t>(adopted from </a:t>
            </a:r>
            <a:r>
              <a:rPr lang="en-US" sz="2400" b="1" dirty="0" err="1" smtClean="0">
                <a:solidFill>
                  <a:prstClr val="black"/>
                </a:solidFill>
              </a:rPr>
              <a:t>Kartadinata</a:t>
            </a:r>
            <a:r>
              <a:rPr lang="en-US" sz="2400" b="1" dirty="0" smtClean="0">
                <a:solidFill>
                  <a:prstClr val="black"/>
                </a:solidFill>
              </a:rPr>
              <a:t>, 2010)</a:t>
            </a:r>
            <a:endParaRPr lang="en-US" sz="2400" b="1" dirty="0">
              <a:solidFill>
                <a:prstClr val="black"/>
              </a:solidFill>
            </a:endParaRPr>
          </a:p>
        </p:txBody>
      </p:sp>
      <p:sp>
        <p:nvSpPr>
          <p:cNvPr id="3" name="Slide Number Placeholder 2"/>
          <p:cNvSpPr>
            <a:spLocks noGrp="1"/>
          </p:cNvSpPr>
          <p:nvPr>
            <p:ph type="sldNum" sz="quarter" idx="12"/>
          </p:nvPr>
        </p:nvSpPr>
        <p:spPr/>
        <p:txBody>
          <a:bodyPr/>
          <a:lstStyle/>
          <a:p>
            <a:pPr>
              <a:defRPr/>
            </a:pPr>
            <a:fld id="{A3A1006F-96C8-456A-812E-6CBB3AF7AC9D}" type="slidenum">
              <a:rPr lang="en-US" smtClean="0"/>
              <a:pPr>
                <a:defRPr/>
              </a:pPr>
              <a:t>9</a:t>
            </a:fld>
            <a:endParaRPr lang="en-US"/>
          </a:p>
        </p:txBody>
      </p:sp>
    </p:spTree>
    <p:extLst>
      <p:ext uri="{BB962C8B-B14F-4D97-AF65-F5344CB8AC3E}">
        <p14:creationId xmlns:p14="http://schemas.microsoft.com/office/powerpoint/2010/main" val="2314443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nodeType="afterGroup">
                            <p:stCondLst>
                              <p:cond delay="1900"/>
                            </p:stCondLst>
                            <p:childTnLst>
                              <p:par>
                                <p:cTn id="13" presetID="55"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ding Grid">
  <a:themeElements>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Digital blue design template">
  <a:themeElements>
    <a:clrScheme name="">
      <a:dk1>
        <a:srgbClr val="005A58"/>
      </a:dk1>
      <a:lt1>
        <a:srgbClr val="336699"/>
      </a:lt1>
      <a:dk2>
        <a:srgbClr val="003399"/>
      </a:dk2>
      <a:lt2>
        <a:srgbClr val="5F5F5F"/>
      </a:lt2>
      <a:accent1>
        <a:srgbClr val="B2C7D6"/>
      </a:accent1>
      <a:accent2>
        <a:srgbClr val="698CCB"/>
      </a:accent2>
      <a:accent3>
        <a:srgbClr val="AAADCA"/>
      </a:accent3>
      <a:accent4>
        <a:srgbClr val="2A5682"/>
      </a:accent4>
      <a:accent5>
        <a:srgbClr val="D5E0E8"/>
      </a:accent5>
      <a:accent6>
        <a:srgbClr val="5E7EB8"/>
      </a:accent6>
      <a:hlink>
        <a:srgbClr val="3366CC"/>
      </a:hlink>
      <a:folHlink>
        <a:srgbClr val="3366CC"/>
      </a:folHlink>
    </a:clrScheme>
    <a:fontScheme name="Digital blue design template">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blue design template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igital blue design template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Digital blue design template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Digital blue design template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Digital blue design template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Digital blue design template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Digital blue design template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Digital blue design template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igital blue design template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Digital blue design template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Digital blue design template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Digital blue design template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
      <a:clrScheme name="Digital blue design template 14">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0033CC"/>
        </a:hlink>
        <a:folHlink>
          <a:srgbClr val="003399"/>
        </a:folHlink>
      </a:clrScheme>
      <a:clrMap bg1="lt1" tx1="dk1" bg2="lt2" tx2="dk2" accent1="accent1" accent2="accent2" accent3="accent3" accent4="accent4" accent5="accent5" accent6="accent6" hlink="hlink" folHlink="folHlink"/>
    </a:extraClrScheme>
    <a:extraClrScheme>
      <a:clrScheme name="Digital blue design template 1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003399"/>
        </a:hlink>
        <a:folHlink>
          <a:srgbClr val="003399"/>
        </a:folHlink>
      </a:clrScheme>
      <a:clrMap bg1="lt1" tx1="dk1" bg2="lt2" tx2="dk2" accent1="accent1" accent2="accent2" accent3="accent3" accent4="accent4" accent5="accent5" accent6="accent6" hlink="hlink" folHlink="folHlink"/>
    </a:extraClrScheme>
    <a:extraClrScheme>
      <a:clrScheme name="Digital blue design template 16">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3366CC"/>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9352</TotalTime>
  <Words>1488</Words>
  <Application>Microsoft Office PowerPoint</Application>
  <PresentationFormat>On-screen Show (4:3)</PresentationFormat>
  <Paragraphs>238</Paragraphs>
  <Slides>28</Slides>
  <Notes>3</Notes>
  <HiddenSlides>1</HiddenSlides>
  <MMClips>0</MMClips>
  <ScaleCrop>false</ScaleCrop>
  <HeadingPairs>
    <vt:vector size="4" baseType="variant">
      <vt:variant>
        <vt:lpstr>Theme</vt:lpstr>
      </vt:variant>
      <vt:variant>
        <vt:i4>11</vt:i4>
      </vt:variant>
      <vt:variant>
        <vt:lpstr>Slide Titles</vt:lpstr>
      </vt:variant>
      <vt:variant>
        <vt:i4>28</vt:i4>
      </vt:variant>
    </vt:vector>
  </HeadingPairs>
  <TitlesOfParts>
    <vt:vector size="39" baseType="lpstr">
      <vt:lpstr>Office Theme</vt:lpstr>
      <vt:lpstr>2_Office Theme</vt:lpstr>
      <vt:lpstr>10_Office Theme</vt:lpstr>
      <vt:lpstr>Fading Grid</vt:lpstr>
      <vt:lpstr>6_Office Theme</vt:lpstr>
      <vt:lpstr>7_Office Theme</vt:lpstr>
      <vt:lpstr>Digital blue design template</vt:lpstr>
      <vt:lpstr>4_Office Theme</vt:lpstr>
      <vt:lpstr>Trek</vt:lpstr>
      <vt:lpstr>3_Office Theme</vt:lpstr>
      <vt:lpstr>11_Office Theme</vt:lpstr>
      <vt:lpstr>PowerPoint Presentation</vt:lpstr>
      <vt:lpstr>AGENDA</vt:lpstr>
      <vt:lpstr> </vt:lpstr>
      <vt:lpstr>1.TEACHER EDUCATION IN INDONESIA </vt:lpstr>
      <vt:lpstr>AGENDA</vt:lpstr>
      <vt:lpstr>EDUCATION FACTS</vt:lpstr>
      <vt:lpstr>TEACHER EDUCATION IN INDONESIA</vt:lpstr>
      <vt:lpstr>THE GOAL OF NATIONAL EDUCATION (Pasal 3 UU No 20 Sisdiknas Tahun 2003)</vt:lpstr>
      <vt:lpstr>PowerPoint Presentation</vt:lpstr>
      <vt:lpstr> </vt:lpstr>
      <vt:lpstr>TEACHER EDUCATION IN HE LEVEL                 IN THE LAST 5 DECADES </vt:lpstr>
      <vt:lpstr> </vt:lpstr>
      <vt:lpstr>3. NEW PRE SERVICE TEACHER EDUCATION (Permenristekdikti No 55/2017)  </vt:lpstr>
      <vt:lpstr> </vt:lpstr>
      <vt:lpstr>TEACHER PROFESSIONAL  EDUCATION PROGRAM</vt:lpstr>
      <vt:lpstr> </vt:lpstr>
      <vt:lpstr> </vt:lpstr>
      <vt:lpstr> </vt:lpstr>
      <vt:lpstr>PowerPoint Presentation</vt:lpstr>
      <vt:lpstr> </vt:lpstr>
      <vt:lpstr>PowerPoint Presentation</vt:lpstr>
      <vt:lpstr>PPG CURRICULUM</vt:lpstr>
      <vt:lpstr>STRUKTUR KURIKULUM PPG PRAJAB </vt:lpstr>
      <vt:lpstr>PEMBELAJARAN HYBRID  PPG DALAM JABATAN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ismail - [2010]</cp:lastModifiedBy>
  <cp:revision>584</cp:revision>
  <cp:lastPrinted>2018-07-28T02:07:07Z</cp:lastPrinted>
  <dcterms:created xsi:type="dcterms:W3CDTF">2013-01-11T10:56:19Z</dcterms:created>
  <dcterms:modified xsi:type="dcterms:W3CDTF">2019-06-17T23:52:25Z</dcterms:modified>
</cp:coreProperties>
</file>