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1307" r:id="rId2"/>
    <p:sldId id="1548" r:id="rId3"/>
    <p:sldId id="1055" r:id="rId4"/>
    <p:sldId id="1056" r:id="rId5"/>
    <p:sldId id="1057" r:id="rId6"/>
    <p:sldId id="1058" r:id="rId7"/>
    <p:sldId id="307" r:id="rId8"/>
    <p:sldId id="308" r:id="rId9"/>
    <p:sldId id="1489" r:id="rId10"/>
    <p:sldId id="1512" r:id="rId11"/>
    <p:sldId id="1511" r:id="rId12"/>
    <p:sldId id="1510" r:id="rId13"/>
    <p:sldId id="1544" r:id="rId14"/>
    <p:sldId id="1543" r:id="rId15"/>
    <p:sldId id="1542" r:id="rId16"/>
    <p:sldId id="1531" r:id="rId17"/>
    <p:sldId id="1532" r:id="rId18"/>
    <p:sldId id="1533" r:id="rId19"/>
    <p:sldId id="1503" r:id="rId20"/>
    <p:sldId id="1504" r:id="rId21"/>
    <p:sldId id="1505" r:id="rId22"/>
    <p:sldId id="1506" r:id="rId23"/>
    <p:sldId id="1507" r:id="rId24"/>
    <p:sldId id="1508" r:id="rId25"/>
    <p:sldId id="1514" r:id="rId26"/>
    <p:sldId id="1516" r:id="rId27"/>
    <p:sldId id="1534" r:id="rId28"/>
    <p:sldId id="1535" r:id="rId29"/>
    <p:sldId id="1536" r:id="rId30"/>
    <p:sldId id="1537" r:id="rId31"/>
    <p:sldId id="1517" r:id="rId32"/>
    <p:sldId id="1518" r:id="rId33"/>
    <p:sldId id="1519" r:id="rId34"/>
    <p:sldId id="1520" r:id="rId35"/>
    <p:sldId id="1538" r:id="rId36"/>
    <p:sldId id="1540" r:id="rId37"/>
    <p:sldId id="1522" r:id="rId38"/>
    <p:sldId id="1545" r:id="rId39"/>
    <p:sldId id="1547" r:id="rId40"/>
    <p:sldId id="1539" r:id="rId41"/>
    <p:sldId id="1541" r:id="rId4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0EC"/>
    <a:srgbClr val="CC99FF"/>
    <a:srgbClr val="E6D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10" autoAdjust="0"/>
    <p:restoredTop sz="94660"/>
  </p:normalViewPr>
  <p:slideViewPr>
    <p:cSldViewPr snapToGrid="0">
      <p:cViewPr varScale="1">
        <p:scale>
          <a:sx n="69" d="100"/>
          <a:sy n="69" d="100"/>
        </p:scale>
        <p:origin x="-1164"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660354-586A-4B2A-BAC5-7DA9B7BFECE4}" type="doc">
      <dgm:prSet loTypeId="urn:microsoft.com/office/officeart/2005/8/layout/process1" loCatId="process" qsTypeId="urn:microsoft.com/office/officeart/2005/8/quickstyle/simple1" qsCatId="simple" csTypeId="urn:microsoft.com/office/officeart/2005/8/colors/accent1_2" csCatId="accent1" phldr="1"/>
      <dgm:spPr/>
    </dgm:pt>
    <dgm:pt modelId="{575FEAC1-6435-41C8-ADC0-4E885988372E}">
      <dgm:prSet phldrT="[Text]" custT="1"/>
      <dgm:spPr>
        <a:solidFill>
          <a:srgbClr val="002060"/>
        </a:solidFill>
      </dgm:spPr>
      <dgm:t>
        <a:bodyPr/>
        <a:lstStyle/>
        <a:p>
          <a:r>
            <a:rPr lang="en-US" sz="5400" dirty="0">
              <a:latin typeface="Times New Roman" panose="02020603050405020304" pitchFamily="18" charset="0"/>
              <a:cs typeface="Times New Roman" panose="02020603050405020304" pitchFamily="18" charset="0"/>
            </a:rPr>
            <a:t>Behaviors</a:t>
          </a:r>
          <a:r>
            <a:rPr lang="en-US" sz="5400" dirty="0">
              <a:latin typeface="Browallia New" panose="020B0604020202020204" pitchFamily="34" charset="-34"/>
              <a:cs typeface="Browallia New" panose="020B0604020202020204" pitchFamily="34" charset="-34"/>
            </a:rPr>
            <a:t> </a:t>
          </a:r>
        </a:p>
      </dgm:t>
    </dgm:pt>
    <dgm:pt modelId="{293E8286-84D4-4253-AB78-610A0D4B2952}" type="parTrans" cxnId="{42248033-17FE-479B-A596-7C2325CCFDD6}">
      <dgm:prSet/>
      <dgm:spPr/>
      <dgm:t>
        <a:bodyPr/>
        <a:lstStyle/>
        <a:p>
          <a:endParaRPr lang="en-US"/>
        </a:p>
      </dgm:t>
    </dgm:pt>
    <dgm:pt modelId="{5076DD63-9915-44B0-8A4F-F2E8A1504589}" type="sibTrans" cxnId="{42248033-17FE-479B-A596-7C2325CCFDD6}">
      <dgm:prSet/>
      <dgm:spPr/>
      <dgm:t>
        <a:bodyPr/>
        <a:lstStyle/>
        <a:p>
          <a:endParaRPr lang="en-US"/>
        </a:p>
      </dgm:t>
    </dgm:pt>
    <dgm:pt modelId="{B9A7AA30-1F40-462F-B144-5D80E6990DA6}">
      <dgm:prSet phldrT="[Text]" custT="1"/>
      <dgm:spPr>
        <a:solidFill>
          <a:srgbClr val="002060"/>
        </a:solidFill>
      </dgm:spPr>
      <dgm:t>
        <a:bodyPr/>
        <a:lstStyle/>
        <a:p>
          <a:r>
            <a:rPr lang="en-US" sz="5400" b="1"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Thinking</a:t>
          </a:r>
          <a:r>
            <a:rPr lang="en-US" sz="5400" b="1" dirty="0">
              <a:solidFill>
                <a:schemeClr val="bg1">
                  <a:lumMod val="85000"/>
                </a:schemeClr>
              </a:solidFill>
              <a:effectLst/>
              <a:latin typeface="Times New Roman" panose="02020603050405020304" pitchFamily="18" charset="0"/>
              <a:cs typeface="Times New Roman" panose="02020603050405020304" pitchFamily="18" charset="0"/>
            </a:rPr>
            <a:t> </a:t>
          </a:r>
          <a:r>
            <a:rPr lang="en-US" sz="54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Skills</a:t>
          </a:r>
        </a:p>
      </dgm:t>
    </dgm:pt>
    <dgm:pt modelId="{ACE2A567-5FD6-4E50-94D1-7D686CCD6815}" type="parTrans" cxnId="{77360805-3637-44B8-954F-95D5117AC9E9}">
      <dgm:prSet/>
      <dgm:spPr/>
      <dgm:t>
        <a:bodyPr/>
        <a:lstStyle/>
        <a:p>
          <a:endParaRPr lang="en-US"/>
        </a:p>
      </dgm:t>
    </dgm:pt>
    <dgm:pt modelId="{8FB9C630-0B73-4D24-BB78-394F620C10DF}" type="sibTrans" cxnId="{77360805-3637-44B8-954F-95D5117AC9E9}">
      <dgm:prSet/>
      <dgm:spPr/>
      <dgm:t>
        <a:bodyPr/>
        <a:lstStyle/>
        <a:p>
          <a:endParaRPr lang="en-US"/>
        </a:p>
      </dgm:t>
    </dgm:pt>
    <dgm:pt modelId="{CEC6F19F-6D83-4E75-B3E9-D18824F061B7}" type="pres">
      <dgm:prSet presAssocID="{D0660354-586A-4B2A-BAC5-7DA9B7BFECE4}" presName="Name0" presStyleCnt="0">
        <dgm:presLayoutVars>
          <dgm:dir/>
          <dgm:resizeHandles val="exact"/>
        </dgm:presLayoutVars>
      </dgm:prSet>
      <dgm:spPr/>
    </dgm:pt>
    <dgm:pt modelId="{79027D91-5C0A-4B51-87D1-68B8938E13E3}" type="pres">
      <dgm:prSet presAssocID="{575FEAC1-6435-41C8-ADC0-4E885988372E}" presName="node" presStyleLbl="node1" presStyleIdx="0" presStyleCnt="2" custLinFactNeighborX="18044" custLinFactNeighborY="-4267">
        <dgm:presLayoutVars>
          <dgm:bulletEnabled val="1"/>
        </dgm:presLayoutVars>
      </dgm:prSet>
      <dgm:spPr/>
      <dgm:t>
        <a:bodyPr/>
        <a:lstStyle/>
        <a:p>
          <a:endParaRPr lang="th-TH"/>
        </a:p>
      </dgm:t>
    </dgm:pt>
    <dgm:pt modelId="{670C3088-534B-4D2A-B3ED-DE8DFD1396C8}" type="pres">
      <dgm:prSet presAssocID="{5076DD63-9915-44B0-8A4F-F2E8A1504589}" presName="sibTrans" presStyleLbl="sibTrans2D1" presStyleIdx="0" presStyleCnt="1"/>
      <dgm:spPr/>
      <dgm:t>
        <a:bodyPr/>
        <a:lstStyle/>
        <a:p>
          <a:endParaRPr lang="th-TH"/>
        </a:p>
      </dgm:t>
    </dgm:pt>
    <dgm:pt modelId="{BF79D875-AF67-4A9F-A64D-CE2B0984D2A1}" type="pres">
      <dgm:prSet presAssocID="{5076DD63-9915-44B0-8A4F-F2E8A1504589}" presName="connectorText" presStyleLbl="sibTrans2D1" presStyleIdx="0" presStyleCnt="1"/>
      <dgm:spPr/>
      <dgm:t>
        <a:bodyPr/>
        <a:lstStyle/>
        <a:p>
          <a:endParaRPr lang="th-TH"/>
        </a:p>
      </dgm:t>
    </dgm:pt>
    <dgm:pt modelId="{DC7594DB-DA27-429F-857D-12910DF24EFA}" type="pres">
      <dgm:prSet presAssocID="{B9A7AA30-1F40-462F-B144-5D80E6990DA6}" presName="node" presStyleLbl="node1" presStyleIdx="1" presStyleCnt="2">
        <dgm:presLayoutVars>
          <dgm:bulletEnabled val="1"/>
        </dgm:presLayoutVars>
      </dgm:prSet>
      <dgm:spPr/>
      <dgm:t>
        <a:bodyPr/>
        <a:lstStyle/>
        <a:p>
          <a:endParaRPr lang="th-TH"/>
        </a:p>
      </dgm:t>
    </dgm:pt>
  </dgm:ptLst>
  <dgm:cxnLst>
    <dgm:cxn modelId="{42248033-17FE-479B-A596-7C2325CCFDD6}" srcId="{D0660354-586A-4B2A-BAC5-7DA9B7BFECE4}" destId="{575FEAC1-6435-41C8-ADC0-4E885988372E}" srcOrd="0" destOrd="0" parTransId="{293E8286-84D4-4253-AB78-610A0D4B2952}" sibTransId="{5076DD63-9915-44B0-8A4F-F2E8A1504589}"/>
    <dgm:cxn modelId="{2761956F-B916-43F6-ADA7-B20C2711BEEC}" type="presOf" srcId="{5076DD63-9915-44B0-8A4F-F2E8A1504589}" destId="{670C3088-534B-4D2A-B3ED-DE8DFD1396C8}" srcOrd="0" destOrd="0" presId="urn:microsoft.com/office/officeart/2005/8/layout/process1"/>
    <dgm:cxn modelId="{F3A17442-FC65-4288-A805-870503CA3A7B}" type="presOf" srcId="{575FEAC1-6435-41C8-ADC0-4E885988372E}" destId="{79027D91-5C0A-4B51-87D1-68B8938E13E3}" srcOrd="0" destOrd="0" presId="urn:microsoft.com/office/officeart/2005/8/layout/process1"/>
    <dgm:cxn modelId="{B2E73B11-B51C-4709-8E2D-15C4CD6001C4}" type="presOf" srcId="{5076DD63-9915-44B0-8A4F-F2E8A1504589}" destId="{BF79D875-AF67-4A9F-A64D-CE2B0984D2A1}" srcOrd="1" destOrd="0" presId="urn:microsoft.com/office/officeart/2005/8/layout/process1"/>
    <dgm:cxn modelId="{0291C9A8-26CE-4A17-9009-F261E2D6175C}" type="presOf" srcId="{B9A7AA30-1F40-462F-B144-5D80E6990DA6}" destId="{DC7594DB-DA27-429F-857D-12910DF24EFA}" srcOrd="0" destOrd="0" presId="urn:microsoft.com/office/officeart/2005/8/layout/process1"/>
    <dgm:cxn modelId="{77360805-3637-44B8-954F-95D5117AC9E9}" srcId="{D0660354-586A-4B2A-BAC5-7DA9B7BFECE4}" destId="{B9A7AA30-1F40-462F-B144-5D80E6990DA6}" srcOrd="1" destOrd="0" parTransId="{ACE2A567-5FD6-4E50-94D1-7D686CCD6815}" sibTransId="{8FB9C630-0B73-4D24-BB78-394F620C10DF}"/>
    <dgm:cxn modelId="{8FFE9AC2-27DD-47C1-97F7-348312207305}" type="presOf" srcId="{D0660354-586A-4B2A-BAC5-7DA9B7BFECE4}" destId="{CEC6F19F-6D83-4E75-B3E9-D18824F061B7}" srcOrd="0" destOrd="0" presId="urn:microsoft.com/office/officeart/2005/8/layout/process1"/>
    <dgm:cxn modelId="{F0389F49-7359-4C0E-97A2-1D2CFCF59900}" type="presParOf" srcId="{CEC6F19F-6D83-4E75-B3E9-D18824F061B7}" destId="{79027D91-5C0A-4B51-87D1-68B8938E13E3}" srcOrd="0" destOrd="0" presId="urn:microsoft.com/office/officeart/2005/8/layout/process1"/>
    <dgm:cxn modelId="{4AB69B76-89A3-44A4-BE7D-24E563D1961C}" type="presParOf" srcId="{CEC6F19F-6D83-4E75-B3E9-D18824F061B7}" destId="{670C3088-534B-4D2A-B3ED-DE8DFD1396C8}" srcOrd="1" destOrd="0" presId="urn:microsoft.com/office/officeart/2005/8/layout/process1"/>
    <dgm:cxn modelId="{BC03AB81-0CDF-48EF-BAB7-984130881D5C}" type="presParOf" srcId="{670C3088-534B-4D2A-B3ED-DE8DFD1396C8}" destId="{BF79D875-AF67-4A9F-A64D-CE2B0984D2A1}" srcOrd="0" destOrd="0" presId="urn:microsoft.com/office/officeart/2005/8/layout/process1"/>
    <dgm:cxn modelId="{935EBE16-EDCF-4F7F-B0E6-BF700E7C125F}" type="presParOf" srcId="{CEC6F19F-6D83-4E75-B3E9-D18824F061B7}" destId="{DC7594DB-DA27-429F-857D-12910DF24EFA}"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660354-586A-4B2A-BAC5-7DA9B7BFECE4}" type="doc">
      <dgm:prSet loTypeId="urn:microsoft.com/office/officeart/2005/8/layout/process1" loCatId="process" qsTypeId="urn:microsoft.com/office/officeart/2005/8/quickstyle/simple1" qsCatId="simple" csTypeId="urn:microsoft.com/office/officeart/2005/8/colors/accent1_2" csCatId="accent1" phldr="1"/>
      <dgm:spPr/>
    </dgm:pt>
    <dgm:pt modelId="{B9A7AA30-1F40-462F-B144-5D80E6990DA6}">
      <dgm:prSet phldrT="[Text]" custT="1"/>
      <dgm:spPr>
        <a:solidFill>
          <a:srgbClr val="002060"/>
        </a:solidFill>
      </dgm:spPr>
      <dgm:t>
        <a:bodyPr/>
        <a:lstStyle/>
        <a:p>
          <a:r>
            <a:rPr lang="en-US" sz="6500" b="0" dirty="0">
              <a:solidFill>
                <a:schemeClr val="bg1">
                  <a:lumMod val="85000"/>
                </a:schemeClr>
              </a:solidFill>
              <a:effectLst/>
              <a:latin typeface="Times New Roman" panose="02020603050405020304" pitchFamily="18" charset="0"/>
              <a:cs typeface="Times New Roman" panose="02020603050405020304" pitchFamily="18" charset="0"/>
            </a:rPr>
            <a:t>Thinking</a:t>
          </a:r>
          <a:r>
            <a:rPr lang="en-US" sz="6500" b="1" dirty="0">
              <a:solidFill>
                <a:srgbClr val="FFFF00"/>
              </a:solidFill>
              <a:latin typeface="Times New Roman" panose="02020603050405020304" pitchFamily="18" charset="0"/>
              <a:cs typeface="Times New Roman" panose="02020603050405020304" pitchFamily="18" charset="0"/>
            </a:rPr>
            <a:t> </a:t>
          </a:r>
          <a:r>
            <a:rPr lang="en-US" sz="88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Skills</a:t>
          </a:r>
        </a:p>
        <a:p>
          <a:endParaRPr lang="en-US" sz="1000"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gm:t>
    </dgm:pt>
    <dgm:pt modelId="{ACE2A567-5FD6-4E50-94D1-7D686CCD6815}" type="parTrans" cxnId="{77360805-3637-44B8-954F-95D5117AC9E9}">
      <dgm:prSet/>
      <dgm:spPr/>
      <dgm:t>
        <a:bodyPr/>
        <a:lstStyle/>
        <a:p>
          <a:endParaRPr lang="en-US"/>
        </a:p>
      </dgm:t>
    </dgm:pt>
    <dgm:pt modelId="{8FB9C630-0B73-4D24-BB78-394F620C10DF}" type="sibTrans" cxnId="{77360805-3637-44B8-954F-95D5117AC9E9}">
      <dgm:prSet/>
      <dgm:spPr/>
      <dgm:t>
        <a:bodyPr/>
        <a:lstStyle/>
        <a:p>
          <a:endParaRPr lang="en-US"/>
        </a:p>
      </dgm:t>
    </dgm:pt>
    <dgm:pt modelId="{CEC6F19F-6D83-4E75-B3E9-D18824F061B7}" type="pres">
      <dgm:prSet presAssocID="{D0660354-586A-4B2A-BAC5-7DA9B7BFECE4}" presName="Name0" presStyleCnt="0">
        <dgm:presLayoutVars>
          <dgm:dir/>
          <dgm:resizeHandles val="exact"/>
        </dgm:presLayoutVars>
      </dgm:prSet>
      <dgm:spPr/>
    </dgm:pt>
    <dgm:pt modelId="{DC7594DB-DA27-429F-857D-12910DF24EFA}" type="pres">
      <dgm:prSet presAssocID="{B9A7AA30-1F40-462F-B144-5D80E6990DA6}" presName="node" presStyleLbl="node1" presStyleIdx="0" presStyleCnt="1" custLinFactNeighborX="-170" custLinFactNeighborY="1199">
        <dgm:presLayoutVars>
          <dgm:bulletEnabled val="1"/>
        </dgm:presLayoutVars>
      </dgm:prSet>
      <dgm:spPr/>
      <dgm:t>
        <a:bodyPr/>
        <a:lstStyle/>
        <a:p>
          <a:endParaRPr lang="th-TH"/>
        </a:p>
      </dgm:t>
    </dgm:pt>
  </dgm:ptLst>
  <dgm:cxnLst>
    <dgm:cxn modelId="{93281C99-E91F-4921-91EC-E9C6FD41790F}" type="presOf" srcId="{D0660354-586A-4B2A-BAC5-7DA9B7BFECE4}" destId="{CEC6F19F-6D83-4E75-B3E9-D18824F061B7}" srcOrd="0" destOrd="0" presId="urn:microsoft.com/office/officeart/2005/8/layout/process1"/>
    <dgm:cxn modelId="{77360805-3637-44B8-954F-95D5117AC9E9}" srcId="{D0660354-586A-4B2A-BAC5-7DA9B7BFECE4}" destId="{B9A7AA30-1F40-462F-B144-5D80E6990DA6}" srcOrd="0" destOrd="0" parTransId="{ACE2A567-5FD6-4E50-94D1-7D686CCD6815}" sibTransId="{8FB9C630-0B73-4D24-BB78-394F620C10DF}"/>
    <dgm:cxn modelId="{BF30DD19-3EA3-42D2-BBE7-06885DDB49AD}" type="presOf" srcId="{B9A7AA30-1F40-462F-B144-5D80E6990DA6}" destId="{DC7594DB-DA27-429F-857D-12910DF24EFA}" srcOrd="0" destOrd="0" presId="urn:microsoft.com/office/officeart/2005/8/layout/process1"/>
    <dgm:cxn modelId="{5D22F5D5-47C6-474F-9DFE-7D6E9D637FD1}" type="presParOf" srcId="{CEC6F19F-6D83-4E75-B3E9-D18824F061B7}" destId="{DC7594DB-DA27-429F-857D-12910DF24EF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660354-586A-4B2A-BAC5-7DA9B7BFECE4}" type="doc">
      <dgm:prSet loTypeId="urn:microsoft.com/office/officeart/2005/8/layout/process1" loCatId="process" qsTypeId="urn:microsoft.com/office/officeart/2005/8/quickstyle/simple1" qsCatId="simple" csTypeId="urn:microsoft.com/office/officeart/2005/8/colors/accent1_2" csCatId="accent1" phldr="1"/>
      <dgm:spPr/>
    </dgm:pt>
    <dgm:pt modelId="{B9A7AA30-1F40-462F-B144-5D80E6990DA6}">
      <dgm:prSet phldrT="[Text]"/>
      <dgm:spPr>
        <a:solidFill>
          <a:srgbClr val="002060"/>
        </a:solidFill>
      </dgm:spPr>
      <dgm:t>
        <a:bodyPr/>
        <a:lstStyle/>
        <a:p>
          <a:r>
            <a:rPr lang="en-US"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students,</a:t>
          </a:r>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How to practice </a:t>
          </a:r>
        </a:p>
        <a:p>
          <a:r>
            <a:rPr lang="en-US" b="1"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“Thinking</a:t>
          </a:r>
          <a:r>
            <a:rPr lang="en-US" b="1" dirty="0">
              <a:solidFill>
                <a:srgbClr val="FFFF00"/>
              </a:solidFill>
              <a:latin typeface="Times New Roman" panose="02020603050405020304" pitchFamily="18" charset="0"/>
              <a:cs typeface="Times New Roman" panose="02020603050405020304" pitchFamily="18" charset="0"/>
            </a:rPr>
            <a:t> Skills” </a:t>
          </a:r>
          <a:r>
            <a:rPr lang="en-US" b="1" dirty="0">
              <a:latin typeface="Times New Roman" panose="02020603050405020304" pitchFamily="18" charset="0"/>
              <a:cs typeface="Times New Roman" panose="02020603050405020304" pitchFamily="18" charset="0"/>
            </a:rPr>
            <a:t>in the Classroom ?</a:t>
          </a:r>
        </a:p>
      </dgm:t>
    </dgm:pt>
    <dgm:pt modelId="{ACE2A567-5FD6-4E50-94D1-7D686CCD6815}" type="parTrans" cxnId="{77360805-3637-44B8-954F-95D5117AC9E9}">
      <dgm:prSet/>
      <dgm:spPr/>
      <dgm:t>
        <a:bodyPr/>
        <a:lstStyle/>
        <a:p>
          <a:endParaRPr lang="en-US"/>
        </a:p>
      </dgm:t>
    </dgm:pt>
    <dgm:pt modelId="{8FB9C630-0B73-4D24-BB78-394F620C10DF}" type="sibTrans" cxnId="{77360805-3637-44B8-954F-95D5117AC9E9}">
      <dgm:prSet/>
      <dgm:spPr/>
      <dgm:t>
        <a:bodyPr/>
        <a:lstStyle/>
        <a:p>
          <a:endParaRPr lang="en-US"/>
        </a:p>
      </dgm:t>
    </dgm:pt>
    <dgm:pt modelId="{CEC6F19F-6D83-4E75-B3E9-D18824F061B7}" type="pres">
      <dgm:prSet presAssocID="{D0660354-586A-4B2A-BAC5-7DA9B7BFECE4}" presName="Name0" presStyleCnt="0">
        <dgm:presLayoutVars>
          <dgm:dir/>
          <dgm:resizeHandles val="exact"/>
        </dgm:presLayoutVars>
      </dgm:prSet>
      <dgm:spPr/>
    </dgm:pt>
    <dgm:pt modelId="{DC7594DB-DA27-429F-857D-12910DF24EFA}" type="pres">
      <dgm:prSet presAssocID="{B9A7AA30-1F40-462F-B144-5D80E6990DA6}" presName="node" presStyleLbl="node1" presStyleIdx="0" presStyleCnt="1">
        <dgm:presLayoutVars>
          <dgm:bulletEnabled val="1"/>
        </dgm:presLayoutVars>
      </dgm:prSet>
      <dgm:spPr/>
      <dgm:t>
        <a:bodyPr/>
        <a:lstStyle/>
        <a:p>
          <a:endParaRPr lang="th-TH"/>
        </a:p>
      </dgm:t>
    </dgm:pt>
  </dgm:ptLst>
  <dgm:cxnLst>
    <dgm:cxn modelId="{77360805-3637-44B8-954F-95D5117AC9E9}" srcId="{D0660354-586A-4B2A-BAC5-7DA9B7BFECE4}" destId="{B9A7AA30-1F40-462F-B144-5D80E6990DA6}" srcOrd="0" destOrd="0" parTransId="{ACE2A567-5FD6-4E50-94D1-7D686CCD6815}" sibTransId="{8FB9C630-0B73-4D24-BB78-394F620C10DF}"/>
    <dgm:cxn modelId="{8A3BE9A1-1D4B-484C-8190-9913DCA1A648}" type="presOf" srcId="{B9A7AA30-1F40-462F-B144-5D80E6990DA6}" destId="{DC7594DB-DA27-429F-857D-12910DF24EFA}" srcOrd="0" destOrd="0" presId="urn:microsoft.com/office/officeart/2005/8/layout/process1"/>
    <dgm:cxn modelId="{41060A1D-9003-4646-97BD-3B37C15F2738}" type="presOf" srcId="{D0660354-586A-4B2A-BAC5-7DA9B7BFECE4}" destId="{CEC6F19F-6D83-4E75-B3E9-D18824F061B7}" srcOrd="0" destOrd="0" presId="urn:microsoft.com/office/officeart/2005/8/layout/process1"/>
    <dgm:cxn modelId="{96A3C77D-1D3C-4442-9D58-585F98AE327D}" type="presParOf" srcId="{CEC6F19F-6D83-4E75-B3E9-D18824F061B7}" destId="{DC7594DB-DA27-429F-857D-12910DF24EFA}"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027D91-5C0A-4B51-87D1-68B8938E13E3}">
      <dsp:nvSpPr>
        <dsp:cNvPr id="0" name=""/>
        <dsp:cNvSpPr/>
      </dsp:nvSpPr>
      <dsp:spPr>
        <a:xfrm>
          <a:off x="280863" y="0"/>
          <a:ext cx="3804792" cy="1687736"/>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kern="1200" dirty="0">
              <a:latin typeface="Times New Roman" panose="02020603050405020304" pitchFamily="18" charset="0"/>
              <a:cs typeface="Times New Roman" panose="02020603050405020304" pitchFamily="18" charset="0"/>
            </a:rPr>
            <a:t>Behaviors</a:t>
          </a:r>
          <a:r>
            <a:rPr lang="en-US" sz="5400" kern="1200" dirty="0">
              <a:latin typeface="Browallia New" panose="020B0604020202020204" pitchFamily="34" charset="-34"/>
              <a:cs typeface="Browallia New" panose="020B0604020202020204" pitchFamily="34" charset="-34"/>
            </a:rPr>
            <a:t> </a:t>
          </a:r>
        </a:p>
      </dsp:txBody>
      <dsp:txXfrm>
        <a:off x="330295" y="49432"/>
        <a:ext cx="3705928" cy="1588872"/>
      </dsp:txXfrm>
    </dsp:sp>
    <dsp:sp modelId="{670C3088-534B-4D2A-B3ED-DE8DFD1396C8}">
      <dsp:nvSpPr>
        <dsp:cNvPr id="0" name=""/>
        <dsp:cNvSpPr/>
      </dsp:nvSpPr>
      <dsp:spPr>
        <a:xfrm>
          <a:off x="4397481" y="372073"/>
          <a:ext cx="661070" cy="9435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778000">
            <a:lnSpc>
              <a:spcPct val="90000"/>
            </a:lnSpc>
            <a:spcBef>
              <a:spcPct val="0"/>
            </a:spcBef>
            <a:spcAft>
              <a:spcPct val="35000"/>
            </a:spcAft>
          </a:pPr>
          <a:endParaRPr lang="en-US" sz="4000" kern="1200"/>
        </a:p>
      </dsp:txBody>
      <dsp:txXfrm>
        <a:off x="4397481" y="560791"/>
        <a:ext cx="462749" cy="566152"/>
      </dsp:txXfrm>
    </dsp:sp>
    <dsp:sp modelId="{DC7594DB-DA27-429F-857D-12910DF24EFA}">
      <dsp:nvSpPr>
        <dsp:cNvPr id="0" name=""/>
        <dsp:cNvSpPr/>
      </dsp:nvSpPr>
      <dsp:spPr>
        <a:xfrm>
          <a:off x="5332958" y="0"/>
          <a:ext cx="3804792" cy="1687736"/>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5740" tIns="205740" rIns="205740" bIns="205740" numCol="1" spcCol="1270" anchor="ctr" anchorCtr="0">
          <a:noAutofit/>
        </a:bodyPr>
        <a:lstStyle/>
        <a:p>
          <a:pPr lvl="0" algn="ctr" defTabSz="2400300">
            <a:lnSpc>
              <a:spcPct val="90000"/>
            </a:lnSpc>
            <a:spcBef>
              <a:spcPct val="0"/>
            </a:spcBef>
            <a:spcAft>
              <a:spcPct val="35000"/>
            </a:spcAft>
          </a:pPr>
          <a:r>
            <a:rPr lang="en-US" sz="5400" b="1" kern="1200" dirty="0">
              <a:solidFill>
                <a:schemeClr val="bg1">
                  <a:lumMod val="8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Thinking</a:t>
          </a:r>
          <a:r>
            <a:rPr lang="en-US" sz="5400" b="1" kern="1200" dirty="0">
              <a:solidFill>
                <a:schemeClr val="bg1">
                  <a:lumMod val="85000"/>
                </a:schemeClr>
              </a:solidFill>
              <a:effectLst/>
              <a:latin typeface="Times New Roman" panose="02020603050405020304" pitchFamily="18" charset="0"/>
              <a:cs typeface="Times New Roman" panose="02020603050405020304" pitchFamily="18" charset="0"/>
            </a:rPr>
            <a:t> </a:t>
          </a:r>
          <a:r>
            <a:rPr lang="en-US" sz="5400" b="1" kern="12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Skills</a:t>
          </a:r>
        </a:p>
      </dsp:txBody>
      <dsp:txXfrm>
        <a:off x="5382390" y="49432"/>
        <a:ext cx="3705928" cy="15888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594DB-DA27-429F-857D-12910DF24EFA}">
      <dsp:nvSpPr>
        <dsp:cNvPr id="0" name=""/>
        <dsp:cNvSpPr/>
      </dsp:nvSpPr>
      <dsp:spPr>
        <a:xfrm>
          <a:off x="0" y="0"/>
          <a:ext cx="9126149" cy="1687736"/>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6500" b="0" kern="1200" dirty="0">
              <a:solidFill>
                <a:schemeClr val="bg1">
                  <a:lumMod val="85000"/>
                </a:schemeClr>
              </a:solidFill>
              <a:effectLst/>
              <a:latin typeface="Times New Roman" panose="02020603050405020304" pitchFamily="18" charset="0"/>
              <a:cs typeface="Times New Roman" panose="02020603050405020304" pitchFamily="18" charset="0"/>
            </a:rPr>
            <a:t>Thinking</a:t>
          </a:r>
          <a:r>
            <a:rPr lang="en-US" sz="6500" b="1" kern="1200" dirty="0">
              <a:solidFill>
                <a:srgbClr val="FFFF00"/>
              </a:solidFill>
              <a:latin typeface="Times New Roman" panose="02020603050405020304" pitchFamily="18" charset="0"/>
              <a:cs typeface="Times New Roman" panose="02020603050405020304" pitchFamily="18" charset="0"/>
            </a:rPr>
            <a:t> </a:t>
          </a:r>
          <a:r>
            <a:rPr lang="en-US" sz="8800" b="1" kern="12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Skills</a:t>
          </a:r>
        </a:p>
        <a:p>
          <a:pPr lvl="0" algn="ctr" defTabSz="2889250">
            <a:lnSpc>
              <a:spcPct val="90000"/>
            </a:lnSpc>
            <a:spcBef>
              <a:spcPct val="0"/>
            </a:spcBef>
            <a:spcAft>
              <a:spcPct val="35000"/>
            </a:spcAft>
          </a:pPr>
          <a:endParaRPr lang="en-US" sz="1000" b="1" kern="12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dsp:txBody>
      <dsp:txXfrm>
        <a:off x="49432" y="49432"/>
        <a:ext cx="9027285" cy="15888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7594DB-DA27-429F-857D-12910DF24EFA}">
      <dsp:nvSpPr>
        <dsp:cNvPr id="0" name=""/>
        <dsp:cNvSpPr/>
      </dsp:nvSpPr>
      <dsp:spPr>
        <a:xfrm>
          <a:off x="4464" y="0"/>
          <a:ext cx="9135070" cy="1687736"/>
        </a:xfrm>
        <a:prstGeom prst="roundRect">
          <a:avLst>
            <a:gd name="adj" fmla="val 10000"/>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US" sz="4000" b="1" kern="12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For students,</a:t>
          </a:r>
          <a:r>
            <a:rPr lang="en-US" sz="4000" b="1" kern="12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How to practice </a:t>
          </a:r>
        </a:p>
        <a:p>
          <a:pPr lvl="0" algn="ctr" defTabSz="1778000">
            <a:lnSpc>
              <a:spcPct val="90000"/>
            </a:lnSpc>
            <a:spcBef>
              <a:spcPct val="0"/>
            </a:spcBef>
            <a:spcAft>
              <a:spcPct val="35000"/>
            </a:spcAft>
          </a:pPr>
          <a:r>
            <a:rPr lang="en-US" sz="4000" b="1" kern="1200" dirty="0">
              <a:solidFill>
                <a:srgbClr val="FFFF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“Thinking</a:t>
          </a:r>
          <a:r>
            <a:rPr lang="en-US" sz="4000" b="1" kern="1200" dirty="0">
              <a:solidFill>
                <a:srgbClr val="FFFF00"/>
              </a:solidFill>
              <a:latin typeface="Times New Roman" panose="02020603050405020304" pitchFamily="18" charset="0"/>
              <a:cs typeface="Times New Roman" panose="02020603050405020304" pitchFamily="18" charset="0"/>
            </a:rPr>
            <a:t> Skills” </a:t>
          </a:r>
          <a:r>
            <a:rPr lang="en-US" sz="4000" b="1" kern="1200" dirty="0">
              <a:latin typeface="Times New Roman" panose="02020603050405020304" pitchFamily="18" charset="0"/>
              <a:cs typeface="Times New Roman" panose="02020603050405020304" pitchFamily="18" charset="0"/>
            </a:rPr>
            <a:t>in the Classroom ?</a:t>
          </a:r>
        </a:p>
      </dsp:txBody>
      <dsp:txXfrm>
        <a:off x="53896" y="49432"/>
        <a:ext cx="9036206" cy="158887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F48411-1972-44A2-BFA5-840C3E70397D}" type="datetimeFigureOut">
              <a:rPr lang="th-TH" smtClean="0"/>
              <a:t>18/06/62</a:t>
            </a:fld>
            <a:endParaRPr lang="th-TH"/>
          </a:p>
        </p:txBody>
      </p:sp>
      <p:sp>
        <p:nvSpPr>
          <p:cNvPr id="4" name="ตัวแทนรูปบนสไลด์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014E64-6308-477A-9578-0811A81E9905}" type="slidenum">
              <a:rPr lang="th-TH" smtClean="0"/>
              <a:t>‹#›</a:t>
            </a:fld>
            <a:endParaRPr lang="th-TH"/>
          </a:p>
        </p:txBody>
      </p:sp>
    </p:spTree>
    <p:extLst>
      <p:ext uri="{BB962C8B-B14F-4D97-AF65-F5344CB8AC3E}">
        <p14:creationId xmlns:p14="http://schemas.microsoft.com/office/powerpoint/2010/main" val="3113973336"/>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6FBA66-E78B-472C-90A2-F4B0DB6EF217}" type="slidenum">
              <a:rPr lang="th-TH" smtClean="0"/>
              <a:t>3</a:t>
            </a:fld>
            <a:endParaRPr lang="th-TH"/>
          </a:p>
        </p:txBody>
      </p:sp>
    </p:spTree>
    <p:extLst>
      <p:ext uri="{BB962C8B-B14F-4D97-AF65-F5344CB8AC3E}">
        <p14:creationId xmlns:p14="http://schemas.microsoft.com/office/powerpoint/2010/main" val="3383317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ตัวยึดรูปบนภาพนิ่ง 1"/>
          <p:cNvSpPr>
            <a:spLocks noGrp="1" noRot="1" noChangeAspect="1" noTextEdit="1"/>
          </p:cNvSpPr>
          <p:nvPr>
            <p:ph type="sldImg"/>
          </p:nvPr>
        </p:nvSpPr>
        <p:spPr/>
      </p:sp>
      <p:sp>
        <p:nvSpPr>
          <p:cNvPr id="47107" name="ตัวยึดบันทึกย่อ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th-TH">
              <a:latin typeface="Noteworthy Bold"/>
              <a:ea typeface="Noteworthy Bold"/>
              <a:cs typeface="Noteworthy Bold"/>
            </a:endParaRPr>
          </a:p>
        </p:txBody>
      </p:sp>
    </p:spTree>
    <p:extLst>
      <p:ext uri="{BB962C8B-B14F-4D97-AF65-F5344CB8AC3E}">
        <p14:creationId xmlns:p14="http://schemas.microsoft.com/office/powerpoint/2010/main" val="3307795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h-TH"/>
              <a:t>คลิกเพื่อแก้ไขสไตล์ชื่อเรื่องรองต้นแบบ</a:t>
            </a:r>
            <a:endParaRPr lang="en-US" dirty="0"/>
          </a:p>
        </p:txBody>
      </p:sp>
      <p:sp>
        <p:nvSpPr>
          <p:cNvPr id="4" name="Date Placeholder 3"/>
          <p:cNvSpPr>
            <a:spLocks noGrp="1"/>
          </p:cNvSpPr>
          <p:nvPr>
            <p:ph type="dt" sz="half" idx="10"/>
          </p:nvPr>
        </p:nvSpPr>
        <p:spPr/>
        <p:txBody>
          <a:bodyPr/>
          <a:lstStyle/>
          <a:p>
            <a:fld id="{93C7AF5B-5283-43ED-BDEB-FADC022CE31B}" type="datetimeFigureOut">
              <a:rPr lang="th-TH" smtClean="0"/>
              <a:t>18/06/62</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881525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93C7AF5B-5283-43ED-BDEB-FADC022CE31B}" type="datetimeFigureOut">
              <a:rPr lang="th-TH" smtClean="0"/>
              <a:t>18/06/62</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1740419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93C7AF5B-5283-43ED-BDEB-FADC022CE31B}" type="datetimeFigureOut">
              <a:rPr lang="th-TH" smtClean="0"/>
              <a:t>18/06/62</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4209128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ชื่อเรื่องและเนื้อหา 4 ส่วน">
    <p:spTree>
      <p:nvGrpSpPr>
        <p:cNvPr id="1" name=""/>
        <p:cNvGrpSpPr/>
        <p:nvPr/>
      </p:nvGrpSpPr>
      <p:grpSpPr>
        <a:xfrm>
          <a:off x="0" y="0"/>
          <a:ext cx="0" cy="0"/>
          <a:chOff x="0" y="0"/>
          <a:chExt cx="0" cy="0"/>
        </a:xfrm>
      </p:grpSpPr>
      <p:sp>
        <p:nvSpPr>
          <p:cNvPr id="2" name="ชื่อเรื่อง 1"/>
          <p:cNvSpPr>
            <a:spLocks noGrp="1"/>
          </p:cNvSpPr>
          <p:nvPr>
            <p:ph type="title" sz="quarter"/>
          </p:nvPr>
        </p:nvSpPr>
        <p:spPr>
          <a:xfrm>
            <a:off x="457200" y="277813"/>
            <a:ext cx="8229600" cy="1139825"/>
          </a:xfrm>
        </p:spPr>
        <p:txBody>
          <a:bodyPr/>
          <a:lstStyle/>
          <a:p>
            <a:r>
              <a:rPr lang="th-TH"/>
              <a:t>คลิกเพื่อแก้ไขลักษณะชื่อเรื่องต้นแบบ</a:t>
            </a:r>
          </a:p>
        </p:txBody>
      </p:sp>
      <p:sp>
        <p:nvSpPr>
          <p:cNvPr id="3" name="ตัวยึดเนื้อหา 2"/>
          <p:cNvSpPr>
            <a:spLocks noGrp="1"/>
          </p:cNvSpPr>
          <p:nvPr>
            <p:ph sz="quarter" idx="1"/>
          </p:nvPr>
        </p:nvSpPr>
        <p:spPr>
          <a:xfrm>
            <a:off x="457200" y="1600200"/>
            <a:ext cx="4038600" cy="2189163"/>
          </a:xfrm>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ยึดเนื้อหา 3"/>
          <p:cNvSpPr>
            <a:spLocks noGrp="1"/>
          </p:cNvSpPr>
          <p:nvPr>
            <p:ph sz="quarter" idx="2"/>
          </p:nvPr>
        </p:nvSpPr>
        <p:spPr>
          <a:xfrm>
            <a:off x="4648200" y="1600200"/>
            <a:ext cx="4038600" cy="2189163"/>
          </a:xfrm>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ยึดเนื้อหา 4"/>
          <p:cNvSpPr>
            <a:spLocks noGrp="1"/>
          </p:cNvSpPr>
          <p:nvPr>
            <p:ph sz="quarter" idx="3"/>
          </p:nvPr>
        </p:nvSpPr>
        <p:spPr>
          <a:xfrm>
            <a:off x="457200" y="3941763"/>
            <a:ext cx="4038600" cy="2189162"/>
          </a:xfrm>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6" name="ตัวยึดเนื้อหา 5"/>
          <p:cNvSpPr>
            <a:spLocks noGrp="1"/>
          </p:cNvSpPr>
          <p:nvPr>
            <p:ph sz="quarter" idx="4"/>
          </p:nvPr>
        </p:nvSpPr>
        <p:spPr>
          <a:xfrm>
            <a:off x="4648200" y="3941763"/>
            <a:ext cx="4038600" cy="2189162"/>
          </a:xfrm>
        </p:spPr>
        <p:txBody>
          <a:bodyPr/>
          <a:lstStyle/>
          <a:p>
            <a:pPr lvl="0"/>
            <a:r>
              <a:rPr lang="th-TH"/>
              <a:t>คลิกเพื่อแก้ไขลักษณะของข้อความต้นแบบ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Rectangle 4"/>
          <p:cNvSpPr>
            <a:spLocks noGrp="1" noChangeArrowheads="1"/>
          </p:cNvSpPr>
          <p:nvPr>
            <p:ph type="dt" sz="half" idx="10"/>
          </p:nvPr>
        </p:nvSpPr>
        <p:spPr/>
        <p:txBody>
          <a:bodyPr/>
          <a:lstStyle>
            <a:lvl1pPr>
              <a:defRPr>
                <a:cs typeface="Cordia New" panose="020B0304020202020204" pitchFamily="34" charset="-34"/>
              </a:defRPr>
            </a:lvl1pPr>
          </a:lstStyle>
          <a:p>
            <a:fld id="{9F8077D2-49A3-4376-81DD-7E4967B3A369}" type="datetime1">
              <a:rPr lang="en-US" altLang="en-US" smtClean="0"/>
              <a:t>6/18/2019</a:t>
            </a:fld>
            <a:endParaRPr lang="th-TH" altLang="en-US"/>
          </a:p>
        </p:txBody>
      </p:sp>
      <p:sp>
        <p:nvSpPr>
          <p:cNvPr id="8" name="Rectangle 5"/>
          <p:cNvSpPr>
            <a:spLocks noGrp="1" noChangeArrowheads="1"/>
          </p:cNvSpPr>
          <p:nvPr>
            <p:ph type="ftr" sz="quarter" idx="11"/>
          </p:nvPr>
        </p:nvSpPr>
        <p:spPr/>
        <p:txBody>
          <a:bodyPr/>
          <a:lstStyle>
            <a:lvl1pPr>
              <a:defRPr>
                <a:cs typeface="Cordia New" panose="020B0304020202020204" pitchFamily="34" charset="-34"/>
              </a:defRPr>
            </a:lvl1pPr>
          </a:lstStyle>
          <a:p>
            <a:endParaRPr lang="th-TH" altLang="en-US"/>
          </a:p>
        </p:txBody>
      </p:sp>
      <p:sp>
        <p:nvSpPr>
          <p:cNvPr id="9" name="Rectangle 6"/>
          <p:cNvSpPr>
            <a:spLocks noGrp="1" noChangeArrowheads="1"/>
          </p:cNvSpPr>
          <p:nvPr>
            <p:ph type="sldNum" sz="quarter" idx="12"/>
          </p:nvPr>
        </p:nvSpPr>
        <p:spPr/>
        <p:txBody>
          <a:bodyPr/>
          <a:lstStyle>
            <a:lvl1pPr>
              <a:defRPr/>
            </a:lvl1pPr>
          </a:lstStyle>
          <a:p>
            <a:fld id="{5AC803AF-6C98-44D1-A5FC-714EB4BC493E}" type="slidenum">
              <a:rPr lang="en-US" altLang="en-US"/>
              <a:pPr/>
              <a:t>‹#›</a:t>
            </a:fld>
            <a:endParaRPr lang="th-TH" altLang="en-US">
              <a:cs typeface="Cordia New" panose="020B0304020202020204" pitchFamily="34" charset="-34"/>
            </a:endParaRPr>
          </a:p>
        </p:txBody>
      </p:sp>
    </p:spTree>
    <p:extLst>
      <p:ext uri="{BB962C8B-B14F-4D97-AF65-F5344CB8AC3E}">
        <p14:creationId xmlns:p14="http://schemas.microsoft.com/office/powerpoint/2010/main" val="3274096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93C7AF5B-5283-43ED-BDEB-FADC022CE31B}" type="datetimeFigureOut">
              <a:rPr lang="th-TH" smtClean="0"/>
              <a:t>18/06/62</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1695823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h-TH"/>
              <a:t>แก้ไขสไตล์ของข้อความต้นแบบ</a:t>
            </a:r>
          </a:p>
        </p:txBody>
      </p:sp>
      <p:sp>
        <p:nvSpPr>
          <p:cNvPr id="4" name="Date Placeholder 3"/>
          <p:cNvSpPr>
            <a:spLocks noGrp="1"/>
          </p:cNvSpPr>
          <p:nvPr>
            <p:ph type="dt" sz="half" idx="10"/>
          </p:nvPr>
        </p:nvSpPr>
        <p:spPr/>
        <p:txBody>
          <a:bodyPr/>
          <a:lstStyle/>
          <a:p>
            <a:fld id="{93C7AF5B-5283-43ED-BDEB-FADC022CE31B}" type="datetimeFigureOut">
              <a:rPr lang="th-TH" smtClean="0"/>
              <a:t>18/06/62</a:t>
            </a:fld>
            <a:endParaRPr lang="th-TH"/>
          </a:p>
        </p:txBody>
      </p:sp>
      <p:sp>
        <p:nvSpPr>
          <p:cNvPr id="5" name="Footer Placeholder 4"/>
          <p:cNvSpPr>
            <a:spLocks noGrp="1"/>
          </p:cNvSpPr>
          <p:nvPr>
            <p:ph type="ftr" sz="quarter" idx="11"/>
          </p:nvPr>
        </p:nvSpPr>
        <p:spPr/>
        <p:txBody>
          <a:bodyPr/>
          <a:lstStyle/>
          <a:p>
            <a:endParaRPr lang="th-TH"/>
          </a:p>
        </p:txBody>
      </p:sp>
      <p:sp>
        <p:nvSpPr>
          <p:cNvPr id="6" name="Slide Number Placeholder 5"/>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1985321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93C7AF5B-5283-43ED-BDEB-FADC022CE31B}" type="datetimeFigureOut">
              <a:rPr lang="th-TH" smtClean="0"/>
              <a:t>18/06/62</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121518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แก้ไขสไตล์ของข้อความต้นแบบ</a:t>
            </a:r>
          </a:p>
        </p:txBody>
      </p:sp>
      <p:sp>
        <p:nvSpPr>
          <p:cNvPr id="4" name="Content Placeholder 3"/>
          <p:cNvSpPr>
            <a:spLocks noGrp="1"/>
          </p:cNvSpPr>
          <p:nvPr>
            <p:ph sz="half" idx="2"/>
          </p:nvPr>
        </p:nvSpPr>
        <p:spPr>
          <a:xfrm>
            <a:off x="629842" y="2505075"/>
            <a:ext cx="3868340" cy="3684588"/>
          </a:xfrm>
        </p:spPr>
        <p:txBody>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แก้ไขสไตล์ของข้อความต้นแบบ</a:t>
            </a:r>
          </a:p>
        </p:txBody>
      </p:sp>
      <p:sp>
        <p:nvSpPr>
          <p:cNvPr id="6" name="Content Placeholder 5"/>
          <p:cNvSpPr>
            <a:spLocks noGrp="1"/>
          </p:cNvSpPr>
          <p:nvPr>
            <p:ph sz="quarter" idx="4"/>
          </p:nvPr>
        </p:nvSpPr>
        <p:spPr>
          <a:xfrm>
            <a:off x="4629150" y="2505075"/>
            <a:ext cx="3887391" cy="3684588"/>
          </a:xfrm>
        </p:spPr>
        <p:txBody>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93C7AF5B-5283-43ED-BDEB-FADC022CE31B}" type="datetimeFigureOut">
              <a:rPr lang="th-TH" smtClean="0"/>
              <a:t>18/06/62</a:t>
            </a:fld>
            <a:endParaRPr lang="th-TH"/>
          </a:p>
        </p:txBody>
      </p:sp>
      <p:sp>
        <p:nvSpPr>
          <p:cNvPr id="8" name="Footer Placeholder 7"/>
          <p:cNvSpPr>
            <a:spLocks noGrp="1"/>
          </p:cNvSpPr>
          <p:nvPr>
            <p:ph type="ftr" sz="quarter" idx="11"/>
          </p:nvPr>
        </p:nvSpPr>
        <p:spPr/>
        <p:txBody>
          <a:bodyPr/>
          <a:lstStyle/>
          <a:p>
            <a:endParaRPr lang="th-TH"/>
          </a:p>
        </p:txBody>
      </p:sp>
      <p:sp>
        <p:nvSpPr>
          <p:cNvPr id="9" name="Slide Number Placeholder 8"/>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21634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93C7AF5B-5283-43ED-BDEB-FADC022CE31B}" type="datetimeFigureOut">
              <a:rPr lang="th-TH" smtClean="0"/>
              <a:t>18/06/62</a:t>
            </a:fld>
            <a:endParaRPr lang="th-TH"/>
          </a:p>
        </p:txBody>
      </p:sp>
      <p:sp>
        <p:nvSpPr>
          <p:cNvPr id="4" name="Footer Placeholder 3"/>
          <p:cNvSpPr>
            <a:spLocks noGrp="1"/>
          </p:cNvSpPr>
          <p:nvPr>
            <p:ph type="ftr" sz="quarter" idx="11"/>
          </p:nvPr>
        </p:nvSpPr>
        <p:spPr/>
        <p:txBody>
          <a:bodyPr/>
          <a:lstStyle/>
          <a:p>
            <a:endParaRPr lang="th-TH"/>
          </a:p>
        </p:txBody>
      </p:sp>
      <p:sp>
        <p:nvSpPr>
          <p:cNvPr id="5" name="Slide Number Placeholder 4"/>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2223443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C7AF5B-5283-43ED-BDEB-FADC022CE31B}" type="datetimeFigureOut">
              <a:rPr lang="th-TH" smtClean="0"/>
              <a:t>18/06/62</a:t>
            </a:fld>
            <a:endParaRPr lang="th-TH"/>
          </a:p>
        </p:txBody>
      </p:sp>
      <p:sp>
        <p:nvSpPr>
          <p:cNvPr id="3" name="Footer Placeholder 2"/>
          <p:cNvSpPr>
            <a:spLocks noGrp="1"/>
          </p:cNvSpPr>
          <p:nvPr>
            <p:ph type="ftr" sz="quarter" idx="11"/>
          </p:nvPr>
        </p:nvSpPr>
        <p:spPr/>
        <p:txBody>
          <a:bodyPr/>
          <a:lstStyle/>
          <a:p>
            <a:endParaRPr lang="th-TH"/>
          </a:p>
        </p:txBody>
      </p:sp>
      <p:sp>
        <p:nvSpPr>
          <p:cNvPr id="4" name="Slide Number Placeholder 3"/>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2531944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แก้ไขสไตล์ของข้อความต้นแบบ</a:t>
            </a:r>
          </a:p>
        </p:txBody>
      </p:sp>
      <p:sp>
        <p:nvSpPr>
          <p:cNvPr id="5" name="Date Placeholder 4"/>
          <p:cNvSpPr>
            <a:spLocks noGrp="1"/>
          </p:cNvSpPr>
          <p:nvPr>
            <p:ph type="dt" sz="half" idx="10"/>
          </p:nvPr>
        </p:nvSpPr>
        <p:spPr/>
        <p:txBody>
          <a:bodyPr/>
          <a:lstStyle/>
          <a:p>
            <a:fld id="{93C7AF5B-5283-43ED-BDEB-FADC022CE31B}" type="datetimeFigureOut">
              <a:rPr lang="th-TH" smtClean="0"/>
              <a:t>18/06/62</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2073451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h-TH"/>
              <a:t>แก้ไขสไตล์ของข้อความต้นแบบ</a:t>
            </a:r>
          </a:p>
        </p:txBody>
      </p:sp>
      <p:sp>
        <p:nvSpPr>
          <p:cNvPr id="5" name="Date Placeholder 4"/>
          <p:cNvSpPr>
            <a:spLocks noGrp="1"/>
          </p:cNvSpPr>
          <p:nvPr>
            <p:ph type="dt" sz="half" idx="10"/>
          </p:nvPr>
        </p:nvSpPr>
        <p:spPr/>
        <p:txBody>
          <a:bodyPr/>
          <a:lstStyle/>
          <a:p>
            <a:fld id="{93C7AF5B-5283-43ED-BDEB-FADC022CE31B}" type="datetimeFigureOut">
              <a:rPr lang="th-TH" smtClean="0"/>
              <a:t>18/06/62</a:t>
            </a:fld>
            <a:endParaRPr lang="th-TH"/>
          </a:p>
        </p:txBody>
      </p:sp>
      <p:sp>
        <p:nvSpPr>
          <p:cNvPr id="6" name="Footer Placeholder 5"/>
          <p:cNvSpPr>
            <a:spLocks noGrp="1"/>
          </p:cNvSpPr>
          <p:nvPr>
            <p:ph type="ftr" sz="quarter" idx="11"/>
          </p:nvPr>
        </p:nvSpPr>
        <p:spPr/>
        <p:txBody>
          <a:bodyPr/>
          <a:lstStyle/>
          <a:p>
            <a:endParaRPr lang="th-TH"/>
          </a:p>
        </p:txBody>
      </p:sp>
      <p:sp>
        <p:nvSpPr>
          <p:cNvPr id="7" name="Slide Number Placeholder 6"/>
          <p:cNvSpPr>
            <a:spLocks noGrp="1"/>
          </p:cNvSpPr>
          <p:nvPr>
            <p:ph type="sldNum" sz="quarter" idx="12"/>
          </p:nvPr>
        </p:nvSpPr>
        <p:spPr/>
        <p:txBody>
          <a:bodyPr/>
          <a:lstStyle/>
          <a:p>
            <a:fld id="{DC4A0D50-E3FC-48D8-AC94-86989B070A49}" type="slidenum">
              <a:rPr lang="th-TH" smtClean="0"/>
              <a:t>‹#›</a:t>
            </a:fld>
            <a:endParaRPr lang="th-TH"/>
          </a:p>
        </p:txBody>
      </p:sp>
    </p:spTree>
    <p:extLst>
      <p:ext uri="{BB962C8B-B14F-4D97-AF65-F5344CB8AC3E}">
        <p14:creationId xmlns:p14="http://schemas.microsoft.com/office/powerpoint/2010/main" val="2222913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th-TH"/>
              <a:t>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C7AF5B-5283-43ED-BDEB-FADC022CE31B}" type="datetimeFigureOut">
              <a:rPr lang="th-TH" smtClean="0"/>
              <a:t>18/06/62</a:t>
            </a:fld>
            <a:endParaRPr lang="th-TH"/>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h-TH"/>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4A0D50-E3FC-48D8-AC94-86989B070A49}" type="slidenum">
              <a:rPr lang="th-TH" smtClean="0"/>
              <a:t>‹#›</a:t>
            </a:fld>
            <a:endParaRPr lang="th-TH"/>
          </a:p>
        </p:txBody>
      </p:sp>
    </p:spTree>
    <p:extLst>
      <p:ext uri="{BB962C8B-B14F-4D97-AF65-F5344CB8AC3E}">
        <p14:creationId xmlns:p14="http://schemas.microsoft.com/office/powerpoint/2010/main" val="1476174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6.gif"/><Relationship Id="rId12" Type="http://schemas.openxmlformats.org/officeDocument/2006/relationships/hyperlink" Target="https://www.google.com/url?sa=i&amp;rct=j&amp;q=&amp;esrc=s&amp;source=images&amp;cd=&amp;ved=2ahUKEwid1Zvz1dniAhVLwI8KHTI_AK4QjRx6BAgBEAU&amp;url=https://en.wikipedia.org/wiki/Korea_National_University_of_Education&amp;psig=AOvVaw0vlwCRkl4x3eEJ5TNs2IzL&amp;ust=1560075938567116"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gif"/><Relationship Id="rId11" Type="http://schemas.openxmlformats.org/officeDocument/2006/relationships/image" Target="../media/image10.png"/><Relationship Id="rId5" Type="http://schemas.openxmlformats.org/officeDocument/2006/relationships/image" Target="../media/image4.gif"/><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3" Type="http://schemas.openxmlformats.org/officeDocument/2006/relationships/image" Target="../media/image37.jpeg"/><Relationship Id="rId18" Type="http://schemas.openxmlformats.org/officeDocument/2006/relationships/image" Target="../media/image42.jpeg"/><Relationship Id="rId26" Type="http://schemas.openxmlformats.org/officeDocument/2006/relationships/image" Target="../media/image50.jpeg"/><Relationship Id="rId39" Type="http://schemas.openxmlformats.org/officeDocument/2006/relationships/image" Target="../media/image63.jpeg"/><Relationship Id="rId3" Type="http://schemas.openxmlformats.org/officeDocument/2006/relationships/image" Target="../media/image27.jpeg"/><Relationship Id="rId21" Type="http://schemas.openxmlformats.org/officeDocument/2006/relationships/image" Target="../media/image45.jpeg"/><Relationship Id="rId34" Type="http://schemas.openxmlformats.org/officeDocument/2006/relationships/image" Target="../media/image58.jpeg"/><Relationship Id="rId42" Type="http://schemas.openxmlformats.org/officeDocument/2006/relationships/image" Target="../media/image66.jpeg"/><Relationship Id="rId47" Type="http://schemas.openxmlformats.org/officeDocument/2006/relationships/image" Target="../media/image71.jpeg"/><Relationship Id="rId50" Type="http://schemas.openxmlformats.org/officeDocument/2006/relationships/image" Target="../media/image74.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5" Type="http://schemas.openxmlformats.org/officeDocument/2006/relationships/image" Target="../media/image49.jpeg"/><Relationship Id="rId33" Type="http://schemas.openxmlformats.org/officeDocument/2006/relationships/image" Target="../media/image57.jpeg"/><Relationship Id="rId38" Type="http://schemas.openxmlformats.org/officeDocument/2006/relationships/image" Target="../media/image62.jpeg"/><Relationship Id="rId46" Type="http://schemas.openxmlformats.org/officeDocument/2006/relationships/image" Target="../media/image70.jpeg"/><Relationship Id="rId2" Type="http://schemas.openxmlformats.org/officeDocument/2006/relationships/image" Target="../media/image26.png"/><Relationship Id="rId16" Type="http://schemas.openxmlformats.org/officeDocument/2006/relationships/image" Target="../media/image40.jpeg"/><Relationship Id="rId20" Type="http://schemas.openxmlformats.org/officeDocument/2006/relationships/image" Target="../media/image44.jpeg"/><Relationship Id="rId29" Type="http://schemas.openxmlformats.org/officeDocument/2006/relationships/image" Target="../media/image53.jpeg"/><Relationship Id="rId41"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jpeg"/><Relationship Id="rId24" Type="http://schemas.openxmlformats.org/officeDocument/2006/relationships/image" Target="../media/image48.jpeg"/><Relationship Id="rId32" Type="http://schemas.openxmlformats.org/officeDocument/2006/relationships/image" Target="../media/image56.png"/><Relationship Id="rId37" Type="http://schemas.openxmlformats.org/officeDocument/2006/relationships/image" Target="../media/image61.jpeg"/><Relationship Id="rId40" Type="http://schemas.openxmlformats.org/officeDocument/2006/relationships/image" Target="../media/image64.jpeg"/><Relationship Id="rId45" Type="http://schemas.openxmlformats.org/officeDocument/2006/relationships/image" Target="../media/image69.jpeg"/><Relationship Id="rId5" Type="http://schemas.openxmlformats.org/officeDocument/2006/relationships/image" Target="../media/image29.jpeg"/><Relationship Id="rId15" Type="http://schemas.openxmlformats.org/officeDocument/2006/relationships/image" Target="../media/image39.jpeg"/><Relationship Id="rId23" Type="http://schemas.openxmlformats.org/officeDocument/2006/relationships/image" Target="../media/image47.jpeg"/><Relationship Id="rId28" Type="http://schemas.openxmlformats.org/officeDocument/2006/relationships/image" Target="../media/image52.jpeg"/><Relationship Id="rId36" Type="http://schemas.openxmlformats.org/officeDocument/2006/relationships/image" Target="../media/image60.jpeg"/><Relationship Id="rId49" Type="http://schemas.openxmlformats.org/officeDocument/2006/relationships/image" Target="../media/image73.jpeg"/><Relationship Id="rId10" Type="http://schemas.openxmlformats.org/officeDocument/2006/relationships/image" Target="../media/image34.jpeg"/><Relationship Id="rId19" Type="http://schemas.openxmlformats.org/officeDocument/2006/relationships/image" Target="../media/image43.jpeg"/><Relationship Id="rId31" Type="http://schemas.openxmlformats.org/officeDocument/2006/relationships/image" Target="../media/image55.jpeg"/><Relationship Id="rId44" Type="http://schemas.openxmlformats.org/officeDocument/2006/relationships/image" Target="../media/image68.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jpeg"/><Relationship Id="rId22" Type="http://schemas.openxmlformats.org/officeDocument/2006/relationships/image" Target="../media/image46.jpeg"/><Relationship Id="rId27" Type="http://schemas.openxmlformats.org/officeDocument/2006/relationships/image" Target="../media/image51.jpeg"/><Relationship Id="rId30" Type="http://schemas.openxmlformats.org/officeDocument/2006/relationships/image" Target="../media/image54.jpeg"/><Relationship Id="rId35" Type="http://schemas.openxmlformats.org/officeDocument/2006/relationships/image" Target="../media/image59.jpeg"/><Relationship Id="rId43" Type="http://schemas.openxmlformats.org/officeDocument/2006/relationships/image" Target="../media/image67.jpeg"/><Relationship Id="rId48" Type="http://schemas.openxmlformats.org/officeDocument/2006/relationships/image" Target="../media/image72.jpeg"/><Relationship Id="rId8" Type="http://schemas.openxmlformats.org/officeDocument/2006/relationships/image" Target="../media/image3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12.xml"/><Relationship Id="rId5" Type="http://schemas.openxmlformats.org/officeDocument/2006/relationships/image" Target="../media/image78.jpeg"/><Relationship Id="rId4" Type="http://schemas.openxmlformats.org/officeDocument/2006/relationships/image" Target="../media/image77.jpeg"/></Relationships>
</file>

<file path=ppt/slides/_rels/slide2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75.png"/><Relationship Id="rId1" Type="http://schemas.openxmlformats.org/officeDocument/2006/relationships/slideLayout" Target="../slideLayouts/slideLayout12.xml"/><Relationship Id="rId5" Type="http://schemas.openxmlformats.org/officeDocument/2006/relationships/image" Target="../media/image84.jpeg"/><Relationship Id="rId4" Type="http://schemas.openxmlformats.org/officeDocument/2006/relationships/image" Target="../media/image83.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5.png"/><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91.jpeg"/></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2.xml"/><Relationship Id="rId7" Type="http://schemas.openxmlformats.org/officeDocument/2006/relationships/image" Target="../media/image1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3.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หมายเลขสไลด์ 1">
            <a:extLst>
              <a:ext uri="{FF2B5EF4-FFF2-40B4-BE49-F238E27FC236}">
                <a16:creationId xmlns="" xmlns:a16="http://schemas.microsoft.com/office/drawing/2014/main" id="{5F7590AE-E96E-4C6E-9C5E-FC86BDB4A4D9}"/>
              </a:ext>
            </a:extLst>
          </p:cNvPr>
          <p:cNvSpPr>
            <a:spLocks noGrp="1"/>
          </p:cNvSpPr>
          <p:nvPr>
            <p:ph type="sldNum" sz="quarter" idx="12"/>
          </p:nvPr>
        </p:nvSpPr>
        <p:spPr/>
        <p:txBody>
          <a:bodyPr/>
          <a:lstStyle/>
          <a:p>
            <a:fld id="{645AC100-5F40-4FE8-AC62-72388501CE78}" type="slidenum">
              <a:rPr lang="th-TH" smtClean="0"/>
              <a:pPr/>
              <a:t>1</a:t>
            </a:fld>
            <a:endParaRPr lang="th-TH" dirty="0"/>
          </a:p>
        </p:txBody>
      </p:sp>
      <p:grpSp>
        <p:nvGrpSpPr>
          <p:cNvPr id="3" name="กลุ่ม 2">
            <a:extLst>
              <a:ext uri="{FF2B5EF4-FFF2-40B4-BE49-F238E27FC236}">
                <a16:creationId xmlns="" xmlns:a16="http://schemas.microsoft.com/office/drawing/2014/main" id="{E844CCE9-7384-419D-844A-66727B0E41D8}"/>
              </a:ext>
            </a:extLst>
          </p:cNvPr>
          <p:cNvGrpSpPr/>
          <p:nvPr/>
        </p:nvGrpSpPr>
        <p:grpSpPr>
          <a:xfrm>
            <a:off x="0" y="-53442"/>
            <a:ext cx="9396537" cy="6964883"/>
            <a:chOff x="-32164" y="625475"/>
            <a:chExt cx="8224300" cy="6096000"/>
          </a:xfrm>
        </p:grpSpPr>
        <p:pic>
          <p:nvPicPr>
            <p:cNvPr id="4" name="รูปภาพ 3">
              <a:extLst>
                <a:ext uri="{FF2B5EF4-FFF2-40B4-BE49-F238E27FC236}">
                  <a16:creationId xmlns="" xmlns:a16="http://schemas.microsoft.com/office/drawing/2014/main" id="{5F6F3B7B-5599-4556-A291-63357890743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r="10058"/>
            <a:stretch/>
          </p:blipFill>
          <p:spPr>
            <a:xfrm>
              <a:off x="-32164" y="625475"/>
              <a:ext cx="8224300" cy="6096000"/>
            </a:xfrm>
            <a:prstGeom prst="rect">
              <a:avLst/>
            </a:prstGeom>
          </p:spPr>
        </p:pic>
        <p:pic>
          <p:nvPicPr>
            <p:cNvPr id="5" name="รูปภาพ 4">
              <a:extLst>
                <a:ext uri="{FF2B5EF4-FFF2-40B4-BE49-F238E27FC236}">
                  <a16:creationId xmlns="" xmlns:a16="http://schemas.microsoft.com/office/drawing/2014/main" id="{61179FDB-9CA6-4ADC-AE9D-4529703C63DE}"/>
                </a:ext>
              </a:extLst>
            </p:cNvPr>
            <p:cNvPicPr>
              <a:picLocks noChangeAspect="1"/>
            </p:cNvPicPr>
            <p:nvPr/>
          </p:nvPicPr>
          <p:blipFill rotWithShape="1">
            <a:blip r:embed="rId4" cstate="print">
              <a:extLst>
                <a:ext uri="{BEBA8EAE-BF5A-486C-A8C5-ECC9F3942E4B}">
                  <a14:imgProps xmlns:a14="http://schemas.microsoft.com/office/drawing/2010/main">
                    <a14:imgLayer r:embed="rId3">
                      <a14:imgEffect>
                        <a14:backgroundRemoval t="9983" b="99392" l="9983" r="89959">
                          <a14:foregroundMark x1="69560" y1="20269" x2="62731" y2="84852"/>
                          <a14:foregroundMark x1="62731" y1="84852" x2="62731" y2="84852"/>
                          <a14:foregroundMark x1="67679" y1="73828" x2="66030" y2="98134"/>
                          <a14:foregroundMark x1="66030" y1="98134" x2="66030" y2="98134"/>
                          <a14:foregroundMark x1="44878" y1="66233" x2="41725" y2="95269"/>
                          <a14:foregroundMark x1="48814" y1="62240" x2="43866" y2="93967"/>
                          <a14:foregroundMark x1="43866" y1="93967" x2="49132" y2="99392"/>
                          <a14:foregroundMark x1="49132" y1="99392" x2="52604" y2="78689"/>
                          <a14:foregroundMark x1="52604" y1="78689" x2="51765" y2="68967"/>
                          <a14:foregroundMark x1="51765" y1="68967" x2="57002" y2="69661"/>
                          <a14:foregroundMark x1="57002" y1="69661" x2="59433" y2="86372"/>
                          <a14:foregroundMark x1="59433" y1="86372" x2="59433" y2="86372"/>
                          <a14:foregroundMark x1="41609" y1="72873" x2="39063" y2="90408"/>
                          <a14:foregroundMark x1="39063" y1="90408" x2="39439" y2="96398"/>
                          <a14:foregroundMark x1="39178" y1="96398" x2="37934" y2="87891"/>
                          <a14:foregroundMark x1="37934" y1="87891" x2="40249" y2="71788"/>
                          <a14:foregroundMark x1="40249" y1="71788" x2="41088" y2="69835"/>
                          <a14:foregroundMark x1="37934" y1="75864" x2="37934" y2="94878"/>
                          <a14:foregroundMark x1="37934" y1="74566" x2="37934" y2="75787"/>
                          <a14:foregroundMark x1="36921" y1="82161" x2="36545" y2="87674"/>
                          <a14:backgroundMark x1="53125" y1="51606" x2="34954" y2="61632"/>
                          <a14:backgroundMark x1="34954" y1="61632" x2="29543" y2="67448"/>
                          <a14:backgroundMark x1="29543" y1="67448" x2="26418" y2="73438"/>
                          <a14:backgroundMark x1="26273" y1="73611" x2="21759" y2="79991"/>
                          <a14:backgroundMark x1="21759" y1="79991" x2="19010" y2="87023"/>
                          <a14:backgroundMark x1="19010" y1="87023" x2="19213" y2="95009"/>
                          <a14:backgroundMark x1="19213" y1="95009" x2="19444" y2="95660"/>
                          <a14:backgroundMark x1="38802" y1="68316" x2="32350" y2="86372"/>
                          <a14:backgroundMark x1="74624" y1="91840" x2="76157" y2="97569"/>
                          <a14:backgroundMark x1="37674" y1="98698" x2="36024" y2="90148"/>
                          <a14:backgroundMark x1="36777" y1="87674" x2="36285" y2="81988"/>
                          <a14:backgroundMark x1="37789" y1="76476" x2="39583" y2="68490"/>
                        </a14:backgroundRemoval>
                      </a14:imgEffect>
                    </a14:imgLayer>
                  </a14:imgProps>
                </a:ext>
                <a:ext uri="{28A0092B-C50C-407E-A947-70E740481C1C}">
                  <a14:useLocalDpi xmlns:a14="http://schemas.microsoft.com/office/drawing/2010/main" val="0"/>
                </a:ext>
              </a:extLst>
            </a:blip>
            <a:srcRect l="31452" r="22874"/>
            <a:stretch/>
          </p:blipFill>
          <p:spPr>
            <a:xfrm>
              <a:off x="2836043" y="625475"/>
              <a:ext cx="4176464" cy="6096000"/>
            </a:xfrm>
            <a:prstGeom prst="rect">
              <a:avLst/>
            </a:prstGeom>
          </p:spPr>
        </p:pic>
      </p:grpSp>
      <p:sp>
        <p:nvSpPr>
          <p:cNvPr id="17" name="วงรี 16">
            <a:extLst>
              <a:ext uri="{FF2B5EF4-FFF2-40B4-BE49-F238E27FC236}">
                <a16:creationId xmlns="" xmlns:a16="http://schemas.microsoft.com/office/drawing/2014/main" id="{6A3BD188-50F9-41BF-AC56-CB969B2F5616}"/>
              </a:ext>
            </a:extLst>
          </p:cNvPr>
          <p:cNvSpPr/>
          <p:nvPr/>
        </p:nvSpPr>
        <p:spPr>
          <a:xfrm rot="1323319">
            <a:off x="-2941915" y="4236916"/>
            <a:ext cx="8034220" cy="4330150"/>
          </a:xfrm>
          <a:prstGeom prst="ellipse">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5" name="วงรี 64">
            <a:extLst>
              <a:ext uri="{FF2B5EF4-FFF2-40B4-BE49-F238E27FC236}">
                <a16:creationId xmlns="" xmlns:a16="http://schemas.microsoft.com/office/drawing/2014/main" id="{3CF09BF9-1B98-4369-B68D-AE6E1DED2590}"/>
              </a:ext>
            </a:extLst>
          </p:cNvPr>
          <p:cNvSpPr/>
          <p:nvPr/>
        </p:nvSpPr>
        <p:spPr>
          <a:xfrm rot="2084283">
            <a:off x="-5571796" y="-938637"/>
            <a:ext cx="12882878" cy="7443475"/>
          </a:xfrm>
          <a:prstGeom prst="ellipse">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66" name="ชื่อเรื่องรอง 2">
            <a:extLst>
              <a:ext uri="{FF2B5EF4-FFF2-40B4-BE49-F238E27FC236}">
                <a16:creationId xmlns="" xmlns:a16="http://schemas.microsoft.com/office/drawing/2014/main" id="{BEB0255C-7664-4486-B1D7-0FE5B8EB0D54}"/>
              </a:ext>
            </a:extLst>
          </p:cNvPr>
          <p:cNvSpPr txBox="1">
            <a:spLocks/>
          </p:cNvSpPr>
          <p:nvPr/>
        </p:nvSpPr>
        <p:spPr>
          <a:xfrm>
            <a:off x="96619" y="4239661"/>
            <a:ext cx="8418731" cy="1440160"/>
          </a:xfrm>
          <a:prstGeom prst="rect">
            <a:avLst/>
          </a:prstGeom>
        </p:spPr>
        <p:txBody>
          <a:bodyPr lIns="64291" tIns="32146" rIns="64291" bIns="32146"/>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defRPr/>
            </a:pPr>
            <a:r>
              <a:rPr lang="en-US" sz="2000" b="1" dirty="0" err="1">
                <a:ln>
                  <a:solidFill>
                    <a:schemeClr val="bg2">
                      <a:lumMod val="25000"/>
                    </a:schemeClr>
                  </a:solidFill>
                </a:ln>
                <a:latin typeface="Times New Roman" pitchFamily="18" charset="0"/>
                <a:cs typeface="Times New Roman" pitchFamily="18" charset="0"/>
              </a:rPr>
              <a:t>Maitree</a:t>
            </a:r>
            <a:r>
              <a:rPr lang="en-US" sz="2000" b="1" dirty="0">
                <a:ln>
                  <a:solidFill>
                    <a:schemeClr val="bg2">
                      <a:lumMod val="25000"/>
                    </a:schemeClr>
                  </a:solidFill>
                </a:ln>
                <a:latin typeface="Times New Roman" pitchFamily="18" charset="0"/>
                <a:cs typeface="Times New Roman" pitchFamily="18" charset="0"/>
              </a:rPr>
              <a:t> </a:t>
            </a:r>
            <a:r>
              <a:rPr lang="en-US" sz="2000" b="1" dirty="0" err="1">
                <a:ln>
                  <a:solidFill>
                    <a:schemeClr val="bg2">
                      <a:lumMod val="25000"/>
                    </a:schemeClr>
                  </a:solidFill>
                </a:ln>
                <a:latin typeface="Times New Roman" pitchFamily="18" charset="0"/>
                <a:cs typeface="Times New Roman" pitchFamily="18" charset="0"/>
              </a:rPr>
              <a:t>Inprasitha</a:t>
            </a:r>
            <a:r>
              <a:rPr lang="en-US" sz="2000" b="1" dirty="0">
                <a:ln>
                  <a:solidFill>
                    <a:schemeClr val="bg2">
                      <a:lumMod val="25000"/>
                    </a:schemeClr>
                  </a:solidFill>
                </a:ln>
                <a:latin typeface="Times New Roman" pitchFamily="18" charset="0"/>
                <a:cs typeface="Times New Roman" pitchFamily="18" charset="0"/>
              </a:rPr>
              <a:t>, Ph.D.</a:t>
            </a:r>
            <a:r>
              <a:rPr lang="en-US" sz="1600" b="1" dirty="0">
                <a:ln>
                  <a:solidFill>
                    <a:schemeClr val="bg2">
                      <a:lumMod val="25000"/>
                    </a:schemeClr>
                  </a:solidFill>
                </a:ln>
                <a:latin typeface="Times New Roman" pitchFamily="18" charset="0"/>
                <a:cs typeface="Times New Roman" pitchFamily="18" charset="0"/>
              </a:rPr>
              <a:t/>
            </a:r>
            <a:br>
              <a:rPr lang="en-US" sz="1600" b="1" dirty="0">
                <a:ln>
                  <a:solidFill>
                    <a:schemeClr val="bg2">
                      <a:lumMod val="25000"/>
                    </a:schemeClr>
                  </a:solidFill>
                </a:ln>
                <a:latin typeface="Times New Roman" pitchFamily="18" charset="0"/>
                <a:cs typeface="Times New Roman" pitchFamily="18" charset="0"/>
              </a:rPr>
            </a:br>
            <a:r>
              <a:rPr lang="en-US" sz="1200" b="1" dirty="0">
                <a:latin typeface="Times New Roman" pitchFamily="18" charset="0"/>
                <a:cs typeface="Times New Roman" pitchFamily="18" charset="0"/>
              </a:rPr>
              <a:t>Director, Center for Research in Mathematics Education (CRME), </a:t>
            </a:r>
          </a:p>
          <a:p>
            <a:pPr marL="0" indent="0">
              <a:buNone/>
              <a:defRPr/>
            </a:pPr>
            <a:r>
              <a:rPr lang="en-US" sz="1200" b="1" dirty="0">
                <a:latin typeface="Times New Roman" pitchFamily="18" charset="0"/>
                <a:cs typeface="Times New Roman" pitchFamily="18" charset="0"/>
              </a:rPr>
              <a:t>Director, Institute for Research and Development for Teaching Profession for ASEAN (IRDTP),</a:t>
            </a:r>
          </a:p>
          <a:p>
            <a:pPr marL="0" indent="0">
              <a:buNone/>
              <a:defRPr/>
            </a:pPr>
            <a:r>
              <a:rPr lang="en-US" sz="1200" b="1" dirty="0" err="1">
                <a:latin typeface="Times New Roman" pitchFamily="18" charset="0"/>
                <a:cs typeface="Times New Roman" pitchFamily="18" charset="0"/>
              </a:rPr>
              <a:t>Khon</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Kaen</a:t>
            </a:r>
            <a:r>
              <a:rPr lang="en-US" sz="1200" b="1" dirty="0">
                <a:latin typeface="Times New Roman" pitchFamily="18" charset="0"/>
                <a:cs typeface="Times New Roman" pitchFamily="18" charset="0"/>
              </a:rPr>
              <a:t> University, Thailand</a:t>
            </a:r>
          </a:p>
          <a:p>
            <a:pPr marL="0" indent="0">
              <a:buNone/>
              <a:defRPr/>
            </a:pPr>
            <a:r>
              <a:rPr lang="en-US" sz="1200" b="1" dirty="0">
                <a:latin typeface="Times New Roman" pitchFamily="18" charset="0"/>
                <a:cs typeface="Times New Roman" pitchFamily="18" charset="0"/>
              </a:rPr>
              <a:t>President, Thailand Society of Mathematics Education (</a:t>
            </a:r>
            <a:r>
              <a:rPr lang="en-US" sz="1200" b="1" dirty="0" err="1">
                <a:latin typeface="Times New Roman" pitchFamily="18" charset="0"/>
                <a:cs typeface="Times New Roman" pitchFamily="18" charset="0"/>
              </a:rPr>
              <a:t>TSMEd</a:t>
            </a:r>
            <a:r>
              <a:rPr lang="en-US" sz="1200" b="1" dirty="0">
                <a:latin typeface="Times New Roman" pitchFamily="18" charset="0"/>
                <a:cs typeface="Times New Roman" pitchFamily="18" charset="0"/>
              </a:rPr>
              <a:t>)</a:t>
            </a:r>
          </a:p>
          <a:p>
            <a:pPr marL="0" indent="0">
              <a:buNone/>
              <a:defRPr/>
            </a:pPr>
            <a:r>
              <a:rPr lang="en-US" sz="1200" b="1" dirty="0">
                <a:latin typeface="Times New Roman" pitchFamily="18" charset="0"/>
                <a:cs typeface="Times New Roman" pitchFamily="18" charset="0"/>
              </a:rPr>
              <a:t>APEC HRD Lesson Study Project Overseers</a:t>
            </a:r>
          </a:p>
          <a:p>
            <a:pPr marL="0" indent="0">
              <a:buNone/>
              <a:defRPr/>
            </a:pPr>
            <a:r>
              <a:rPr lang="en-US" sz="2000" b="1" dirty="0" err="1">
                <a:effectLst>
                  <a:outerShdw blurRad="38100" dist="38100" dir="2700000" algn="tl">
                    <a:srgbClr val="000000">
                      <a:alpha val="43137"/>
                    </a:srgbClr>
                  </a:outerShdw>
                </a:effectLst>
                <a:latin typeface="Times New Roman" pitchFamily="18" charset="0"/>
                <a:cs typeface="Times New Roman" pitchFamily="18" charset="0"/>
              </a:rPr>
              <a:t>Narumol</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err="1">
                <a:effectLst>
                  <a:outerShdw blurRad="38100" dist="38100" dir="2700000" algn="tl">
                    <a:srgbClr val="000000">
                      <a:alpha val="43137"/>
                    </a:srgbClr>
                  </a:outerShdw>
                </a:effectLst>
                <a:latin typeface="Times New Roman" pitchFamily="18" charset="0"/>
                <a:cs typeface="Times New Roman" pitchFamily="18" charset="0"/>
              </a:rPr>
              <a:t>Inprasitha</a:t>
            </a:r>
            <a:r>
              <a:rPr lang="en-US" sz="2000" b="1" dirty="0">
                <a:effectLst>
                  <a:outerShdw blurRad="38100" dist="38100" dir="2700000" algn="tl">
                    <a:srgbClr val="000000">
                      <a:alpha val="43137"/>
                    </a:srgbClr>
                  </a:outerShdw>
                </a:effectLst>
                <a:latin typeface="Times New Roman" pitchFamily="18" charset="0"/>
                <a:cs typeface="Times New Roman" pitchFamily="18" charset="0"/>
              </a:rPr>
              <a:t>, Ph.D.</a:t>
            </a:r>
          </a:p>
          <a:p>
            <a:pPr marL="0" indent="0">
              <a:buNone/>
              <a:defRPr/>
            </a:pPr>
            <a:r>
              <a:rPr lang="en-US" sz="1200" b="1" dirty="0">
                <a:latin typeface="Times New Roman" pitchFamily="18" charset="0"/>
                <a:cs typeface="Times New Roman" pitchFamily="18" charset="0"/>
              </a:rPr>
              <a:t>Past Director,  Center for Teaching Profession, Faculty of Education, </a:t>
            </a:r>
            <a:r>
              <a:rPr lang="en-US" sz="1200" b="1" dirty="0" err="1">
                <a:latin typeface="Times New Roman" pitchFamily="18" charset="0"/>
                <a:cs typeface="Times New Roman" pitchFamily="18" charset="0"/>
              </a:rPr>
              <a:t>Khon</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Kaen</a:t>
            </a:r>
            <a:r>
              <a:rPr lang="en-US" sz="1200" b="1" dirty="0">
                <a:latin typeface="Times New Roman" pitchFamily="18" charset="0"/>
                <a:cs typeface="Times New Roman" pitchFamily="18" charset="0"/>
              </a:rPr>
              <a:t> University</a:t>
            </a:r>
          </a:p>
          <a:p>
            <a:pPr marL="0" indent="0">
              <a:buNone/>
              <a:defRPr/>
            </a:pPr>
            <a:r>
              <a:rPr lang="en-US" sz="1200" b="1" dirty="0">
                <a:latin typeface="Times New Roman" pitchFamily="18" charset="0"/>
                <a:cs typeface="Times New Roman" pitchFamily="18" charset="0"/>
              </a:rPr>
              <a:t>Head, Department  of Language Education, Faculty of Education, </a:t>
            </a:r>
            <a:r>
              <a:rPr lang="en-US" sz="1200" b="1" dirty="0" err="1">
                <a:latin typeface="Times New Roman" pitchFamily="18" charset="0"/>
                <a:cs typeface="Times New Roman" pitchFamily="18" charset="0"/>
              </a:rPr>
              <a:t>Khon</a:t>
            </a:r>
            <a:r>
              <a:rPr lang="en-US" sz="1200" b="1" dirty="0">
                <a:latin typeface="Times New Roman" pitchFamily="18" charset="0"/>
                <a:cs typeface="Times New Roman" pitchFamily="18" charset="0"/>
              </a:rPr>
              <a:t> </a:t>
            </a:r>
            <a:r>
              <a:rPr lang="en-US" sz="1200" b="1" dirty="0" err="1">
                <a:latin typeface="Times New Roman" pitchFamily="18" charset="0"/>
                <a:cs typeface="Times New Roman" pitchFamily="18" charset="0"/>
              </a:rPr>
              <a:t>Kaen</a:t>
            </a:r>
            <a:r>
              <a:rPr lang="en-US" sz="1200" b="1" dirty="0">
                <a:latin typeface="Times New Roman" pitchFamily="18" charset="0"/>
                <a:cs typeface="Times New Roman" pitchFamily="18" charset="0"/>
              </a:rPr>
              <a:t> University</a:t>
            </a:r>
          </a:p>
          <a:p>
            <a:pPr marL="0" indent="0">
              <a:buNone/>
              <a:defRPr/>
            </a:pPr>
            <a:endParaRPr lang="en-US" sz="1200" b="1" dirty="0">
              <a:latin typeface="Times New Roman" pitchFamily="18" charset="0"/>
              <a:cs typeface="Times New Roman" pitchFamily="18" charset="0"/>
            </a:endParaRPr>
          </a:p>
          <a:p>
            <a:pPr marL="0" indent="0">
              <a:buNone/>
              <a:defRPr/>
            </a:pPr>
            <a:endParaRPr lang="en-US" sz="1200" b="1" dirty="0">
              <a:latin typeface="Times New Roman" pitchFamily="18" charset="0"/>
              <a:cs typeface="Times New Roman" pitchFamily="18" charset="0"/>
            </a:endParaRPr>
          </a:p>
          <a:p>
            <a:pPr>
              <a:defRPr/>
            </a:pPr>
            <a:endParaRPr lang="en-US" sz="1400" b="1" dirty="0">
              <a:latin typeface="Times New Roman" pitchFamily="18" charset="0"/>
              <a:cs typeface="Times New Roman" pitchFamily="18" charset="0"/>
            </a:endParaRPr>
          </a:p>
        </p:txBody>
      </p:sp>
      <p:grpSp>
        <p:nvGrpSpPr>
          <p:cNvPr id="67" name="กลุ่ม 66">
            <a:extLst>
              <a:ext uri="{FF2B5EF4-FFF2-40B4-BE49-F238E27FC236}">
                <a16:creationId xmlns="" xmlns:a16="http://schemas.microsoft.com/office/drawing/2014/main" id="{C0487020-A5FE-482C-843B-411980DEF151}"/>
              </a:ext>
            </a:extLst>
          </p:cNvPr>
          <p:cNvGrpSpPr/>
          <p:nvPr/>
        </p:nvGrpSpPr>
        <p:grpSpPr>
          <a:xfrm>
            <a:off x="946140" y="3578890"/>
            <a:ext cx="4877905" cy="647370"/>
            <a:chOff x="8101570" y="212589"/>
            <a:chExt cx="3959748" cy="525517"/>
          </a:xfrm>
        </p:grpSpPr>
        <p:grpSp>
          <p:nvGrpSpPr>
            <p:cNvPr id="68" name="กลุ่ม 67">
              <a:extLst>
                <a:ext uri="{FF2B5EF4-FFF2-40B4-BE49-F238E27FC236}">
                  <a16:creationId xmlns="" xmlns:a16="http://schemas.microsoft.com/office/drawing/2014/main" id="{4B9480CA-78E0-4F28-B044-65C64F2ECBBC}"/>
                </a:ext>
              </a:extLst>
            </p:cNvPr>
            <p:cNvGrpSpPr/>
            <p:nvPr/>
          </p:nvGrpSpPr>
          <p:grpSpPr>
            <a:xfrm>
              <a:off x="8101570" y="212589"/>
              <a:ext cx="3034108" cy="525517"/>
              <a:chOff x="2639194" y="4875142"/>
              <a:chExt cx="3244340" cy="561930"/>
            </a:xfrm>
          </p:grpSpPr>
          <p:grpSp>
            <p:nvGrpSpPr>
              <p:cNvPr id="70" name="Group 19">
                <a:extLst>
                  <a:ext uri="{FF2B5EF4-FFF2-40B4-BE49-F238E27FC236}">
                    <a16:creationId xmlns="" xmlns:a16="http://schemas.microsoft.com/office/drawing/2014/main" id="{7D29A277-B827-4F3D-917B-3A5E204BB5D2}"/>
                  </a:ext>
                </a:extLst>
              </p:cNvPr>
              <p:cNvGrpSpPr/>
              <p:nvPr/>
            </p:nvGrpSpPr>
            <p:grpSpPr>
              <a:xfrm>
                <a:off x="3539186" y="4875142"/>
                <a:ext cx="2344348" cy="551057"/>
                <a:chOff x="1819756" y="4001529"/>
                <a:chExt cx="6673306" cy="1568612"/>
              </a:xfrm>
            </p:grpSpPr>
            <p:pic>
              <p:nvPicPr>
                <p:cNvPr id="75" name="Picture 21">
                  <a:extLst>
                    <a:ext uri="{FF2B5EF4-FFF2-40B4-BE49-F238E27FC236}">
                      <a16:creationId xmlns="" xmlns:a16="http://schemas.microsoft.com/office/drawing/2014/main" id="{55AE360F-0139-48B2-8DC4-F6624F6DF4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1466" y="4177710"/>
                  <a:ext cx="1216250" cy="1216250"/>
                </a:xfrm>
                <a:prstGeom prst="rect">
                  <a:avLst/>
                </a:prstGeom>
                <a:effectLst>
                  <a:glow rad="25400">
                    <a:schemeClr val="bg1"/>
                  </a:glow>
                </a:effectLst>
              </p:spPr>
            </p:pic>
            <p:pic>
              <p:nvPicPr>
                <p:cNvPr id="76" name="Picture 23">
                  <a:extLst>
                    <a:ext uri="{FF2B5EF4-FFF2-40B4-BE49-F238E27FC236}">
                      <a16:creationId xmlns="" xmlns:a16="http://schemas.microsoft.com/office/drawing/2014/main" id="{86D9D42C-65EB-4E27-AD4C-70B7F58F39B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928465" y="4386637"/>
                  <a:ext cx="2564597" cy="1049153"/>
                </a:xfrm>
                <a:prstGeom prst="rect">
                  <a:avLst/>
                </a:prstGeom>
                <a:effectLst>
                  <a:glow rad="25400">
                    <a:schemeClr val="bg1"/>
                  </a:glow>
                </a:effectLst>
              </p:spPr>
            </p:pic>
            <p:pic>
              <p:nvPicPr>
                <p:cNvPr id="77" name="Picture 24">
                  <a:extLst>
                    <a:ext uri="{FF2B5EF4-FFF2-40B4-BE49-F238E27FC236}">
                      <a16:creationId xmlns="" xmlns:a16="http://schemas.microsoft.com/office/drawing/2014/main" id="{3776BC2A-8C3E-4C8D-A79A-65445FBE61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19756" y="4001529"/>
                  <a:ext cx="1374738" cy="1568612"/>
                </a:xfrm>
                <a:prstGeom prst="rect">
                  <a:avLst/>
                </a:prstGeom>
                <a:effectLst>
                  <a:glow rad="25400">
                    <a:schemeClr val="bg1"/>
                  </a:glow>
                </a:effectLst>
              </p:spPr>
            </p:pic>
          </p:grpSp>
          <p:grpSp>
            <p:nvGrpSpPr>
              <p:cNvPr id="71" name="กลุ่ม 70">
                <a:extLst>
                  <a:ext uri="{FF2B5EF4-FFF2-40B4-BE49-F238E27FC236}">
                    <a16:creationId xmlns="" xmlns:a16="http://schemas.microsoft.com/office/drawing/2014/main" id="{78B37563-312E-470A-86CD-FD2FD8FDA12D}"/>
                  </a:ext>
                </a:extLst>
              </p:cNvPr>
              <p:cNvGrpSpPr/>
              <p:nvPr/>
            </p:nvGrpSpPr>
            <p:grpSpPr>
              <a:xfrm>
                <a:off x="2639194" y="4959277"/>
                <a:ext cx="850546" cy="477795"/>
                <a:chOff x="4764221" y="4342952"/>
                <a:chExt cx="1363391" cy="765887"/>
              </a:xfrm>
            </p:grpSpPr>
            <p:pic>
              <p:nvPicPr>
                <p:cNvPr id="73" name="Picture 20">
                  <a:extLst>
                    <a:ext uri="{FF2B5EF4-FFF2-40B4-BE49-F238E27FC236}">
                      <a16:creationId xmlns="" xmlns:a16="http://schemas.microsoft.com/office/drawing/2014/main" id="{50265FA9-3BCB-4A89-8809-FE08112AC5F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64221" y="4342952"/>
                  <a:ext cx="410337" cy="729159"/>
                </a:xfrm>
                <a:prstGeom prst="rect">
                  <a:avLst/>
                </a:prstGeom>
                <a:effectLst>
                  <a:glow rad="25400">
                    <a:schemeClr val="bg1"/>
                  </a:glow>
                </a:effectLst>
              </p:spPr>
            </p:pic>
            <p:pic>
              <p:nvPicPr>
                <p:cNvPr id="74" name="รูปภาพ 73">
                  <a:extLst>
                    <a:ext uri="{FF2B5EF4-FFF2-40B4-BE49-F238E27FC236}">
                      <a16:creationId xmlns="" xmlns:a16="http://schemas.microsoft.com/office/drawing/2014/main" id="{1FF471A6-B8C0-46EF-9857-9FF950431B5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35660" y="4358113"/>
                  <a:ext cx="891952" cy="750726"/>
                </a:xfrm>
                <a:prstGeom prst="rect">
                  <a:avLst/>
                </a:prstGeom>
                <a:effectLst>
                  <a:glow rad="25400">
                    <a:schemeClr val="bg1"/>
                  </a:glow>
                </a:effectLst>
              </p:spPr>
            </p:pic>
          </p:grpSp>
          <p:pic>
            <p:nvPicPr>
              <p:cNvPr id="72" name="รูปภาพ 62">
                <a:extLst>
                  <a:ext uri="{FF2B5EF4-FFF2-40B4-BE49-F238E27FC236}">
                    <a16:creationId xmlns="" xmlns:a16="http://schemas.microsoft.com/office/drawing/2014/main" id="{9D01CDFD-C23B-4D62-95A5-E907C474974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016340" y="4945564"/>
                <a:ext cx="433348" cy="433348"/>
              </a:xfrm>
              <a:prstGeom prst="rect">
                <a:avLst/>
              </a:prstGeom>
              <a:effectLst>
                <a:glow rad="25400">
                  <a:schemeClr val="bg1">
                    <a:alpha val="91000"/>
                  </a:schemeClr>
                </a:glow>
              </a:effectLst>
            </p:spPr>
          </p:pic>
        </p:grpSp>
        <p:pic>
          <p:nvPicPr>
            <p:cNvPr id="69" name="รูปภาพ 68">
              <a:extLst>
                <a:ext uri="{FF2B5EF4-FFF2-40B4-BE49-F238E27FC236}">
                  <a16:creationId xmlns="" xmlns:a16="http://schemas.microsoft.com/office/drawing/2014/main" id="{28518589-E768-4151-A915-270933D6696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82965" y="271382"/>
              <a:ext cx="878353" cy="457200"/>
            </a:xfrm>
            <a:prstGeom prst="rect">
              <a:avLst/>
            </a:prstGeom>
            <a:effectLst>
              <a:glow rad="38100">
                <a:schemeClr val="bg1"/>
              </a:glow>
            </a:effectLst>
          </p:spPr>
        </p:pic>
      </p:grpSp>
      <p:sp>
        <p:nvSpPr>
          <p:cNvPr id="78" name="Rectangle 36">
            <a:extLst>
              <a:ext uri="{FF2B5EF4-FFF2-40B4-BE49-F238E27FC236}">
                <a16:creationId xmlns="" xmlns:a16="http://schemas.microsoft.com/office/drawing/2014/main" id="{395772C2-A2F6-4F86-9D89-775054D264DE}"/>
              </a:ext>
            </a:extLst>
          </p:cNvPr>
          <p:cNvSpPr/>
          <p:nvPr/>
        </p:nvSpPr>
        <p:spPr>
          <a:xfrm>
            <a:off x="329113" y="200151"/>
            <a:ext cx="8738310" cy="1376787"/>
          </a:xfrm>
          <a:prstGeom prst="rect">
            <a:avLst/>
          </a:prstGeom>
        </p:spPr>
        <p:txBody>
          <a:bodyPr wrap="square">
            <a:spAutoFit/>
          </a:bodyPr>
          <a:lstStyle/>
          <a:p>
            <a:pPr>
              <a:lnSpc>
                <a:spcPct val="80000"/>
              </a:lnSpc>
              <a:spcAft>
                <a:spcPts val="800"/>
              </a:spcAft>
            </a:pPr>
            <a:r>
              <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Who Bring Innovation </a:t>
            </a:r>
          </a:p>
          <a:p>
            <a:pPr>
              <a:lnSpc>
                <a:spcPct val="80000"/>
              </a:lnSpc>
              <a:spcAft>
                <a:spcPts val="800"/>
              </a:spcAft>
            </a:pPr>
            <a:r>
              <a:rPr lang="en-US" sz="4800" b="1" dirty="0">
                <a:ln>
                  <a:solidFill>
                    <a:sysClr val="windowText" lastClr="000000"/>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into School?</a:t>
            </a:r>
            <a:endParaRPr lang="en-US" sz="1600" b="1" i="1" dirty="0">
              <a:ln>
                <a:solidFill>
                  <a:sysClr val="windowText" lastClr="000000"/>
                </a:solidFill>
              </a:ln>
              <a:solidFill>
                <a:srgbClr val="FFFF00"/>
              </a:solidFill>
              <a:latin typeface="Times New Roman" pitchFamily="18" charset="0"/>
              <a:ea typeface="Calibri" panose="020F0502020204030204" pitchFamily="34" charset="0"/>
              <a:cs typeface="Times New Roman" pitchFamily="18" charset="0"/>
            </a:endParaRPr>
          </a:p>
        </p:txBody>
      </p:sp>
      <p:sp>
        <p:nvSpPr>
          <p:cNvPr id="79" name="Rectangle 36">
            <a:extLst>
              <a:ext uri="{FF2B5EF4-FFF2-40B4-BE49-F238E27FC236}">
                <a16:creationId xmlns="" xmlns:a16="http://schemas.microsoft.com/office/drawing/2014/main" id="{FBA596EE-2962-4C82-A9C8-158D6F59A6BB}"/>
              </a:ext>
            </a:extLst>
          </p:cNvPr>
          <p:cNvSpPr/>
          <p:nvPr/>
        </p:nvSpPr>
        <p:spPr>
          <a:xfrm>
            <a:off x="303378" y="1658203"/>
            <a:ext cx="5486406" cy="588879"/>
          </a:xfrm>
          <a:prstGeom prst="rect">
            <a:avLst/>
          </a:prstGeom>
          <a:noFill/>
        </p:spPr>
        <p:txBody>
          <a:bodyPr wrap="square">
            <a:spAutoFit/>
          </a:bodyPr>
          <a:lstStyle/>
          <a:p>
            <a:pPr>
              <a:lnSpc>
                <a:spcPct val="80000"/>
              </a:lnSpc>
              <a:spcAft>
                <a:spcPts val="800"/>
              </a:spcAft>
            </a:pPr>
            <a:r>
              <a:rPr lang="en-US" sz="1600" b="1" dirty="0">
                <a:latin typeface="Times New Roman" pitchFamily="18" charset="0"/>
                <a:cs typeface="Times New Roman" pitchFamily="18" charset="0"/>
              </a:rPr>
              <a:t>UNESCO UNITWIN Seminar Program</a:t>
            </a:r>
          </a:p>
          <a:p>
            <a:pPr>
              <a:lnSpc>
                <a:spcPct val="80000"/>
              </a:lnSpc>
              <a:spcAft>
                <a:spcPts val="800"/>
              </a:spcAft>
            </a:pPr>
            <a:r>
              <a:rPr lang="en-US" sz="1600" b="1" dirty="0">
                <a:latin typeface="Times New Roman" pitchFamily="18" charset="0"/>
                <a:cs typeface="Times New Roman" pitchFamily="18" charset="0"/>
              </a:rPr>
              <a:t>June 17-19, 2019 at Korea National University of Education</a:t>
            </a:r>
          </a:p>
        </p:txBody>
      </p:sp>
      <p:pic>
        <p:nvPicPr>
          <p:cNvPr id="1026" name="Picture 2" descr="ผลการค้นหารูปภาพสำหรับ KNUE">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08162" y="3628255"/>
            <a:ext cx="572042"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58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561315" y="2152523"/>
            <a:ext cx="8021370" cy="1754326"/>
          </a:xfrm>
          <a:prstGeom prst="rect">
            <a:avLst/>
          </a:prstGeom>
        </p:spPr>
        <p:txBody>
          <a:bodyPr wrap="square">
            <a:spAutoFit/>
          </a:bodyPr>
          <a:lstStyle/>
          <a:p>
            <a:pPr algn="ctr"/>
            <a:r>
              <a:rPr lang="en-US" sz="3600" dirty="0">
                <a:latin typeface="Times New Roman" pitchFamily="18" charset="0"/>
                <a:cs typeface="Times New Roman" pitchFamily="18" charset="0"/>
              </a:rPr>
              <a:t>Less effectiveness of </a:t>
            </a:r>
            <a:r>
              <a:rPr lang="en-US" sz="3600" b="1" dirty="0">
                <a:solidFill>
                  <a:srgbClr val="C00000"/>
                </a:solidFill>
                <a:latin typeface="Times New Roman" pitchFamily="18" charset="0"/>
                <a:cs typeface="Times New Roman" pitchFamily="18" charset="0"/>
              </a:rPr>
              <a:t>short-course teacher training</a:t>
            </a:r>
            <a:r>
              <a:rPr lang="en-US" sz="3600" dirty="0">
                <a:latin typeface="Times New Roman" pitchFamily="18" charset="0"/>
                <a:cs typeface="Times New Roman" pitchFamily="18" charset="0"/>
              </a:rPr>
              <a:t> is obvious and demand for innovation is apparent.</a:t>
            </a:r>
          </a:p>
        </p:txBody>
      </p:sp>
    </p:spTree>
    <p:extLst>
      <p:ext uri="{BB962C8B-B14F-4D97-AF65-F5344CB8AC3E}">
        <p14:creationId xmlns:p14="http://schemas.microsoft.com/office/powerpoint/2010/main" val="1165059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451714" y="1594867"/>
            <a:ext cx="8321093" cy="2862322"/>
          </a:xfrm>
          <a:prstGeom prst="rect">
            <a:avLst/>
          </a:prstGeom>
        </p:spPr>
        <p:txBody>
          <a:bodyPr wrap="square">
            <a:spAutoFit/>
          </a:bodyPr>
          <a:lstStyle/>
          <a:p>
            <a:pPr algn="ctr"/>
            <a:r>
              <a:rPr lang="en-US" sz="3600" dirty="0">
                <a:latin typeface="Times New Roman" pitchFamily="18" charset="0"/>
                <a:cs typeface="Times New Roman" pitchFamily="18" charset="0"/>
              </a:rPr>
              <a:t>Thus, </a:t>
            </a:r>
            <a:r>
              <a:rPr lang="en-US" sz="3600" b="1" dirty="0">
                <a:solidFill>
                  <a:schemeClr val="accent1"/>
                </a:solidFill>
                <a:latin typeface="Times New Roman" pitchFamily="18" charset="0"/>
                <a:cs typeface="Times New Roman" pitchFamily="18" charset="0"/>
              </a:rPr>
              <a:t>how to bring innovations into school </a:t>
            </a:r>
            <a:r>
              <a:rPr lang="en-US" sz="3600" dirty="0">
                <a:latin typeface="Times New Roman" pitchFamily="18" charset="0"/>
                <a:cs typeface="Times New Roman" pitchFamily="18" charset="0"/>
              </a:rPr>
              <a:t>is </a:t>
            </a:r>
            <a:r>
              <a:rPr lang="en-US" sz="3600" dirty="0">
                <a:solidFill>
                  <a:srgbClr val="C00000"/>
                </a:solidFill>
                <a:latin typeface="Times New Roman" pitchFamily="18" charset="0"/>
                <a:cs typeface="Times New Roman" pitchFamily="18" charset="0"/>
              </a:rPr>
              <a:t>the most challenging issue</a:t>
            </a:r>
            <a:r>
              <a:rPr lang="en-US" sz="3600" dirty="0">
                <a:latin typeface="Times New Roman" pitchFamily="18" charset="0"/>
                <a:cs typeface="Times New Roman" pitchFamily="18" charset="0"/>
              </a:rPr>
              <a:t> for most of the countries in the era of </a:t>
            </a:r>
            <a:r>
              <a:rPr lang="en-US" sz="3600" dirty="0">
                <a:solidFill>
                  <a:srgbClr val="00B050"/>
                </a:solidFill>
                <a:latin typeface="Times New Roman" pitchFamily="18" charset="0"/>
                <a:cs typeface="Times New Roman" pitchFamily="18" charset="0"/>
              </a:rPr>
              <a:t>educational reform movement </a:t>
            </a:r>
            <a:r>
              <a:rPr lang="en-US" sz="3600" dirty="0">
                <a:latin typeface="Times New Roman" pitchFamily="18" charset="0"/>
                <a:cs typeface="Times New Roman" pitchFamily="18" charset="0"/>
              </a:rPr>
              <a:t>since at the beginning of the 21st century.</a:t>
            </a:r>
          </a:p>
        </p:txBody>
      </p:sp>
    </p:spTree>
    <p:extLst>
      <p:ext uri="{BB962C8B-B14F-4D97-AF65-F5344CB8AC3E}">
        <p14:creationId xmlns:p14="http://schemas.microsoft.com/office/powerpoint/2010/main" val="1165059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262550" y="1669993"/>
            <a:ext cx="8537418" cy="2862322"/>
          </a:xfrm>
          <a:prstGeom prst="rect">
            <a:avLst/>
          </a:prstGeom>
        </p:spPr>
        <p:txBody>
          <a:bodyPr wrap="square">
            <a:spAutoFit/>
          </a:bodyPr>
          <a:lstStyle/>
          <a:p>
            <a:pPr algn="ctr"/>
            <a:r>
              <a:rPr lang="en-US" sz="3600" dirty="0">
                <a:latin typeface="Times New Roman" pitchFamily="18" charset="0"/>
                <a:cs typeface="Times New Roman" pitchFamily="18" charset="0"/>
              </a:rPr>
              <a:t>In the case of Thailand, it had been planned since 2000, </a:t>
            </a:r>
            <a:r>
              <a:rPr lang="en-US" sz="3600" b="1" dirty="0">
                <a:solidFill>
                  <a:srgbClr val="C00000"/>
                </a:solidFill>
                <a:latin typeface="Times New Roman" pitchFamily="18" charset="0"/>
                <a:cs typeface="Times New Roman" pitchFamily="18" charset="0"/>
              </a:rPr>
              <a:t>the 30 years Thailand project</a:t>
            </a:r>
            <a:r>
              <a:rPr lang="en-US" sz="3600" dirty="0">
                <a:latin typeface="Times New Roman" pitchFamily="18" charset="0"/>
                <a:cs typeface="Times New Roman" pitchFamily="18" charset="0"/>
              </a:rPr>
              <a:t>, in order </a:t>
            </a:r>
            <a:r>
              <a:rPr lang="en-US" sz="3600" dirty="0">
                <a:solidFill>
                  <a:schemeClr val="accent1"/>
                </a:solidFill>
                <a:latin typeface="Times New Roman" pitchFamily="18" charset="0"/>
                <a:cs typeface="Times New Roman" pitchFamily="18" charset="0"/>
              </a:rPr>
              <a:t>to institutionalize and</a:t>
            </a:r>
            <a:r>
              <a:rPr lang="en-US" sz="3600" dirty="0">
                <a:latin typeface="Times New Roman" pitchFamily="18" charset="0"/>
                <a:cs typeface="Times New Roman" pitchFamily="18" charset="0"/>
              </a:rPr>
              <a:t> </a:t>
            </a:r>
            <a:r>
              <a:rPr lang="en-US" sz="3600" dirty="0" err="1">
                <a:solidFill>
                  <a:schemeClr val="accent1"/>
                </a:solidFill>
                <a:latin typeface="Times New Roman" pitchFamily="18" charset="0"/>
                <a:cs typeface="Times New Roman" pitchFamily="18" charset="0"/>
              </a:rPr>
              <a:t>organizationalize</a:t>
            </a:r>
            <a:r>
              <a:rPr lang="en-US" sz="3600" dirty="0">
                <a:latin typeface="Times New Roman" pitchFamily="18" charset="0"/>
                <a:cs typeface="Times New Roman" pitchFamily="18" charset="0"/>
              </a:rPr>
              <a:t> </a:t>
            </a:r>
            <a:r>
              <a:rPr lang="en-US" sz="3600" dirty="0">
                <a:solidFill>
                  <a:srgbClr val="00B050"/>
                </a:solidFill>
                <a:latin typeface="Times New Roman" pitchFamily="18" charset="0"/>
                <a:cs typeface="Times New Roman" pitchFamily="18" charset="0"/>
              </a:rPr>
              <a:t>two pedagogical innovations into schools.</a:t>
            </a:r>
          </a:p>
        </p:txBody>
      </p:sp>
    </p:spTree>
    <p:extLst>
      <p:ext uri="{BB962C8B-B14F-4D97-AF65-F5344CB8AC3E}">
        <p14:creationId xmlns:p14="http://schemas.microsoft.com/office/powerpoint/2010/main" val="11650597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4" name="สี่เหลี่ยมผืนผ้า 3"/>
          <p:cNvSpPr/>
          <p:nvPr/>
        </p:nvSpPr>
        <p:spPr>
          <a:xfrm>
            <a:off x="334026" y="970177"/>
            <a:ext cx="8511216" cy="5262979"/>
          </a:xfrm>
          <a:prstGeom prst="rect">
            <a:avLst/>
          </a:prstGeom>
        </p:spPr>
        <p:txBody>
          <a:bodyPr wrap="square">
            <a:spAutoFit/>
          </a:bodyPr>
          <a:lstStyle/>
          <a:p>
            <a:pPr algn="ctr"/>
            <a:r>
              <a:rPr lang="en-US" sz="2800" dirty="0">
                <a:latin typeface="Times New Roman" pitchFamily="18" charset="0"/>
                <a:cs typeface="Times New Roman" pitchFamily="18" charset="0"/>
              </a:rPr>
              <a:t>The two categories are not mutually exclusive, of course, and there are close relationships and dependencies between them .  </a:t>
            </a:r>
          </a:p>
          <a:p>
            <a:pPr algn="ct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The former relies on the permeation of knowledge of the reformed curriculum via the vehicle of teacher education programs. </a:t>
            </a:r>
          </a:p>
          <a:p>
            <a:pPr algn="ctr"/>
            <a:endParaRPr lang="en-US" sz="2800" dirty="0">
              <a:latin typeface="Times New Roman" pitchFamily="18" charset="0"/>
              <a:cs typeface="Times New Roman" pitchFamily="18" charset="0"/>
            </a:endParaRPr>
          </a:p>
          <a:p>
            <a:pPr algn="ctr"/>
            <a:r>
              <a:rPr lang="en-US" sz="2800" dirty="0">
                <a:latin typeface="Times New Roman" pitchFamily="18" charset="0"/>
                <a:cs typeface="Times New Roman" pitchFamily="18" charset="0"/>
              </a:rPr>
              <a:t>The latter consists of professional development exemplars of various models capitalizing on the capacities of in-service teachers, institutional and </a:t>
            </a:r>
            <a:r>
              <a:rPr lang="en-US" sz="2800" b="1" dirty="0">
                <a:solidFill>
                  <a:schemeClr val="accent1"/>
                </a:solidFill>
                <a:latin typeface="Times New Roman" pitchFamily="18" charset="0"/>
                <a:cs typeface="Times New Roman" pitchFamily="18" charset="0"/>
              </a:rPr>
              <a:t>organizational</a:t>
            </a:r>
            <a:r>
              <a:rPr lang="en-US" sz="2800" dirty="0">
                <a:latin typeface="Times New Roman" pitchFamily="18" charset="0"/>
                <a:cs typeface="Times New Roman" pitchFamily="18" charset="0"/>
              </a:rPr>
              <a:t> programs and supports (ICMI Study 24, 2019).</a:t>
            </a:r>
          </a:p>
        </p:txBody>
      </p:sp>
    </p:spTree>
    <p:extLst>
      <p:ext uri="{BB962C8B-B14F-4D97-AF65-F5344CB8AC3E}">
        <p14:creationId xmlns:p14="http://schemas.microsoft.com/office/powerpoint/2010/main" val="3315933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
          <p:cNvSpPr/>
          <p:nvPr/>
        </p:nvSpPr>
        <p:spPr>
          <a:xfrm>
            <a:off x="1255781" y="1076902"/>
            <a:ext cx="6738429" cy="487506"/>
          </a:xfrm>
          <a:prstGeom prst="rect">
            <a:avLst/>
          </a:prstGeom>
          <a:solidFill>
            <a:schemeClr val="accent5">
              <a:lumMod val="20000"/>
              <a:lumOff val="80000"/>
            </a:schemeClr>
          </a:solidFill>
        </p:spPr>
        <p:txBody>
          <a:bodyPr wrap="square">
            <a:spAutoFit/>
          </a:bodyPr>
          <a:lstStyle/>
          <a:p>
            <a:pPr algn="ct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APEC Lesson Study Project 2006: Get Started</a:t>
            </a:r>
            <a:endParaRPr lang="en-US" sz="2400" b="1" dirty="0">
              <a:latin typeface="Times New Roman" panose="02020603050405020304" pitchFamily="18" charset="0"/>
              <a:cs typeface="Times New Roman" panose="02020603050405020304" pitchFamily="18" charset="0"/>
            </a:endParaRPr>
          </a:p>
        </p:txBody>
      </p:sp>
      <p:sp>
        <p:nvSpPr>
          <p:cNvPr id="3" name="สี่เหลี่ยมผืนผ้า 2"/>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4" name="Rectangle 1"/>
          <p:cNvSpPr/>
          <p:nvPr/>
        </p:nvSpPr>
        <p:spPr>
          <a:xfrm>
            <a:off x="252539" y="1823484"/>
            <a:ext cx="8475002" cy="4401205"/>
          </a:xfrm>
          <a:prstGeom prst="rect">
            <a:avLst/>
          </a:prstGeom>
        </p:spPr>
        <p:txBody>
          <a:bodyPr wrap="square">
            <a:spAutoFit/>
          </a:bodyPr>
          <a:lstStyle/>
          <a:p>
            <a:pPr algn="thaiDist"/>
            <a:r>
              <a:rPr lang="en-US" sz="2800" dirty="0">
                <a:solidFill>
                  <a:srgbClr val="002060"/>
                </a:solidFill>
                <a:latin typeface="Times New Roman" panose="02020603050405020304" pitchFamily="18" charset="0"/>
                <a:ea typeface="Calibri" panose="020F0502020204030204" pitchFamily="34" charset="0"/>
              </a:rPr>
              <a:t> </a:t>
            </a:r>
            <a:r>
              <a:rPr lang="en-US" sz="2800" i="1" dirty="0">
                <a:solidFill>
                  <a:srgbClr val="0070C0"/>
                </a:solidFill>
                <a:latin typeface="Times New Roman" panose="02020603050405020304" pitchFamily="18" charset="0"/>
                <a:ea typeface="Calibri" panose="020F0502020204030204" pitchFamily="34" charset="0"/>
              </a:rPr>
              <a:t>“A collaborative Study on Innovations for Teaching and Learning Mathematics in Different Cultures among the APEC Member Economies Project”</a:t>
            </a:r>
            <a:r>
              <a:rPr lang="en-US" sz="2800" i="1" dirty="0">
                <a:solidFill>
                  <a:srgbClr val="002060"/>
                </a:solidFill>
                <a:latin typeface="Times New Roman" panose="02020603050405020304" pitchFamily="18" charset="0"/>
                <a:ea typeface="Calibri" panose="020F0502020204030204" pitchFamily="34" charset="0"/>
              </a:rPr>
              <a:t> </a:t>
            </a:r>
            <a:r>
              <a:rPr lang="en-US" sz="2800" dirty="0">
                <a:latin typeface="Times New Roman" panose="02020603050405020304" pitchFamily="18" charset="0"/>
                <a:ea typeface="Calibri" panose="020F0502020204030204" pitchFamily="34" charset="0"/>
              </a:rPr>
              <a:t>was proposed by Office of the Higher Education Commission, Ministry of Education, Thailand and Ministry of Education, Culture, Sports, Science and Technology, Japan in 2006. This project is an APEC Education Network (EDNET) project since 2006 until present that aims to improve the quality of education in mathematics through the use of Lesson Study. </a:t>
            </a:r>
            <a:endParaRPr lang="th-TH" sz="2800" dirty="0"/>
          </a:p>
        </p:txBody>
      </p:sp>
    </p:spTree>
    <p:extLst>
      <p:ext uri="{BB962C8B-B14F-4D97-AF65-F5344CB8AC3E}">
        <p14:creationId xmlns:p14="http://schemas.microsoft.com/office/powerpoint/2010/main" val="1631713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p:cNvPicPr>
            <a:picLocks noChangeAspect="1"/>
          </p:cNvPicPr>
          <p:nvPr/>
        </p:nvPicPr>
        <p:blipFill rotWithShape="1">
          <a:blip r:embed="rId2">
            <a:extLst>
              <a:ext uri="{28A0092B-C50C-407E-A947-70E740481C1C}">
                <a14:useLocalDpi xmlns:a14="http://schemas.microsoft.com/office/drawing/2010/main" val="0"/>
              </a:ext>
            </a:extLst>
          </a:blip>
          <a:srcRect l="14627" r="10640"/>
          <a:stretch/>
        </p:blipFill>
        <p:spPr>
          <a:xfrm>
            <a:off x="-1" y="1991761"/>
            <a:ext cx="4980869" cy="3749040"/>
          </a:xfrm>
          <a:prstGeom prst="rect">
            <a:avLst/>
          </a:prstGeom>
        </p:spPr>
      </p:pic>
      <p:pic>
        <p:nvPicPr>
          <p:cNvPr id="3" name="Picture 12"/>
          <p:cNvPicPr>
            <a:picLocks noChangeAspect="1"/>
          </p:cNvPicPr>
          <p:nvPr/>
        </p:nvPicPr>
        <p:blipFill rotWithShape="1">
          <a:blip r:embed="rId3">
            <a:extLst>
              <a:ext uri="{28A0092B-C50C-407E-A947-70E740481C1C}">
                <a14:useLocalDpi xmlns:a14="http://schemas.microsoft.com/office/drawing/2010/main" val="0"/>
              </a:ext>
            </a:extLst>
          </a:blip>
          <a:srcRect l="10693" r="9486"/>
          <a:stretch/>
        </p:blipFill>
        <p:spPr>
          <a:xfrm>
            <a:off x="4526724" y="2407574"/>
            <a:ext cx="4661594" cy="3285016"/>
          </a:xfrm>
          <a:prstGeom prst="rect">
            <a:avLst/>
          </a:prstGeom>
        </p:spPr>
      </p:pic>
      <p:sp>
        <p:nvSpPr>
          <p:cNvPr id="4" name="Rectangle 13"/>
          <p:cNvSpPr/>
          <p:nvPr/>
        </p:nvSpPr>
        <p:spPr>
          <a:xfrm>
            <a:off x="1466661" y="1076902"/>
            <a:ext cx="6527549" cy="487506"/>
          </a:xfrm>
          <a:prstGeom prst="rect">
            <a:avLst/>
          </a:prstGeom>
          <a:solidFill>
            <a:schemeClr val="accent5">
              <a:lumMod val="20000"/>
              <a:lumOff val="80000"/>
            </a:schemeClr>
          </a:solidFill>
        </p:spPr>
        <p:txBody>
          <a:bodyPr wrap="square">
            <a:spAutoFit/>
          </a:bodyPr>
          <a:lstStyle/>
          <a:p>
            <a:pPr algn="ctr">
              <a:lnSpc>
                <a:spcPct val="107000"/>
              </a:lnSpc>
              <a:spcAft>
                <a:spcPts val="800"/>
              </a:spcAft>
            </a:pPr>
            <a:r>
              <a:rPr lang="en-US" sz="2400" b="1" dirty="0">
                <a:latin typeface="Times New Roman" panose="02020603050405020304" pitchFamily="18" charset="0"/>
                <a:ea typeface="Calibri" panose="020F0502020204030204" pitchFamily="34" charset="0"/>
                <a:cs typeface="Times New Roman" panose="02020603050405020304" pitchFamily="18" charset="0"/>
              </a:rPr>
              <a:t>APEC Lesson Study Project 2006: Get Started</a:t>
            </a:r>
            <a:endParaRPr lang="en-US" sz="2400" b="1" dirty="0">
              <a:latin typeface="Times New Roman" panose="02020603050405020304" pitchFamily="18" charset="0"/>
              <a:cs typeface="Times New Roman" panose="02020603050405020304" pitchFamily="18" charset="0"/>
            </a:endParaRPr>
          </a:p>
        </p:txBody>
      </p:sp>
      <p:sp>
        <p:nvSpPr>
          <p:cNvPr id="5" name="สี่เหลี่ยมผืนผ้า 4"/>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4212616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7484" y="-3708"/>
            <a:ext cx="9144000" cy="6858000"/>
          </a:xfrm>
          <a:prstGeom prst="rect">
            <a:avLst/>
          </a:prstGeom>
          <a:solidFill>
            <a:srgbClr val="DADFE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p>
        </p:txBody>
      </p:sp>
      <p:sp>
        <p:nvSpPr>
          <p:cNvPr id="6" name="สี่เหลี่ยมผืนผ้า 5"/>
          <p:cNvSpPr/>
          <p:nvPr/>
        </p:nvSpPr>
        <p:spPr>
          <a:xfrm>
            <a:off x="0" y="0"/>
            <a:ext cx="9144000" cy="756320"/>
          </a:xfrm>
          <a:prstGeom prst="rect">
            <a:avLst/>
          </a:prstGeom>
          <a:solidFill>
            <a:srgbClr val="BB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pic>
        <p:nvPicPr>
          <p:cNvPr id="341" name="Picture 4" descr="ผลการค้นหารูปภาพสำหรับ thailand map"/>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93354" y="498130"/>
            <a:ext cx="3460524" cy="6190878"/>
          </a:xfrm>
          <a:prstGeom prst="rect">
            <a:avLst/>
          </a:prstGeom>
          <a:noFill/>
          <a:extLst>
            <a:ext uri="{909E8E84-426E-40DD-AFC4-6F175D3DCCD1}">
              <a14:hiddenFill xmlns:a14="http://schemas.microsoft.com/office/drawing/2010/main">
                <a:solidFill>
                  <a:srgbClr val="FFFFFF"/>
                </a:solidFill>
              </a14:hiddenFill>
            </a:ext>
          </a:extLst>
        </p:spPr>
      </p:pic>
      <p:sp>
        <p:nvSpPr>
          <p:cNvPr id="9221" name="สี่เหลี่ยมผืนผ้า 9220"/>
          <p:cNvSpPr/>
          <p:nvPr/>
        </p:nvSpPr>
        <p:spPr>
          <a:xfrm>
            <a:off x="1477640" y="169728"/>
            <a:ext cx="6828159" cy="523220"/>
          </a:xfrm>
          <a:prstGeom prst="rect">
            <a:avLst/>
          </a:prstGeom>
        </p:spPr>
        <p:txBody>
          <a:bodyPr wrap="square">
            <a:spAutoFit/>
          </a:bodyPr>
          <a:lstStyle/>
          <a:p>
            <a:pPr algn="ctr"/>
            <a:r>
              <a:rPr lang="en-US" sz="2800" b="1" dirty="0">
                <a:effectLst>
                  <a:glow rad="127000">
                    <a:schemeClr val="bg1"/>
                  </a:glow>
                </a:effectLst>
                <a:latin typeface="Times New Roman" pitchFamily="18" charset="0"/>
                <a:ea typeface="Times New Roman" panose="02020603050405020304" pitchFamily="18" charset="0"/>
                <a:cs typeface="Times New Roman" pitchFamily="18" charset="0"/>
              </a:rPr>
              <a:t>The 30-year Thailand  project (2000 - 2030)</a:t>
            </a:r>
            <a:endParaRPr lang="th-TH" sz="2800" b="1" dirty="0">
              <a:effectLst>
                <a:glow rad="127000">
                  <a:schemeClr val="bg1"/>
                </a:glow>
              </a:effectLst>
              <a:latin typeface="Times New Roman" pitchFamily="18" charset="0"/>
            </a:endParaRPr>
          </a:p>
        </p:txBody>
      </p:sp>
      <p:grpSp>
        <p:nvGrpSpPr>
          <p:cNvPr id="12" name="กลุ่ม 11"/>
          <p:cNvGrpSpPr/>
          <p:nvPr/>
        </p:nvGrpSpPr>
        <p:grpSpPr>
          <a:xfrm>
            <a:off x="7484" y="4047455"/>
            <a:ext cx="3121475" cy="461665"/>
            <a:chOff x="7484" y="3493109"/>
            <a:chExt cx="3121475" cy="461665"/>
          </a:xfrm>
        </p:grpSpPr>
        <p:sp>
          <p:nvSpPr>
            <p:cNvPr id="273" name="เครื่องหมายบั้ง 272"/>
            <p:cNvSpPr/>
            <p:nvPr/>
          </p:nvSpPr>
          <p:spPr>
            <a:xfrm>
              <a:off x="7484" y="3493109"/>
              <a:ext cx="3121475" cy="360000"/>
            </a:xfrm>
            <a:prstGeom prst="chevron">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335" name="กล่องข้อความ 334"/>
            <p:cNvSpPr txBox="1"/>
            <p:nvPr/>
          </p:nvSpPr>
          <p:spPr>
            <a:xfrm>
              <a:off x="157084" y="3493109"/>
              <a:ext cx="2641115" cy="461665"/>
            </a:xfrm>
            <a:prstGeom prst="rect">
              <a:avLst/>
            </a:prstGeom>
            <a:noFill/>
          </p:spPr>
          <p:txBody>
            <a:bodyPr wrap="square" rtlCol="0">
              <a:spAutoFit/>
            </a:bodyPr>
            <a:lstStyle/>
            <a:p>
              <a:r>
                <a:rPr lang="en-US" sz="2400" dirty="0">
                  <a:latin typeface="Times New Roman" pitchFamily="18" charset="0"/>
                  <a:cs typeface="Times New Roman" pitchFamily="18" charset="0"/>
                </a:rPr>
                <a:t>2000-2010</a:t>
              </a:r>
              <a:endParaRPr lang="th-TH" sz="2400" dirty="0">
                <a:latin typeface="Times New Roman" pitchFamily="18" charset="0"/>
              </a:endParaRPr>
            </a:p>
          </p:txBody>
        </p:sp>
      </p:grpSp>
      <p:grpSp>
        <p:nvGrpSpPr>
          <p:cNvPr id="5" name="กลุ่ม 4"/>
          <p:cNvGrpSpPr/>
          <p:nvPr/>
        </p:nvGrpSpPr>
        <p:grpSpPr>
          <a:xfrm>
            <a:off x="5953940" y="3996622"/>
            <a:ext cx="3121475" cy="461665"/>
            <a:chOff x="5953940" y="3442276"/>
            <a:chExt cx="3121475" cy="461665"/>
          </a:xfrm>
        </p:grpSpPr>
        <p:sp>
          <p:nvSpPr>
            <p:cNvPr id="279" name="เครื่องหมายบั้ง 278"/>
            <p:cNvSpPr/>
            <p:nvPr/>
          </p:nvSpPr>
          <p:spPr>
            <a:xfrm>
              <a:off x="5953940" y="3511250"/>
              <a:ext cx="3121475" cy="360000"/>
            </a:xfrm>
            <a:prstGeom prst="chevron">
              <a:avLst/>
            </a:prstGeom>
            <a:solidFill>
              <a:srgbClr val="00B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336" name="กล่องข้อความ 335"/>
            <p:cNvSpPr txBox="1"/>
            <p:nvPr/>
          </p:nvSpPr>
          <p:spPr>
            <a:xfrm>
              <a:off x="6103540" y="3442276"/>
              <a:ext cx="1762414" cy="461665"/>
            </a:xfrm>
            <a:prstGeom prst="rect">
              <a:avLst/>
            </a:prstGeom>
            <a:noFill/>
          </p:spPr>
          <p:txBody>
            <a:bodyPr wrap="square" rtlCol="0">
              <a:spAutoFit/>
            </a:bodyPr>
            <a:lstStyle/>
            <a:p>
              <a:r>
                <a:rPr lang="en-US" sz="2400" dirty="0">
                  <a:latin typeface="Times New Roman" pitchFamily="18" charset="0"/>
                  <a:cs typeface="Times New Roman" pitchFamily="18" charset="0"/>
                </a:rPr>
                <a:t>2021-2030</a:t>
              </a:r>
              <a:endParaRPr lang="th-TH" sz="2400" dirty="0">
                <a:latin typeface="Times New Roman" pitchFamily="18" charset="0"/>
              </a:endParaRPr>
            </a:p>
          </p:txBody>
        </p:sp>
      </p:grpSp>
      <p:grpSp>
        <p:nvGrpSpPr>
          <p:cNvPr id="8" name="กลุ่ม 7"/>
          <p:cNvGrpSpPr/>
          <p:nvPr/>
        </p:nvGrpSpPr>
        <p:grpSpPr>
          <a:xfrm>
            <a:off x="2982065" y="4014763"/>
            <a:ext cx="3121475" cy="461665"/>
            <a:chOff x="2982065" y="3460417"/>
            <a:chExt cx="3121475" cy="461665"/>
          </a:xfrm>
        </p:grpSpPr>
        <p:sp>
          <p:nvSpPr>
            <p:cNvPr id="243" name="เครื่องหมายบั้ง 242"/>
            <p:cNvSpPr/>
            <p:nvPr/>
          </p:nvSpPr>
          <p:spPr>
            <a:xfrm>
              <a:off x="2982065" y="3498993"/>
              <a:ext cx="3121475" cy="360000"/>
            </a:xfrm>
            <a:prstGeom prst="chevron">
              <a:avLst/>
            </a:prstGeom>
            <a:solidFill>
              <a:srgbClr val="CA5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337" name="กล่องข้อความ 336"/>
            <p:cNvSpPr txBox="1"/>
            <p:nvPr/>
          </p:nvSpPr>
          <p:spPr>
            <a:xfrm>
              <a:off x="3136443" y="3460417"/>
              <a:ext cx="1762414" cy="461665"/>
            </a:xfrm>
            <a:prstGeom prst="rect">
              <a:avLst/>
            </a:prstGeom>
            <a:noFill/>
          </p:spPr>
          <p:txBody>
            <a:bodyPr wrap="square" rtlCol="0">
              <a:spAutoFit/>
            </a:bodyPr>
            <a:lstStyle/>
            <a:p>
              <a:r>
                <a:rPr lang="en-US" sz="2400" dirty="0">
                  <a:latin typeface="Times New Roman" pitchFamily="18" charset="0"/>
                  <a:cs typeface="Times New Roman" pitchFamily="18" charset="0"/>
                </a:rPr>
                <a:t>2011-2020</a:t>
              </a:r>
              <a:endParaRPr lang="th-TH" sz="2400" dirty="0">
                <a:latin typeface="Times New Roman" pitchFamily="18" charset="0"/>
              </a:endParaRPr>
            </a:p>
          </p:txBody>
        </p:sp>
      </p:grpSp>
      <p:sp>
        <p:nvSpPr>
          <p:cNvPr id="338" name="กล่องข้อความ 337"/>
          <p:cNvSpPr txBox="1"/>
          <p:nvPr/>
        </p:nvSpPr>
        <p:spPr>
          <a:xfrm>
            <a:off x="292797" y="3250264"/>
            <a:ext cx="2641115" cy="646331"/>
          </a:xfrm>
          <a:prstGeom prst="rect">
            <a:avLst/>
          </a:prstGeom>
          <a:solidFill>
            <a:srgbClr val="FF9C00"/>
          </a:solidFill>
          <a:ln>
            <a:solidFill>
              <a:schemeClr val="tx1"/>
            </a:solidFill>
          </a:ln>
        </p:spPr>
        <p:txBody>
          <a:bodyPr wrap="square" rtlCol="0">
            <a:spAutoFit/>
          </a:bodyPr>
          <a:lstStyle/>
          <a:p>
            <a:pPr algn="ctr"/>
            <a:r>
              <a:rPr lang="en-US" dirty="0">
                <a:solidFill>
                  <a:sysClr val="windowText" lastClr="000000"/>
                </a:solidFill>
                <a:latin typeface="Times New Roman" pitchFamily="18" charset="0"/>
                <a:cs typeface="Times New Roman" pitchFamily="18" charset="0"/>
              </a:rPr>
              <a:t>Invested in HRD (PhD) and R&amp;D on Innovations </a:t>
            </a:r>
            <a:endParaRPr lang="th-TH" dirty="0">
              <a:solidFill>
                <a:sysClr val="windowText" lastClr="000000"/>
              </a:solidFill>
              <a:latin typeface="Times New Roman" pitchFamily="18" charset="0"/>
            </a:endParaRPr>
          </a:p>
        </p:txBody>
      </p:sp>
      <p:sp>
        <p:nvSpPr>
          <p:cNvPr id="339" name="กล่องข้อความ 338"/>
          <p:cNvSpPr txBox="1"/>
          <p:nvPr/>
        </p:nvSpPr>
        <p:spPr>
          <a:xfrm>
            <a:off x="3290812" y="2773210"/>
            <a:ext cx="2663128" cy="1200329"/>
          </a:xfrm>
          <a:prstGeom prst="rect">
            <a:avLst/>
          </a:prstGeom>
          <a:solidFill>
            <a:srgbClr val="CA5476"/>
          </a:solidFill>
          <a:ln>
            <a:solidFill>
              <a:schemeClr val="tx1"/>
            </a:solidFill>
          </a:ln>
        </p:spPr>
        <p:txBody>
          <a:bodyPr wrap="square" rtlCol="0">
            <a:spAutoFit/>
          </a:bodyPr>
          <a:lstStyle/>
          <a:p>
            <a:pPr algn="ctr"/>
            <a:r>
              <a:rPr lang="en-US" dirty="0">
                <a:solidFill>
                  <a:sysClr val="windowText" lastClr="000000"/>
                </a:solidFill>
                <a:latin typeface="Times New Roman" pitchFamily="18" charset="0"/>
                <a:cs typeface="Times New Roman" pitchFamily="18" charset="0"/>
              </a:rPr>
              <a:t>Strengthen Network (among teacher education Institutes) in using Innovations</a:t>
            </a:r>
            <a:endParaRPr lang="th-TH" dirty="0">
              <a:solidFill>
                <a:sysClr val="windowText" lastClr="000000"/>
              </a:solidFill>
              <a:latin typeface="Times New Roman" pitchFamily="18" charset="0"/>
            </a:endParaRPr>
          </a:p>
        </p:txBody>
      </p:sp>
      <p:sp>
        <p:nvSpPr>
          <p:cNvPr id="340" name="กล่องข้อความ 339"/>
          <p:cNvSpPr txBox="1"/>
          <p:nvPr/>
        </p:nvSpPr>
        <p:spPr>
          <a:xfrm>
            <a:off x="6172239" y="2385815"/>
            <a:ext cx="2648888" cy="923330"/>
          </a:xfrm>
          <a:prstGeom prst="rect">
            <a:avLst/>
          </a:prstGeom>
          <a:solidFill>
            <a:srgbClr val="00BCAE"/>
          </a:solidFill>
          <a:ln>
            <a:solidFill>
              <a:schemeClr val="tx1"/>
            </a:solidFill>
          </a:ln>
        </p:spPr>
        <p:txBody>
          <a:bodyPr wrap="square" rtlCol="0">
            <a:spAutoFit/>
          </a:bodyPr>
          <a:lstStyle/>
          <a:p>
            <a:pPr algn="ctr"/>
            <a:r>
              <a:rPr lang="en-US" dirty="0">
                <a:solidFill>
                  <a:sysClr val="windowText" lastClr="000000"/>
                </a:solidFill>
                <a:latin typeface="Times New Roman" pitchFamily="18" charset="0"/>
                <a:cs typeface="Times New Roman" pitchFamily="18" charset="0"/>
              </a:rPr>
              <a:t>Expand Innovations </a:t>
            </a:r>
          </a:p>
          <a:p>
            <a:pPr algn="ctr"/>
            <a:r>
              <a:rPr lang="en-US" dirty="0">
                <a:solidFill>
                  <a:sysClr val="windowText" lastClr="000000"/>
                </a:solidFill>
                <a:latin typeface="Times New Roman" pitchFamily="18" charset="0"/>
                <a:cs typeface="Times New Roman" pitchFamily="18" charset="0"/>
              </a:rPr>
              <a:t>across the country and region</a:t>
            </a:r>
            <a:endParaRPr lang="th-TH" dirty="0">
              <a:solidFill>
                <a:sysClr val="windowText" lastClr="000000"/>
              </a:solidFill>
              <a:latin typeface="Times New Roman" pitchFamily="18" charset="0"/>
            </a:endParaRPr>
          </a:p>
        </p:txBody>
      </p:sp>
    </p:spTree>
    <p:extLst>
      <p:ext uri="{BB962C8B-B14F-4D97-AF65-F5344CB8AC3E}">
        <p14:creationId xmlns:p14="http://schemas.microsoft.com/office/powerpoint/2010/main" val="162704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8"/>
                                        </p:tgtEl>
                                        <p:attrNameLst>
                                          <p:attrName>style.visibility</p:attrName>
                                        </p:attrNameLst>
                                      </p:cBhvr>
                                      <p:to>
                                        <p:strVal val="visible"/>
                                      </p:to>
                                    </p:set>
                                    <p:animEffect transition="in" filter="fade">
                                      <p:cBhvr>
                                        <p:cTn id="12" dur="500"/>
                                        <p:tgtEl>
                                          <p:spTgt spid="3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9"/>
                                        </p:tgtEl>
                                        <p:attrNameLst>
                                          <p:attrName>style.visibility</p:attrName>
                                        </p:attrNameLst>
                                      </p:cBhvr>
                                      <p:to>
                                        <p:strVal val="visible"/>
                                      </p:to>
                                    </p:set>
                                    <p:animEffect transition="in" filter="fade">
                                      <p:cBhvr>
                                        <p:cTn id="22" dur="500"/>
                                        <p:tgtEl>
                                          <p:spTgt spid="3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40"/>
                                        </p:tgtEl>
                                        <p:attrNameLst>
                                          <p:attrName>style.visibility</p:attrName>
                                        </p:attrNameLst>
                                      </p:cBhvr>
                                      <p:to>
                                        <p:strVal val="visible"/>
                                      </p:to>
                                    </p:set>
                                    <p:animEffect transition="in" filter="fade">
                                      <p:cBhvr>
                                        <p:cTn id="32"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 grpId="0" animBg="1"/>
      <p:bldP spid="339" grpId="0" animBg="1"/>
      <p:bldP spid="34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สี่เหลี่ยมผืนผ้า 2"/>
          <p:cNvSpPr/>
          <p:nvPr/>
        </p:nvSpPr>
        <p:spPr>
          <a:xfrm>
            <a:off x="7484" y="-3708"/>
            <a:ext cx="9144000" cy="6858000"/>
          </a:xfrm>
          <a:prstGeom prst="rect">
            <a:avLst/>
          </a:prstGeom>
          <a:solidFill>
            <a:srgbClr val="DADFE3">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latin typeface="Times New Roman" pitchFamily="18" charset="0"/>
            </a:endParaRPr>
          </a:p>
        </p:txBody>
      </p:sp>
      <p:sp>
        <p:nvSpPr>
          <p:cNvPr id="6" name="สี่เหลี่ยมผืนผ้า 5"/>
          <p:cNvSpPr/>
          <p:nvPr/>
        </p:nvSpPr>
        <p:spPr>
          <a:xfrm>
            <a:off x="0" y="0"/>
            <a:ext cx="9144000" cy="756320"/>
          </a:xfrm>
          <a:prstGeom prst="rect">
            <a:avLst/>
          </a:prstGeom>
          <a:solidFill>
            <a:srgbClr val="BBC0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pic>
        <p:nvPicPr>
          <p:cNvPr id="330" name="Picture 4" descr="ผลการค้นหารูปภาพสำหรับ thailand map"/>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rcRect/>
          <a:stretch>
            <a:fillRect/>
          </a:stretch>
        </p:blipFill>
        <p:spPr bwMode="auto">
          <a:xfrm>
            <a:off x="693354" y="498130"/>
            <a:ext cx="3460524" cy="6190878"/>
          </a:xfrm>
          <a:prstGeom prst="rect">
            <a:avLst/>
          </a:prstGeom>
          <a:noFill/>
          <a:extLst>
            <a:ext uri="{909E8E84-426E-40DD-AFC4-6F175D3DCCD1}">
              <a14:hiddenFill xmlns:a14="http://schemas.microsoft.com/office/drawing/2010/main">
                <a:solidFill>
                  <a:srgbClr val="FFFFFF"/>
                </a:solidFill>
              </a14:hiddenFill>
            </a:ext>
          </a:extLst>
        </p:spPr>
      </p:pic>
      <p:sp>
        <p:nvSpPr>
          <p:cNvPr id="2" name="ตัวแทนหมายเลขสไลด์ 1"/>
          <p:cNvSpPr>
            <a:spLocks noGrp="1"/>
          </p:cNvSpPr>
          <p:nvPr>
            <p:ph type="sldNum" sz="quarter" idx="12"/>
          </p:nvPr>
        </p:nvSpPr>
        <p:spPr/>
        <p:txBody>
          <a:bodyPr/>
          <a:lstStyle/>
          <a:p>
            <a:fld id="{645AC100-5F40-4FE8-AC62-72388501CE78}" type="slidenum">
              <a:rPr lang="th-TH" smtClean="0">
                <a:latin typeface="Times New Roman" pitchFamily="18" charset="0"/>
              </a:rPr>
              <a:t>17</a:t>
            </a:fld>
            <a:endParaRPr lang="th-TH">
              <a:latin typeface="Times New Roman" pitchFamily="18" charset="0"/>
            </a:endParaRPr>
          </a:p>
        </p:txBody>
      </p:sp>
      <p:grpSp>
        <p:nvGrpSpPr>
          <p:cNvPr id="9227" name="กลุ่ม 9226"/>
          <p:cNvGrpSpPr/>
          <p:nvPr/>
        </p:nvGrpSpPr>
        <p:grpSpPr>
          <a:xfrm>
            <a:off x="30882" y="4179364"/>
            <a:ext cx="8861398" cy="366793"/>
            <a:chOff x="30882" y="4179364"/>
            <a:chExt cx="8861398" cy="366793"/>
          </a:xfrm>
        </p:grpSpPr>
        <p:grpSp>
          <p:nvGrpSpPr>
            <p:cNvPr id="9226" name="กลุ่ม 9225"/>
            <p:cNvGrpSpPr/>
            <p:nvPr/>
          </p:nvGrpSpPr>
          <p:grpSpPr>
            <a:xfrm>
              <a:off x="30882" y="4179364"/>
              <a:ext cx="8861398" cy="366793"/>
              <a:chOff x="30882" y="4179364"/>
              <a:chExt cx="8861398" cy="366793"/>
            </a:xfrm>
          </p:grpSpPr>
          <p:sp>
            <p:nvSpPr>
              <p:cNvPr id="9" name="เครื่องหมายบั้ง 8"/>
              <p:cNvSpPr/>
              <p:nvPr/>
            </p:nvSpPr>
            <p:spPr>
              <a:xfrm>
                <a:off x="4320272" y="4186157"/>
                <a:ext cx="2916000" cy="360000"/>
              </a:xfrm>
              <a:prstGeom prst="chevron">
                <a:avLst/>
              </a:prstGeom>
              <a:solidFill>
                <a:srgbClr val="CA5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0" name="เครื่องหมายบั้ง 9"/>
              <p:cNvSpPr/>
              <p:nvPr/>
            </p:nvSpPr>
            <p:spPr>
              <a:xfrm>
                <a:off x="30882" y="4186157"/>
                <a:ext cx="4428000" cy="360000"/>
              </a:xfrm>
              <a:prstGeom prst="chevron">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nvGrpSpPr>
              <p:cNvPr id="95" name="กลุ่ม 94"/>
              <p:cNvGrpSpPr/>
              <p:nvPr/>
            </p:nvGrpSpPr>
            <p:grpSpPr>
              <a:xfrm>
                <a:off x="7092280" y="4179364"/>
                <a:ext cx="1800000" cy="360000"/>
                <a:chOff x="7092280" y="4179364"/>
                <a:chExt cx="1800000" cy="360000"/>
              </a:xfrm>
            </p:grpSpPr>
            <p:sp>
              <p:nvSpPr>
                <p:cNvPr id="4" name="เครื่องหมายบั้ง 3"/>
                <p:cNvSpPr/>
                <p:nvPr/>
              </p:nvSpPr>
              <p:spPr>
                <a:xfrm>
                  <a:off x="7092280" y="4179364"/>
                  <a:ext cx="1800000" cy="360000"/>
                </a:xfrm>
                <a:prstGeom prst="chevron">
                  <a:avLst/>
                </a:prstGeom>
                <a:solidFill>
                  <a:srgbClr val="00BC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nvGrpSpPr>
                <p:cNvPr id="28" name="กลุ่ม 27"/>
                <p:cNvGrpSpPr/>
                <p:nvPr/>
              </p:nvGrpSpPr>
              <p:grpSpPr>
                <a:xfrm>
                  <a:off x="7836552" y="4218232"/>
                  <a:ext cx="943584" cy="270007"/>
                  <a:chOff x="4924560" y="4230489"/>
                  <a:chExt cx="943584" cy="270007"/>
                </a:xfrm>
              </p:grpSpPr>
              <p:sp>
                <p:nvSpPr>
                  <p:cNvPr id="29" name="สามเหลี่ยมหน้าจั่ว 28"/>
                  <p:cNvSpPr/>
                  <p:nvPr/>
                </p:nvSpPr>
                <p:spPr>
                  <a:xfrm rot="5400000">
                    <a:off x="5684037" y="4310925"/>
                    <a:ext cx="257750" cy="110464"/>
                  </a:xfrm>
                  <a:prstGeom prst="triangle">
                    <a:avLst/>
                  </a:prstGeom>
                  <a:solidFill>
                    <a:srgbClr val="EF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0" name="สามเหลี่ยมหน้าจั่ว 29"/>
                  <p:cNvSpPr/>
                  <p:nvPr/>
                </p:nvSpPr>
                <p:spPr>
                  <a:xfrm rot="5400000">
                    <a:off x="5518341" y="4304132"/>
                    <a:ext cx="257750" cy="110464"/>
                  </a:xfrm>
                  <a:prstGeom prst="triangle">
                    <a:avLst/>
                  </a:prstGeom>
                  <a:solidFill>
                    <a:srgbClr val="AFFE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1" name="สามเหลี่ยมหน้าจั่ว 30"/>
                  <p:cNvSpPr/>
                  <p:nvPr/>
                </p:nvSpPr>
                <p:spPr>
                  <a:xfrm rot="5400000">
                    <a:off x="5352645" y="4310925"/>
                    <a:ext cx="257750" cy="110464"/>
                  </a:xfrm>
                  <a:prstGeom prst="triangle">
                    <a:avLst/>
                  </a:prstGeom>
                  <a:solidFill>
                    <a:srgbClr val="A3ED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2" name="สามเหลี่ยมหน้าจั่ว 31"/>
                  <p:cNvSpPr/>
                  <p:nvPr/>
                </p:nvSpPr>
                <p:spPr>
                  <a:xfrm rot="5400000">
                    <a:off x="5182309" y="4316389"/>
                    <a:ext cx="257750" cy="110464"/>
                  </a:xfrm>
                  <a:prstGeom prst="triangle">
                    <a:avLst/>
                  </a:prstGeom>
                  <a:solidFill>
                    <a:srgbClr val="6A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3" name="สามเหลี่ยมหน้าจั่ว 32"/>
                  <p:cNvSpPr/>
                  <p:nvPr/>
                </p:nvSpPr>
                <p:spPr>
                  <a:xfrm rot="5400000">
                    <a:off x="5016613" y="4309596"/>
                    <a:ext cx="257750" cy="110464"/>
                  </a:xfrm>
                  <a:prstGeom prst="triangle">
                    <a:avLst/>
                  </a:prstGeom>
                  <a:solidFill>
                    <a:srgbClr val="4FD6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4" name="สามเหลี่ยมหน้าจั่ว 33"/>
                  <p:cNvSpPr/>
                  <p:nvPr/>
                </p:nvSpPr>
                <p:spPr>
                  <a:xfrm rot="5400000">
                    <a:off x="4850917" y="4316389"/>
                    <a:ext cx="257750" cy="110464"/>
                  </a:xfrm>
                  <a:prstGeom prst="triangle">
                    <a:avLst/>
                  </a:prstGeom>
                  <a:solidFill>
                    <a:srgbClr val="20C6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7" name="สามเหลี่ยมหน้าจั่ว 26"/>
            <p:cNvSpPr/>
            <p:nvPr/>
          </p:nvSpPr>
          <p:spPr>
            <a:xfrm rot="5400000">
              <a:off x="3122725" y="4304132"/>
              <a:ext cx="257750" cy="110464"/>
            </a:xfrm>
            <a:prstGeom prst="triangle">
              <a:avLst/>
            </a:prstGeom>
            <a:solidFill>
              <a:srgbClr val="FFAA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118" name="กลุ่ม 117"/>
          <p:cNvGrpSpPr/>
          <p:nvPr/>
        </p:nvGrpSpPr>
        <p:grpSpPr>
          <a:xfrm>
            <a:off x="146978" y="4575776"/>
            <a:ext cx="1383543" cy="2237600"/>
            <a:chOff x="347440" y="3886812"/>
            <a:chExt cx="1383543" cy="2237600"/>
          </a:xfrm>
        </p:grpSpPr>
        <p:grpSp>
          <p:nvGrpSpPr>
            <p:cNvPr id="107" name="กลุ่ม 106"/>
            <p:cNvGrpSpPr/>
            <p:nvPr/>
          </p:nvGrpSpPr>
          <p:grpSpPr>
            <a:xfrm flipV="1">
              <a:off x="470585" y="3886812"/>
              <a:ext cx="1260398" cy="2237600"/>
              <a:chOff x="1044553" y="925124"/>
              <a:chExt cx="2551670" cy="4530010"/>
            </a:xfrm>
          </p:grpSpPr>
          <p:grpSp>
            <p:nvGrpSpPr>
              <p:cNvPr id="108" name="กลุ่ม 107"/>
              <p:cNvGrpSpPr/>
              <p:nvPr/>
            </p:nvGrpSpPr>
            <p:grpSpPr>
              <a:xfrm>
                <a:off x="1842263" y="1908613"/>
                <a:ext cx="1753960" cy="2596596"/>
                <a:chOff x="4024081" y="1402341"/>
                <a:chExt cx="1753960" cy="2596596"/>
              </a:xfrm>
            </p:grpSpPr>
            <p:sp>
              <p:nvSpPr>
                <p:cNvPr id="116" name="วงรี 115"/>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17"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109" name="กลุ่ม 108"/>
              <p:cNvGrpSpPr/>
              <p:nvPr/>
            </p:nvGrpSpPr>
            <p:grpSpPr>
              <a:xfrm>
                <a:off x="1044553" y="925124"/>
                <a:ext cx="1699269" cy="4530010"/>
                <a:chOff x="1364428" y="-2737983"/>
                <a:chExt cx="1699269" cy="4530010"/>
              </a:xfrm>
            </p:grpSpPr>
            <p:grpSp>
              <p:nvGrpSpPr>
                <p:cNvPr id="110" name="กลุ่ม 109"/>
                <p:cNvGrpSpPr/>
                <p:nvPr/>
              </p:nvGrpSpPr>
              <p:grpSpPr>
                <a:xfrm>
                  <a:off x="1364428" y="-2737983"/>
                  <a:ext cx="1699269" cy="4530010"/>
                  <a:chOff x="1364428" y="-2737983"/>
                  <a:chExt cx="1699269" cy="4530010"/>
                </a:xfrm>
              </p:grpSpPr>
              <p:sp>
                <p:nvSpPr>
                  <p:cNvPr id="114" name="วงรี 113"/>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15" name="สามเหลี่ยมหน้าจั่ว 114"/>
                  <p:cNvSpPr/>
                  <p:nvPr/>
                </p:nvSpPr>
                <p:spPr>
                  <a:xfrm flipV="1">
                    <a:off x="1940146" y="-1246149"/>
                    <a:ext cx="545430" cy="303817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111" name="กลุ่ม 110"/>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112" name="วงรี 111"/>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13" name="พระจันทร์ 112"/>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121" name="กล่องข้อความ 120"/>
            <p:cNvSpPr txBox="1"/>
            <p:nvPr/>
          </p:nvSpPr>
          <p:spPr>
            <a:xfrm>
              <a:off x="347440" y="5468707"/>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2000</a:t>
              </a:r>
              <a:endParaRPr lang="th-TH" sz="2400" b="1" spc="-300" dirty="0">
                <a:latin typeface="Times New Roman" pitchFamily="18" charset="0"/>
              </a:endParaRPr>
            </a:p>
          </p:txBody>
        </p:sp>
      </p:grpSp>
      <p:grpSp>
        <p:nvGrpSpPr>
          <p:cNvPr id="178" name="กลุ่ม 177"/>
          <p:cNvGrpSpPr/>
          <p:nvPr/>
        </p:nvGrpSpPr>
        <p:grpSpPr>
          <a:xfrm>
            <a:off x="-35598" y="3091224"/>
            <a:ext cx="1063583" cy="1256216"/>
            <a:chOff x="50010" y="2420240"/>
            <a:chExt cx="1421810" cy="1786563"/>
          </a:xfrm>
        </p:grpSpPr>
        <p:grpSp>
          <p:nvGrpSpPr>
            <p:cNvPr id="179" name="กลุ่ม 178"/>
            <p:cNvGrpSpPr/>
            <p:nvPr/>
          </p:nvGrpSpPr>
          <p:grpSpPr>
            <a:xfrm>
              <a:off x="198465" y="2420240"/>
              <a:ext cx="1273355" cy="1786563"/>
              <a:chOff x="1044553" y="925124"/>
              <a:chExt cx="2551670" cy="3580085"/>
            </a:xfrm>
          </p:grpSpPr>
          <p:grpSp>
            <p:nvGrpSpPr>
              <p:cNvPr id="181" name="กลุ่ม 180"/>
              <p:cNvGrpSpPr/>
              <p:nvPr/>
            </p:nvGrpSpPr>
            <p:grpSpPr>
              <a:xfrm>
                <a:off x="1842263" y="1908613"/>
                <a:ext cx="1753960" cy="2596596"/>
                <a:chOff x="4024081" y="1402341"/>
                <a:chExt cx="1753960" cy="2596596"/>
              </a:xfrm>
            </p:grpSpPr>
            <p:sp>
              <p:nvSpPr>
                <p:cNvPr id="189" name="วงรี 188"/>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90"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182" name="กลุ่ม 181"/>
              <p:cNvGrpSpPr/>
              <p:nvPr/>
            </p:nvGrpSpPr>
            <p:grpSpPr>
              <a:xfrm>
                <a:off x="1044553" y="925124"/>
                <a:ext cx="1699269" cy="3575372"/>
                <a:chOff x="1364428" y="-2737983"/>
                <a:chExt cx="1699269" cy="3575372"/>
              </a:xfrm>
            </p:grpSpPr>
            <p:grpSp>
              <p:nvGrpSpPr>
                <p:cNvPr id="183" name="กลุ่ม 182"/>
                <p:cNvGrpSpPr/>
                <p:nvPr/>
              </p:nvGrpSpPr>
              <p:grpSpPr>
                <a:xfrm>
                  <a:off x="1364428" y="-2737983"/>
                  <a:ext cx="1699269" cy="3575372"/>
                  <a:chOff x="1364428" y="-2737983"/>
                  <a:chExt cx="1699269" cy="3575372"/>
                </a:xfrm>
              </p:grpSpPr>
              <p:sp>
                <p:nvSpPr>
                  <p:cNvPr id="187" name="วงรี 186"/>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88" name="สามเหลี่ยมหน้าจั่ว 187"/>
                  <p:cNvSpPr/>
                  <p:nvPr/>
                </p:nvSpPr>
                <p:spPr>
                  <a:xfrm flipV="1">
                    <a:off x="1940149" y="-1246148"/>
                    <a:ext cx="457689" cy="208353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184" name="กลุ่ม 183"/>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185" name="วงรี 184"/>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86" name="พระจันทร์ 185"/>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180" name="กล่องข้อความ 179"/>
            <p:cNvSpPr txBox="1"/>
            <p:nvPr/>
          </p:nvSpPr>
          <p:spPr>
            <a:xfrm>
              <a:off x="50010" y="2615013"/>
              <a:ext cx="1085643" cy="656570"/>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1999</a:t>
              </a:r>
              <a:endParaRPr lang="th-TH" sz="2400" b="1" spc="-300" dirty="0">
                <a:latin typeface="Times New Roman" pitchFamily="18" charset="0"/>
              </a:endParaRPr>
            </a:p>
          </p:txBody>
        </p:sp>
      </p:grpSp>
      <p:grpSp>
        <p:nvGrpSpPr>
          <p:cNvPr id="123" name="กลุ่ม 122"/>
          <p:cNvGrpSpPr/>
          <p:nvPr/>
        </p:nvGrpSpPr>
        <p:grpSpPr>
          <a:xfrm>
            <a:off x="592583" y="968552"/>
            <a:ext cx="1590286" cy="3540568"/>
            <a:chOff x="264901" y="899240"/>
            <a:chExt cx="1590286" cy="3540568"/>
          </a:xfrm>
        </p:grpSpPr>
        <p:grpSp>
          <p:nvGrpSpPr>
            <p:cNvPr id="122" name="กลุ่ม 121"/>
            <p:cNvGrpSpPr/>
            <p:nvPr/>
          </p:nvGrpSpPr>
          <p:grpSpPr>
            <a:xfrm>
              <a:off x="264901" y="899240"/>
              <a:ext cx="1590286" cy="3540568"/>
              <a:chOff x="1441599" y="678995"/>
              <a:chExt cx="1590286" cy="3540568"/>
            </a:xfrm>
          </p:grpSpPr>
          <p:grpSp>
            <p:nvGrpSpPr>
              <p:cNvPr id="96" name="กลุ่ม 95"/>
              <p:cNvGrpSpPr/>
              <p:nvPr/>
            </p:nvGrpSpPr>
            <p:grpSpPr>
              <a:xfrm>
                <a:off x="1455148" y="678995"/>
                <a:ext cx="1576737" cy="3540568"/>
                <a:chOff x="1044553" y="925124"/>
                <a:chExt cx="2649445" cy="5949336"/>
              </a:xfrm>
            </p:grpSpPr>
            <p:grpSp>
              <p:nvGrpSpPr>
                <p:cNvPr id="97" name="กลุ่ม 96"/>
                <p:cNvGrpSpPr/>
                <p:nvPr/>
              </p:nvGrpSpPr>
              <p:grpSpPr>
                <a:xfrm>
                  <a:off x="1914884" y="1906561"/>
                  <a:ext cx="1779114" cy="4967899"/>
                  <a:chOff x="4096702" y="1400289"/>
                  <a:chExt cx="1779114" cy="4967899"/>
                </a:xfrm>
              </p:grpSpPr>
              <p:sp>
                <p:nvSpPr>
                  <p:cNvPr id="105" name="วงรี 104"/>
                  <p:cNvSpPr/>
                  <p:nvPr/>
                </p:nvSpPr>
                <p:spPr>
                  <a:xfrm rot="2884573">
                    <a:off x="4478647" y="1132260"/>
                    <a:ext cx="1129139"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06" name="สามเหลี่ยมหน้าจั่ว 63"/>
                  <p:cNvSpPr/>
                  <p:nvPr/>
                </p:nvSpPr>
                <p:spPr>
                  <a:xfrm flipV="1">
                    <a:off x="4096702" y="2485302"/>
                    <a:ext cx="924120" cy="388288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98" name="กลุ่ม 97"/>
                <p:cNvGrpSpPr/>
                <p:nvPr/>
              </p:nvGrpSpPr>
              <p:grpSpPr>
                <a:xfrm>
                  <a:off x="1044553" y="925124"/>
                  <a:ext cx="1699269" cy="1699269"/>
                  <a:chOff x="1364428" y="-2737983"/>
                  <a:chExt cx="1699269" cy="1699269"/>
                </a:xfrm>
              </p:grpSpPr>
              <p:sp>
                <p:nvSpPr>
                  <p:cNvPr id="103" name="วงรี 102"/>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nvGrpSpPr>
                  <p:cNvPr id="100" name="กลุ่ม 99"/>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101" name="วงรี 100"/>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102" name="พระจันทร์ 101"/>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124" name="กล่องข้อความ 123"/>
              <p:cNvSpPr txBox="1"/>
              <p:nvPr/>
            </p:nvSpPr>
            <p:spPr>
              <a:xfrm>
                <a:off x="1441599" y="946586"/>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2001</a:t>
                </a:r>
                <a:endParaRPr lang="th-TH" sz="2400" b="1" spc="-300" dirty="0">
                  <a:latin typeface="Times New Roman" pitchFamily="18" charset="0"/>
                </a:endParaRPr>
              </a:p>
            </p:txBody>
          </p:sp>
        </p:grpSp>
        <p:sp>
          <p:nvSpPr>
            <p:cNvPr id="191" name="สามเหลี่ยมหน้าจั่ว 190"/>
            <p:cNvSpPr/>
            <p:nvPr/>
          </p:nvSpPr>
          <p:spPr>
            <a:xfrm flipV="1">
              <a:off x="621073" y="1843786"/>
              <a:ext cx="272380" cy="257127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sp>
        <p:nvSpPr>
          <p:cNvPr id="125" name="สี่เหลี่ยมผืนผ้า 124"/>
          <p:cNvSpPr/>
          <p:nvPr/>
        </p:nvSpPr>
        <p:spPr>
          <a:xfrm>
            <a:off x="236745" y="4672007"/>
            <a:ext cx="1172616" cy="1107996"/>
          </a:xfrm>
          <a:prstGeom prst="rect">
            <a:avLst/>
          </a:prstGeom>
        </p:spPr>
        <p:txBody>
          <a:bodyPr wrap="square">
            <a:spAutoFit/>
          </a:bodyPr>
          <a:lstStyle/>
          <a:p>
            <a:pPr algn="ctr"/>
            <a:r>
              <a:rPr lang="en-US" sz="1100" dirty="0">
                <a:latin typeface="Times New Roman" pitchFamily="18" charset="0"/>
                <a:ea typeface="Times New Roman" panose="02020603050405020304" pitchFamily="18" charset="0"/>
                <a:cs typeface="Times New Roman" pitchFamily="18" charset="0"/>
              </a:rPr>
              <a:t>started small community of Lesson Study with a group of student teachers (15 students)</a:t>
            </a:r>
            <a:endParaRPr lang="th-TH" sz="1100" dirty="0">
              <a:latin typeface="Times New Roman" pitchFamily="18" charset="0"/>
            </a:endParaRPr>
          </a:p>
        </p:txBody>
      </p:sp>
      <p:sp>
        <p:nvSpPr>
          <p:cNvPr id="192" name="สี่เหลี่ยมผืนผ้า 191"/>
          <p:cNvSpPr/>
          <p:nvPr/>
        </p:nvSpPr>
        <p:spPr>
          <a:xfrm>
            <a:off x="0" y="377028"/>
            <a:ext cx="2291482" cy="830997"/>
          </a:xfrm>
          <a:prstGeom prst="rect">
            <a:avLst/>
          </a:prstGeom>
        </p:spPr>
        <p:txBody>
          <a:bodyPr wrap="square">
            <a:spAutoFit/>
          </a:bodyPr>
          <a:lstStyle/>
          <a:p>
            <a:pPr algn="ctr"/>
            <a:r>
              <a:rPr lang="en-US" sz="1200" dirty="0">
                <a:latin typeface="Times New Roman" pitchFamily="18" charset="0"/>
                <a:ea typeface="Times New Roman" panose="02020603050405020304" pitchFamily="18" charset="0"/>
                <a:cs typeface="Times New Roman" pitchFamily="18" charset="0"/>
              </a:rPr>
              <a:t>started on how to change the way of teaching focusing on changing the problem we use in mathematical activity</a:t>
            </a:r>
            <a:endParaRPr lang="th-TH" sz="1200" dirty="0">
              <a:latin typeface="Times New Roman" pitchFamily="18" charset="0"/>
            </a:endParaRPr>
          </a:p>
        </p:txBody>
      </p:sp>
      <p:sp>
        <p:nvSpPr>
          <p:cNvPr id="206" name="สี่เหลี่ยมผืนผ้า 205"/>
          <p:cNvSpPr/>
          <p:nvPr/>
        </p:nvSpPr>
        <p:spPr>
          <a:xfrm>
            <a:off x="56838" y="2039758"/>
            <a:ext cx="982681" cy="1015663"/>
          </a:xfrm>
          <a:prstGeom prst="rect">
            <a:avLst/>
          </a:prstGeom>
        </p:spPr>
        <p:txBody>
          <a:bodyPr wrap="square">
            <a:spAutoFit/>
          </a:bodyPr>
          <a:lstStyle/>
          <a:p>
            <a:r>
              <a:rPr lang="en-US" sz="1200" dirty="0">
                <a:latin typeface="Times New Roman" pitchFamily="18" charset="0"/>
                <a:ea typeface="Times New Roman" panose="02020603050405020304" pitchFamily="18" charset="0"/>
                <a:cs typeface="Times New Roman" pitchFamily="18" charset="0"/>
              </a:rPr>
              <a:t>Plane 30 years  project (2000 - 2030)</a:t>
            </a:r>
            <a:endParaRPr lang="th-TH" sz="1200" dirty="0">
              <a:latin typeface="Times New Roman" pitchFamily="18" charset="0"/>
            </a:endParaRPr>
          </a:p>
        </p:txBody>
      </p:sp>
      <p:grpSp>
        <p:nvGrpSpPr>
          <p:cNvPr id="9223" name="กลุ่ม 9222"/>
          <p:cNvGrpSpPr/>
          <p:nvPr/>
        </p:nvGrpSpPr>
        <p:grpSpPr>
          <a:xfrm>
            <a:off x="986429" y="1959597"/>
            <a:ext cx="1430922" cy="2549523"/>
            <a:chOff x="986429" y="1959597"/>
            <a:chExt cx="1430922" cy="2549523"/>
          </a:xfrm>
        </p:grpSpPr>
        <p:grpSp>
          <p:nvGrpSpPr>
            <p:cNvPr id="193" name="กลุ่ม 192"/>
            <p:cNvGrpSpPr/>
            <p:nvPr/>
          </p:nvGrpSpPr>
          <p:grpSpPr>
            <a:xfrm>
              <a:off x="986429" y="1959597"/>
              <a:ext cx="1421810" cy="2549523"/>
              <a:chOff x="50010" y="2420240"/>
              <a:chExt cx="1421810" cy="2549523"/>
            </a:xfrm>
          </p:grpSpPr>
          <p:grpSp>
            <p:nvGrpSpPr>
              <p:cNvPr id="194" name="กลุ่ม 193"/>
              <p:cNvGrpSpPr/>
              <p:nvPr/>
            </p:nvGrpSpPr>
            <p:grpSpPr>
              <a:xfrm>
                <a:off x="198465" y="2420240"/>
                <a:ext cx="1273355" cy="2549523"/>
                <a:chOff x="1044553" y="925124"/>
                <a:chExt cx="2551670" cy="5108977"/>
              </a:xfrm>
            </p:grpSpPr>
            <p:grpSp>
              <p:nvGrpSpPr>
                <p:cNvPr id="196" name="กลุ่ม 195"/>
                <p:cNvGrpSpPr/>
                <p:nvPr/>
              </p:nvGrpSpPr>
              <p:grpSpPr>
                <a:xfrm>
                  <a:off x="1842263" y="1908613"/>
                  <a:ext cx="1753960" cy="2596596"/>
                  <a:chOff x="4024081" y="1402341"/>
                  <a:chExt cx="1753960" cy="2596596"/>
                </a:xfrm>
              </p:grpSpPr>
              <p:sp>
                <p:nvSpPr>
                  <p:cNvPr id="204" name="วงรี 203"/>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205"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97" name="กลุ่ม 196"/>
                <p:cNvGrpSpPr/>
                <p:nvPr/>
              </p:nvGrpSpPr>
              <p:grpSpPr>
                <a:xfrm>
                  <a:off x="1044553" y="925124"/>
                  <a:ext cx="1699269" cy="5108977"/>
                  <a:chOff x="1364428" y="-2737983"/>
                  <a:chExt cx="1699269" cy="5108977"/>
                </a:xfrm>
              </p:grpSpPr>
              <p:grpSp>
                <p:nvGrpSpPr>
                  <p:cNvPr id="198" name="กลุ่ม 197"/>
                  <p:cNvGrpSpPr/>
                  <p:nvPr/>
                </p:nvGrpSpPr>
                <p:grpSpPr>
                  <a:xfrm>
                    <a:off x="1364428" y="-2737983"/>
                    <a:ext cx="1699269" cy="5108977"/>
                    <a:chOff x="1364428" y="-2737983"/>
                    <a:chExt cx="1699269" cy="5108977"/>
                  </a:xfrm>
                </p:grpSpPr>
                <p:sp>
                  <p:nvSpPr>
                    <p:cNvPr id="202" name="วงรี 201"/>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203" name="สามเหลี่ยมหน้าจั่ว 202"/>
                    <p:cNvSpPr/>
                    <p:nvPr/>
                  </p:nvSpPr>
                  <p:spPr>
                    <a:xfrm flipV="1">
                      <a:off x="1940149" y="-1246149"/>
                      <a:ext cx="314593" cy="361714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99" name="กลุ่ม 198"/>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00" name="วงรี 199"/>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201" name="พระจันทร์ 200"/>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grpSp>
          <p:sp>
            <p:nvSpPr>
              <p:cNvPr id="195" name="กล่องข้อความ 194"/>
              <p:cNvSpPr txBox="1"/>
              <p:nvPr/>
            </p:nvSpPr>
            <p:spPr>
              <a:xfrm>
                <a:off x="50010" y="2615013"/>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2002</a:t>
                </a:r>
                <a:endParaRPr lang="th-TH" sz="2400" b="1" spc="-300" dirty="0">
                  <a:latin typeface="Times New Roman" pitchFamily="18" charset="0"/>
                </a:endParaRPr>
              </a:p>
            </p:txBody>
          </p:sp>
        </p:grpSp>
        <p:sp>
          <p:nvSpPr>
            <p:cNvPr id="207" name="สี่เหลี่ยมผืนผ้า 206"/>
            <p:cNvSpPr/>
            <p:nvPr/>
          </p:nvSpPr>
          <p:spPr>
            <a:xfrm>
              <a:off x="995845" y="2712189"/>
              <a:ext cx="1421506" cy="1107996"/>
            </a:xfrm>
            <a:prstGeom prst="rect">
              <a:avLst/>
            </a:prstGeom>
          </p:spPr>
          <p:txBody>
            <a:bodyPr wrap="square">
              <a:spAutoFit/>
            </a:bodyPr>
            <a:lstStyle/>
            <a:p>
              <a:pPr algn="ctr"/>
              <a:r>
                <a:rPr lang="en-US" sz="1100" dirty="0">
                  <a:latin typeface="Times New Roman" pitchFamily="18" charset="0"/>
                  <a:ea typeface="Times New Roman" panose="02020603050405020304" pitchFamily="18" charset="0"/>
                  <a:cs typeface="Times New Roman" pitchFamily="18" charset="0"/>
                </a:rPr>
                <a:t>first group of student teachers started implementing "open-ended problems" in 7 schools nearby Khon </a:t>
              </a:r>
              <a:r>
                <a:rPr lang="en-US" sz="1100" dirty="0" err="1">
                  <a:latin typeface="Times New Roman" pitchFamily="18" charset="0"/>
                  <a:ea typeface="Times New Roman" panose="02020603050405020304" pitchFamily="18" charset="0"/>
                  <a:cs typeface="Times New Roman" pitchFamily="18" charset="0"/>
                </a:rPr>
                <a:t>Kaen</a:t>
              </a:r>
              <a:r>
                <a:rPr lang="en-US" sz="1100" dirty="0">
                  <a:latin typeface="Times New Roman" pitchFamily="18" charset="0"/>
                  <a:ea typeface="Times New Roman" panose="02020603050405020304" pitchFamily="18" charset="0"/>
                  <a:cs typeface="Times New Roman" pitchFamily="18" charset="0"/>
                </a:rPr>
                <a:t> City</a:t>
              </a:r>
              <a:endParaRPr lang="th-TH" sz="1100" dirty="0">
                <a:latin typeface="Times New Roman" pitchFamily="18" charset="0"/>
              </a:endParaRPr>
            </a:p>
          </p:txBody>
        </p:sp>
      </p:grpSp>
      <p:grpSp>
        <p:nvGrpSpPr>
          <p:cNvPr id="9224" name="กลุ่ม 9223"/>
          <p:cNvGrpSpPr/>
          <p:nvPr/>
        </p:nvGrpSpPr>
        <p:grpSpPr>
          <a:xfrm>
            <a:off x="1264233" y="4293096"/>
            <a:ext cx="2373991" cy="2380126"/>
            <a:chOff x="1264233" y="4293096"/>
            <a:chExt cx="2373991" cy="2380126"/>
          </a:xfrm>
        </p:grpSpPr>
        <p:grpSp>
          <p:nvGrpSpPr>
            <p:cNvPr id="139" name="กลุ่ม 138"/>
            <p:cNvGrpSpPr/>
            <p:nvPr/>
          </p:nvGrpSpPr>
          <p:grpSpPr>
            <a:xfrm>
              <a:off x="1386517" y="4342787"/>
              <a:ext cx="1383543" cy="2330435"/>
              <a:chOff x="347440" y="3793977"/>
              <a:chExt cx="1383543" cy="2330435"/>
            </a:xfrm>
          </p:grpSpPr>
          <p:grpSp>
            <p:nvGrpSpPr>
              <p:cNvPr id="140" name="กลุ่ม 139"/>
              <p:cNvGrpSpPr/>
              <p:nvPr/>
            </p:nvGrpSpPr>
            <p:grpSpPr>
              <a:xfrm flipV="1">
                <a:off x="470585" y="3793977"/>
                <a:ext cx="1260398" cy="2330435"/>
                <a:chOff x="1044553" y="925124"/>
                <a:chExt cx="2551670" cy="4717954"/>
              </a:xfrm>
            </p:grpSpPr>
            <p:grpSp>
              <p:nvGrpSpPr>
                <p:cNvPr id="142" name="กลุ่ม 141"/>
                <p:cNvGrpSpPr/>
                <p:nvPr/>
              </p:nvGrpSpPr>
              <p:grpSpPr>
                <a:xfrm>
                  <a:off x="1842263" y="1908613"/>
                  <a:ext cx="1753960" cy="2596596"/>
                  <a:chOff x="4024081" y="1402341"/>
                  <a:chExt cx="1753960" cy="2596596"/>
                </a:xfrm>
              </p:grpSpPr>
              <p:sp>
                <p:nvSpPr>
                  <p:cNvPr id="150" name="วงรี 149"/>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51"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43" name="กลุ่ม 142"/>
                <p:cNvGrpSpPr/>
                <p:nvPr/>
              </p:nvGrpSpPr>
              <p:grpSpPr>
                <a:xfrm>
                  <a:off x="1044553" y="925124"/>
                  <a:ext cx="1699269" cy="4717954"/>
                  <a:chOff x="1364428" y="-2737983"/>
                  <a:chExt cx="1699269" cy="4717954"/>
                </a:xfrm>
              </p:grpSpPr>
              <p:grpSp>
                <p:nvGrpSpPr>
                  <p:cNvPr id="144" name="กลุ่ม 143"/>
                  <p:cNvGrpSpPr/>
                  <p:nvPr/>
                </p:nvGrpSpPr>
                <p:grpSpPr>
                  <a:xfrm>
                    <a:off x="1364428" y="-2737983"/>
                    <a:ext cx="1699269" cy="4717954"/>
                    <a:chOff x="1364428" y="-2737983"/>
                    <a:chExt cx="1699269" cy="4717954"/>
                  </a:xfrm>
                </p:grpSpPr>
                <p:sp>
                  <p:nvSpPr>
                    <p:cNvPr id="148" name="วงรี 147"/>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49" name="สามเหลี่ยมหน้าจั่ว 148"/>
                    <p:cNvSpPr/>
                    <p:nvPr/>
                  </p:nvSpPr>
                  <p:spPr>
                    <a:xfrm flipV="1">
                      <a:off x="1940148" y="-1246149"/>
                      <a:ext cx="504504" cy="322612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45" name="กลุ่ม 144"/>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146" name="วงรี 145"/>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47" name="พระจันทร์ 146"/>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grpSp>
          <p:sp>
            <p:nvSpPr>
              <p:cNvPr id="141" name="กล่องข้อความ 140"/>
              <p:cNvSpPr txBox="1"/>
              <p:nvPr/>
            </p:nvSpPr>
            <p:spPr>
              <a:xfrm>
                <a:off x="347440" y="5468707"/>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2003</a:t>
                </a:r>
                <a:endParaRPr lang="th-TH" sz="2400" b="1" spc="-300" dirty="0">
                  <a:latin typeface="Times New Roman" pitchFamily="18" charset="0"/>
                </a:endParaRPr>
              </a:p>
            </p:txBody>
          </p:sp>
        </p:grpSp>
        <p:grpSp>
          <p:nvGrpSpPr>
            <p:cNvPr id="152" name="กลุ่ม 151"/>
            <p:cNvGrpSpPr/>
            <p:nvPr/>
          </p:nvGrpSpPr>
          <p:grpSpPr>
            <a:xfrm>
              <a:off x="2134198" y="4293096"/>
              <a:ext cx="1383543" cy="2346760"/>
              <a:chOff x="347440" y="3777652"/>
              <a:chExt cx="1383543" cy="2346760"/>
            </a:xfrm>
          </p:grpSpPr>
          <p:grpSp>
            <p:nvGrpSpPr>
              <p:cNvPr id="153" name="กลุ่ม 152"/>
              <p:cNvGrpSpPr/>
              <p:nvPr/>
            </p:nvGrpSpPr>
            <p:grpSpPr>
              <a:xfrm flipV="1">
                <a:off x="470585" y="3777652"/>
                <a:ext cx="1260398" cy="2346760"/>
                <a:chOff x="1044553" y="925124"/>
                <a:chExt cx="2551670" cy="4751004"/>
              </a:xfrm>
            </p:grpSpPr>
            <p:grpSp>
              <p:nvGrpSpPr>
                <p:cNvPr id="155" name="กลุ่ม 154"/>
                <p:cNvGrpSpPr/>
                <p:nvPr/>
              </p:nvGrpSpPr>
              <p:grpSpPr>
                <a:xfrm>
                  <a:off x="1842263" y="1908613"/>
                  <a:ext cx="1753960" cy="2596596"/>
                  <a:chOff x="4024081" y="1402341"/>
                  <a:chExt cx="1753960" cy="2596596"/>
                </a:xfrm>
              </p:grpSpPr>
              <p:sp>
                <p:nvSpPr>
                  <p:cNvPr id="163" name="วงรี 162"/>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64"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56" name="กลุ่ม 155"/>
                <p:cNvGrpSpPr/>
                <p:nvPr/>
              </p:nvGrpSpPr>
              <p:grpSpPr>
                <a:xfrm>
                  <a:off x="1044553" y="925124"/>
                  <a:ext cx="1699269" cy="4751004"/>
                  <a:chOff x="1364428" y="-2737983"/>
                  <a:chExt cx="1699269" cy="4751004"/>
                </a:xfrm>
              </p:grpSpPr>
              <p:grpSp>
                <p:nvGrpSpPr>
                  <p:cNvPr id="157" name="กลุ่ม 156"/>
                  <p:cNvGrpSpPr/>
                  <p:nvPr/>
                </p:nvGrpSpPr>
                <p:grpSpPr>
                  <a:xfrm>
                    <a:off x="1364428" y="-2737983"/>
                    <a:ext cx="1699269" cy="4751004"/>
                    <a:chOff x="1364428" y="-2737983"/>
                    <a:chExt cx="1699269" cy="4751004"/>
                  </a:xfrm>
                </p:grpSpPr>
                <p:sp>
                  <p:nvSpPr>
                    <p:cNvPr id="161" name="วงรี 160"/>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62" name="สามเหลี่ยมหน้าจั่ว 161"/>
                    <p:cNvSpPr/>
                    <p:nvPr/>
                  </p:nvSpPr>
                  <p:spPr>
                    <a:xfrm flipV="1">
                      <a:off x="1940146" y="-1246149"/>
                      <a:ext cx="562852" cy="32591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nvGrpSpPr>
                  <p:cNvPr id="158" name="กลุ่ม 157"/>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159" name="วงรี 158"/>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sp>
                  <p:nvSpPr>
                    <p:cNvPr id="160" name="พระจันทร์ 159"/>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latin typeface="Times New Roman" pitchFamily="18" charset="0"/>
                      </a:endParaRPr>
                    </a:p>
                  </p:txBody>
                </p:sp>
              </p:grpSp>
            </p:grpSp>
          </p:grpSp>
          <p:sp>
            <p:nvSpPr>
              <p:cNvPr id="154" name="กล่องข้อความ 153"/>
              <p:cNvSpPr txBox="1"/>
              <p:nvPr/>
            </p:nvSpPr>
            <p:spPr>
              <a:xfrm>
                <a:off x="347440" y="5468707"/>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2005</a:t>
                </a:r>
                <a:endParaRPr lang="th-TH" sz="2400" b="1" spc="-300" dirty="0">
                  <a:latin typeface="Times New Roman" pitchFamily="18" charset="0"/>
                </a:endParaRPr>
              </a:p>
            </p:txBody>
          </p:sp>
        </p:grpSp>
        <p:sp>
          <p:nvSpPr>
            <p:cNvPr id="208" name="สี่เหลี่ยมผืนผ้า 207"/>
            <p:cNvSpPr/>
            <p:nvPr/>
          </p:nvSpPr>
          <p:spPr>
            <a:xfrm>
              <a:off x="1264233" y="4687766"/>
              <a:ext cx="2373991" cy="830997"/>
            </a:xfrm>
            <a:prstGeom prst="rect">
              <a:avLst/>
            </a:prstGeom>
          </p:spPr>
          <p:txBody>
            <a:bodyPr wrap="square">
              <a:spAutoFit/>
            </a:bodyPr>
            <a:lstStyle/>
            <a:p>
              <a:pPr algn="ctr"/>
              <a:r>
                <a:rPr lang="en-US" sz="1200" dirty="0">
                  <a:latin typeface="Times New Roman" pitchFamily="18" charset="0"/>
                  <a:ea typeface="Times New Roman" panose="02020603050405020304" pitchFamily="18" charset="0"/>
                  <a:cs typeface="Times New Roman" pitchFamily="18" charset="0"/>
                </a:rPr>
                <a:t>tried the idea of using "open-ended problems" to create mathematical activities with 800 teachers in Khon </a:t>
              </a:r>
              <a:r>
                <a:rPr lang="en-US" sz="1200" dirty="0" err="1">
                  <a:latin typeface="Times New Roman" pitchFamily="18" charset="0"/>
                  <a:ea typeface="Times New Roman" panose="02020603050405020304" pitchFamily="18" charset="0"/>
                  <a:cs typeface="Times New Roman" pitchFamily="18" charset="0"/>
                </a:rPr>
                <a:t>Kaen</a:t>
              </a:r>
              <a:r>
                <a:rPr lang="en-US" sz="1200" dirty="0">
                  <a:latin typeface="Times New Roman" pitchFamily="18" charset="0"/>
                  <a:ea typeface="Times New Roman" panose="02020603050405020304" pitchFamily="18" charset="0"/>
                  <a:cs typeface="Times New Roman" pitchFamily="18" charset="0"/>
                </a:rPr>
                <a:t> Province</a:t>
              </a:r>
              <a:endParaRPr lang="th-TH" sz="1200" dirty="0">
                <a:latin typeface="Times New Roman" pitchFamily="18" charset="0"/>
              </a:endParaRPr>
            </a:p>
          </p:txBody>
        </p:sp>
      </p:grpSp>
      <p:grpSp>
        <p:nvGrpSpPr>
          <p:cNvPr id="213" name="กลุ่ม 212"/>
          <p:cNvGrpSpPr/>
          <p:nvPr/>
        </p:nvGrpSpPr>
        <p:grpSpPr>
          <a:xfrm>
            <a:off x="2462057" y="976261"/>
            <a:ext cx="1173839" cy="3388843"/>
            <a:chOff x="50010" y="2420240"/>
            <a:chExt cx="1421810" cy="4104729"/>
          </a:xfrm>
        </p:grpSpPr>
        <p:grpSp>
          <p:nvGrpSpPr>
            <p:cNvPr id="214" name="กลุ่ม 213"/>
            <p:cNvGrpSpPr/>
            <p:nvPr/>
          </p:nvGrpSpPr>
          <p:grpSpPr>
            <a:xfrm>
              <a:off x="198465" y="2420240"/>
              <a:ext cx="1273355" cy="4104729"/>
              <a:chOff x="1044553" y="925124"/>
              <a:chExt cx="2551670" cy="8225447"/>
            </a:xfrm>
          </p:grpSpPr>
          <p:grpSp>
            <p:nvGrpSpPr>
              <p:cNvPr id="216" name="กลุ่ม 215"/>
              <p:cNvGrpSpPr/>
              <p:nvPr/>
            </p:nvGrpSpPr>
            <p:grpSpPr>
              <a:xfrm>
                <a:off x="1842263" y="1908613"/>
                <a:ext cx="1753960" cy="2596596"/>
                <a:chOff x="4024081" y="1402341"/>
                <a:chExt cx="1753960" cy="2596596"/>
              </a:xfrm>
            </p:grpSpPr>
            <p:sp>
              <p:nvSpPr>
                <p:cNvPr id="224" name="วงรี 223"/>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25"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17" name="กลุ่ม 216"/>
              <p:cNvGrpSpPr/>
              <p:nvPr/>
            </p:nvGrpSpPr>
            <p:grpSpPr>
              <a:xfrm>
                <a:off x="1044553" y="925124"/>
                <a:ext cx="1699269" cy="8225447"/>
                <a:chOff x="1364428" y="-2737983"/>
                <a:chExt cx="1699269" cy="8225447"/>
              </a:xfrm>
            </p:grpSpPr>
            <p:grpSp>
              <p:nvGrpSpPr>
                <p:cNvPr id="218" name="กลุ่ม 217"/>
                <p:cNvGrpSpPr/>
                <p:nvPr/>
              </p:nvGrpSpPr>
              <p:grpSpPr>
                <a:xfrm>
                  <a:off x="1364428" y="-2737983"/>
                  <a:ext cx="1699269" cy="8225447"/>
                  <a:chOff x="1364428" y="-2737983"/>
                  <a:chExt cx="1699269" cy="8225447"/>
                </a:xfrm>
              </p:grpSpPr>
              <p:sp>
                <p:nvSpPr>
                  <p:cNvPr id="222" name="วงรี 221"/>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23" name="สามเหลี่ยมหน้าจั่ว 222"/>
                  <p:cNvSpPr/>
                  <p:nvPr/>
                </p:nvSpPr>
                <p:spPr>
                  <a:xfrm flipV="1">
                    <a:off x="1940149" y="-1246151"/>
                    <a:ext cx="529832" cy="67336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19" name="กลุ่ม 218"/>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20" name="วงรี 219"/>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21" name="พระจันทร์ 220"/>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15" name="กล่องข้อความ 214"/>
            <p:cNvSpPr txBox="1"/>
            <p:nvPr/>
          </p:nvSpPr>
          <p:spPr>
            <a:xfrm>
              <a:off x="50010" y="2615014"/>
              <a:ext cx="1085644" cy="559191"/>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2006</a:t>
              </a:r>
              <a:endParaRPr lang="th-TH" sz="2400" b="1" spc="-300" dirty="0">
                <a:latin typeface="Times New Roman" pitchFamily="18" charset="0"/>
              </a:endParaRPr>
            </a:p>
          </p:txBody>
        </p:sp>
      </p:grpSp>
      <p:grpSp>
        <p:nvGrpSpPr>
          <p:cNvPr id="226" name="กลุ่ม 225"/>
          <p:cNvGrpSpPr/>
          <p:nvPr/>
        </p:nvGrpSpPr>
        <p:grpSpPr>
          <a:xfrm>
            <a:off x="3131840" y="972232"/>
            <a:ext cx="1173839" cy="3320864"/>
            <a:chOff x="50010" y="2420240"/>
            <a:chExt cx="1421810" cy="4022390"/>
          </a:xfrm>
        </p:grpSpPr>
        <p:grpSp>
          <p:nvGrpSpPr>
            <p:cNvPr id="227" name="กลุ่ม 226"/>
            <p:cNvGrpSpPr/>
            <p:nvPr/>
          </p:nvGrpSpPr>
          <p:grpSpPr>
            <a:xfrm>
              <a:off x="198465" y="2420240"/>
              <a:ext cx="1273355" cy="4022390"/>
              <a:chOff x="1044553" y="925124"/>
              <a:chExt cx="2551670" cy="8060447"/>
            </a:xfrm>
          </p:grpSpPr>
          <p:grpSp>
            <p:nvGrpSpPr>
              <p:cNvPr id="229" name="กลุ่ม 228"/>
              <p:cNvGrpSpPr/>
              <p:nvPr/>
            </p:nvGrpSpPr>
            <p:grpSpPr>
              <a:xfrm>
                <a:off x="1842263" y="1908613"/>
                <a:ext cx="1753960" cy="2596596"/>
                <a:chOff x="4024081" y="1402341"/>
                <a:chExt cx="1753960" cy="2596596"/>
              </a:xfrm>
            </p:grpSpPr>
            <p:sp>
              <p:nvSpPr>
                <p:cNvPr id="237" name="วงรี 236"/>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38"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30" name="กลุ่ม 229"/>
              <p:cNvGrpSpPr/>
              <p:nvPr/>
            </p:nvGrpSpPr>
            <p:grpSpPr>
              <a:xfrm>
                <a:off x="1044553" y="925124"/>
                <a:ext cx="1699269" cy="8060447"/>
                <a:chOff x="1364428" y="-2737983"/>
                <a:chExt cx="1699269" cy="8060447"/>
              </a:xfrm>
            </p:grpSpPr>
            <p:grpSp>
              <p:nvGrpSpPr>
                <p:cNvPr id="231" name="กลุ่ม 230"/>
                <p:cNvGrpSpPr/>
                <p:nvPr/>
              </p:nvGrpSpPr>
              <p:grpSpPr>
                <a:xfrm>
                  <a:off x="1364428" y="-2737983"/>
                  <a:ext cx="1699269" cy="8060447"/>
                  <a:chOff x="1364428" y="-2737983"/>
                  <a:chExt cx="1699269" cy="8060447"/>
                </a:xfrm>
              </p:grpSpPr>
              <p:sp>
                <p:nvSpPr>
                  <p:cNvPr id="235" name="วงรี 234"/>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36" name="สามเหลี่ยมหน้าจั่ว 235"/>
                  <p:cNvSpPr/>
                  <p:nvPr/>
                </p:nvSpPr>
                <p:spPr>
                  <a:xfrm flipV="1">
                    <a:off x="1940149" y="-1246151"/>
                    <a:ext cx="505269" cy="656861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32" name="กลุ่ม 231"/>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33" name="วงรี 232"/>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34" name="พระจันทร์ 233"/>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28" name="กล่องข้อความ 227"/>
            <p:cNvSpPr txBox="1"/>
            <p:nvPr/>
          </p:nvSpPr>
          <p:spPr>
            <a:xfrm>
              <a:off x="50010" y="2615014"/>
              <a:ext cx="1085644" cy="559191"/>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2008</a:t>
              </a:r>
              <a:endParaRPr lang="th-TH" sz="2400" b="1" spc="-300" dirty="0">
                <a:latin typeface="Times New Roman" pitchFamily="18" charset="0"/>
              </a:endParaRPr>
            </a:p>
          </p:txBody>
        </p:sp>
      </p:grpSp>
      <p:sp>
        <p:nvSpPr>
          <p:cNvPr id="209" name="สี่เหลี่ยมผืนผ้า 208"/>
          <p:cNvSpPr/>
          <p:nvPr/>
        </p:nvSpPr>
        <p:spPr>
          <a:xfrm>
            <a:off x="2509514" y="1755973"/>
            <a:ext cx="1486422" cy="1200329"/>
          </a:xfrm>
          <a:prstGeom prst="rect">
            <a:avLst/>
          </a:prstGeom>
        </p:spPr>
        <p:txBody>
          <a:bodyPr wrap="square">
            <a:spAutoFit/>
          </a:bodyPr>
          <a:lstStyle/>
          <a:p>
            <a:pPr algn="ctr"/>
            <a:r>
              <a:rPr lang="en-US" sz="1200" dirty="0">
                <a:latin typeface="Times New Roman" pitchFamily="18" charset="0"/>
                <a:ea typeface="Times New Roman" panose="02020603050405020304" pitchFamily="18" charset="0"/>
                <a:cs typeface="Times New Roman" pitchFamily="18" charset="0"/>
              </a:rPr>
              <a:t>started 4 project schools using "whole school approach" to implement "lesson study" and "Open Approach"</a:t>
            </a:r>
            <a:endParaRPr lang="th-TH" sz="1200" dirty="0">
              <a:latin typeface="Times New Roman" pitchFamily="18" charset="0"/>
            </a:endParaRPr>
          </a:p>
        </p:txBody>
      </p:sp>
      <p:grpSp>
        <p:nvGrpSpPr>
          <p:cNvPr id="247" name="กลุ่ม 246"/>
          <p:cNvGrpSpPr/>
          <p:nvPr/>
        </p:nvGrpSpPr>
        <p:grpSpPr>
          <a:xfrm>
            <a:off x="3347864" y="4409533"/>
            <a:ext cx="1383543" cy="2346760"/>
            <a:chOff x="347440" y="3777652"/>
            <a:chExt cx="1383543" cy="2346760"/>
          </a:xfrm>
        </p:grpSpPr>
        <p:grpSp>
          <p:nvGrpSpPr>
            <p:cNvPr id="248" name="กลุ่ม 247"/>
            <p:cNvGrpSpPr/>
            <p:nvPr/>
          </p:nvGrpSpPr>
          <p:grpSpPr>
            <a:xfrm flipV="1">
              <a:off x="470585" y="3777652"/>
              <a:ext cx="1260398" cy="2346760"/>
              <a:chOff x="1044553" y="925124"/>
              <a:chExt cx="2551670" cy="4751004"/>
            </a:xfrm>
          </p:grpSpPr>
          <p:grpSp>
            <p:nvGrpSpPr>
              <p:cNvPr id="250" name="กลุ่ม 249"/>
              <p:cNvGrpSpPr/>
              <p:nvPr/>
            </p:nvGrpSpPr>
            <p:grpSpPr>
              <a:xfrm>
                <a:off x="1842263" y="1908613"/>
                <a:ext cx="1753960" cy="2596596"/>
                <a:chOff x="4024081" y="1402341"/>
                <a:chExt cx="1753960" cy="2596596"/>
              </a:xfrm>
            </p:grpSpPr>
            <p:sp>
              <p:nvSpPr>
                <p:cNvPr id="258" name="วงรี 257"/>
                <p:cNvSpPr/>
                <p:nvPr/>
              </p:nvSpPr>
              <p:spPr>
                <a:xfrm rot="2884573">
                  <a:off x="4380873" y="1134311"/>
                  <a:ext cx="1129137" cy="1665198"/>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59" name="สามเหลี่ยมหน้าจั่ว 63"/>
                <p:cNvSpPr/>
                <p:nvPr/>
              </p:nvSpPr>
              <p:spPr>
                <a:xfrm flipV="1">
                  <a:off x="4024081" y="2337871"/>
                  <a:ext cx="924120" cy="1661066"/>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51" name="กลุ่ม 250"/>
              <p:cNvGrpSpPr/>
              <p:nvPr/>
            </p:nvGrpSpPr>
            <p:grpSpPr>
              <a:xfrm>
                <a:off x="1044553" y="925124"/>
                <a:ext cx="1699269" cy="4751004"/>
                <a:chOff x="1364428" y="-2737983"/>
                <a:chExt cx="1699269" cy="4751004"/>
              </a:xfrm>
            </p:grpSpPr>
            <p:grpSp>
              <p:nvGrpSpPr>
                <p:cNvPr id="252" name="กลุ่ม 251"/>
                <p:cNvGrpSpPr/>
                <p:nvPr/>
              </p:nvGrpSpPr>
              <p:grpSpPr>
                <a:xfrm>
                  <a:off x="1364428" y="-2737983"/>
                  <a:ext cx="1699269" cy="4751004"/>
                  <a:chOff x="1364428" y="-2737983"/>
                  <a:chExt cx="1699269" cy="4751004"/>
                </a:xfrm>
              </p:grpSpPr>
              <p:sp>
                <p:nvSpPr>
                  <p:cNvPr id="256" name="วงรี 255"/>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57" name="สามเหลี่ยมหน้าจั่ว 256"/>
                  <p:cNvSpPr/>
                  <p:nvPr/>
                </p:nvSpPr>
                <p:spPr>
                  <a:xfrm flipV="1">
                    <a:off x="1940146" y="-1246149"/>
                    <a:ext cx="562852" cy="325917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53" name="กลุ่ม 252"/>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54" name="วงรี 253"/>
                  <p:cNvSpPr/>
                  <p:nvPr/>
                </p:nvSpPr>
                <p:spPr>
                  <a:xfrm>
                    <a:off x="3028299" y="-1497860"/>
                    <a:ext cx="1368195" cy="1368195"/>
                  </a:xfrm>
                  <a:prstGeom prst="ellipse">
                    <a:avLst/>
                  </a:prstGeom>
                  <a:solidFill>
                    <a:srgbClr val="FF9D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55" name="พระจันทร์ 254"/>
                  <p:cNvSpPr/>
                  <p:nvPr/>
                </p:nvSpPr>
                <p:spPr>
                  <a:xfrm rot="1632976">
                    <a:off x="3062213" y="-1656932"/>
                    <a:ext cx="694427" cy="1372281"/>
                  </a:xfrm>
                  <a:prstGeom prst="moon">
                    <a:avLst>
                      <a:gd name="adj" fmla="val 29611"/>
                    </a:avLst>
                  </a:prstGeom>
                  <a:solidFill>
                    <a:srgbClr val="D98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49" name="กล่องข้อความ 248"/>
            <p:cNvSpPr txBox="1"/>
            <p:nvPr/>
          </p:nvSpPr>
          <p:spPr>
            <a:xfrm>
              <a:off x="347440" y="5468707"/>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2009</a:t>
              </a:r>
              <a:endParaRPr lang="th-TH" sz="2400" b="1" spc="-300" dirty="0">
                <a:latin typeface="Times New Roman" pitchFamily="18" charset="0"/>
              </a:endParaRPr>
            </a:p>
          </p:txBody>
        </p:sp>
      </p:grpSp>
      <p:grpSp>
        <p:nvGrpSpPr>
          <p:cNvPr id="239" name="กลุ่ม 238"/>
          <p:cNvGrpSpPr/>
          <p:nvPr/>
        </p:nvGrpSpPr>
        <p:grpSpPr>
          <a:xfrm>
            <a:off x="4211960" y="4378751"/>
            <a:ext cx="1426696" cy="2333747"/>
            <a:chOff x="4750527" y="4407621"/>
            <a:chExt cx="1426696" cy="2333747"/>
          </a:xfrm>
        </p:grpSpPr>
        <p:grpSp>
          <p:nvGrpSpPr>
            <p:cNvPr id="260" name="กลุ่ม 259"/>
            <p:cNvGrpSpPr/>
            <p:nvPr/>
          </p:nvGrpSpPr>
          <p:grpSpPr>
            <a:xfrm flipV="1">
              <a:off x="4901225" y="4407621"/>
              <a:ext cx="1275998" cy="2333747"/>
              <a:chOff x="2258702" y="1900367"/>
              <a:chExt cx="1622117" cy="2966785"/>
            </a:xfrm>
          </p:grpSpPr>
          <p:grpSp>
            <p:nvGrpSpPr>
              <p:cNvPr id="261" name="กลุ่ม 260"/>
              <p:cNvGrpSpPr/>
              <p:nvPr/>
            </p:nvGrpSpPr>
            <p:grpSpPr>
              <a:xfrm>
                <a:off x="2837003" y="2319717"/>
                <a:ext cx="1043816" cy="1545285"/>
                <a:chOff x="3463490" y="2697616"/>
                <a:chExt cx="1043816" cy="1545285"/>
              </a:xfrm>
            </p:grpSpPr>
            <p:sp>
              <p:nvSpPr>
                <p:cNvPr id="269" name="วงรี 268"/>
                <p:cNvSpPr/>
                <p:nvPr/>
              </p:nvSpPr>
              <p:spPr>
                <a:xfrm rot="2884573">
                  <a:off x="3675824" y="2538106"/>
                  <a:ext cx="671971" cy="990992"/>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70" name="สามเหลี่ยมหน้าจั่ว 63"/>
                <p:cNvSpPr/>
                <p:nvPr/>
              </p:nvSpPr>
              <p:spPr>
                <a:xfrm flipV="1">
                  <a:off x="3463490" y="3254368"/>
                  <a:ext cx="549962" cy="988533"/>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62" name="กลุ่ม 261"/>
              <p:cNvGrpSpPr/>
              <p:nvPr/>
            </p:nvGrpSpPr>
            <p:grpSpPr>
              <a:xfrm>
                <a:off x="2258702" y="1900367"/>
                <a:ext cx="1057111" cy="2966785"/>
                <a:chOff x="1364428" y="-2737983"/>
                <a:chExt cx="1699269" cy="4769000"/>
              </a:xfrm>
            </p:grpSpPr>
            <p:grpSp>
              <p:nvGrpSpPr>
                <p:cNvPr id="263" name="กลุ่ม 262"/>
                <p:cNvGrpSpPr/>
                <p:nvPr/>
              </p:nvGrpSpPr>
              <p:grpSpPr>
                <a:xfrm>
                  <a:off x="1364428" y="-2737983"/>
                  <a:ext cx="1699269" cy="4769000"/>
                  <a:chOff x="1364428" y="-2737983"/>
                  <a:chExt cx="1699269" cy="4769000"/>
                </a:xfrm>
              </p:grpSpPr>
              <p:sp>
                <p:nvSpPr>
                  <p:cNvPr id="267" name="วงรี 266"/>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68" name="สามเหลี่ยมหน้าจั่ว 267"/>
                  <p:cNvSpPr/>
                  <p:nvPr/>
                </p:nvSpPr>
                <p:spPr>
                  <a:xfrm flipV="1">
                    <a:off x="1968720" y="-1247887"/>
                    <a:ext cx="443547" cy="32789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64" name="กลุ่ม 263"/>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65" name="วงรี 264"/>
                  <p:cNvSpPr/>
                  <p:nvPr/>
                </p:nvSpPr>
                <p:spPr>
                  <a:xfrm>
                    <a:off x="3028299" y="-1497860"/>
                    <a:ext cx="1368195" cy="1368195"/>
                  </a:xfrm>
                  <a:prstGeom prst="ellipse">
                    <a:avLst/>
                  </a:prstGeom>
                  <a:solidFill>
                    <a:srgbClr val="CA5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66" name="พระจันทร์ 265"/>
                  <p:cNvSpPr/>
                  <p:nvPr/>
                </p:nvSpPr>
                <p:spPr>
                  <a:xfrm rot="1632976">
                    <a:off x="3062213" y="-1656932"/>
                    <a:ext cx="694427" cy="1372281"/>
                  </a:xfrm>
                  <a:prstGeom prst="moon">
                    <a:avLst>
                      <a:gd name="adj" fmla="val 29611"/>
                    </a:avLst>
                  </a:prstGeom>
                  <a:solidFill>
                    <a:srgbClr val="AA3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72" name="กล่องข้อความ 271"/>
            <p:cNvSpPr txBox="1"/>
            <p:nvPr/>
          </p:nvSpPr>
          <p:spPr>
            <a:xfrm>
              <a:off x="4750527" y="6128532"/>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2012</a:t>
              </a:r>
              <a:endParaRPr lang="th-TH" sz="2400" b="1" spc="-300" dirty="0">
                <a:latin typeface="Times New Roman" pitchFamily="18" charset="0"/>
              </a:endParaRPr>
            </a:p>
          </p:txBody>
        </p:sp>
      </p:grpSp>
      <p:grpSp>
        <p:nvGrpSpPr>
          <p:cNvPr id="9225" name="กลุ่ม 9224"/>
          <p:cNvGrpSpPr/>
          <p:nvPr/>
        </p:nvGrpSpPr>
        <p:grpSpPr>
          <a:xfrm>
            <a:off x="4572000" y="1268760"/>
            <a:ext cx="1364699" cy="3169447"/>
            <a:chOff x="5108945" y="1232467"/>
            <a:chExt cx="1364699" cy="3169447"/>
          </a:xfrm>
        </p:grpSpPr>
        <p:grpSp>
          <p:nvGrpSpPr>
            <p:cNvPr id="76" name="กลุ่ม 75"/>
            <p:cNvGrpSpPr/>
            <p:nvPr/>
          </p:nvGrpSpPr>
          <p:grpSpPr>
            <a:xfrm>
              <a:off x="5168738" y="1232467"/>
              <a:ext cx="1304906" cy="3169447"/>
              <a:chOff x="2258702" y="1900367"/>
              <a:chExt cx="1622117" cy="3939912"/>
            </a:xfrm>
          </p:grpSpPr>
          <p:grpSp>
            <p:nvGrpSpPr>
              <p:cNvPr id="65" name="กลุ่ม 64"/>
              <p:cNvGrpSpPr/>
              <p:nvPr/>
            </p:nvGrpSpPr>
            <p:grpSpPr>
              <a:xfrm>
                <a:off x="2837003" y="2319717"/>
                <a:ext cx="1043816" cy="1545285"/>
                <a:chOff x="3463490" y="2697616"/>
                <a:chExt cx="1043816" cy="1545285"/>
              </a:xfrm>
            </p:grpSpPr>
            <p:sp>
              <p:nvSpPr>
                <p:cNvPr id="74" name="วงรี 73"/>
                <p:cNvSpPr/>
                <p:nvPr/>
              </p:nvSpPr>
              <p:spPr>
                <a:xfrm rot="2884573">
                  <a:off x="3675824" y="2538106"/>
                  <a:ext cx="671971" cy="990992"/>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75" name="สามเหลี่ยมหน้าจั่ว 63"/>
                <p:cNvSpPr/>
                <p:nvPr/>
              </p:nvSpPr>
              <p:spPr>
                <a:xfrm flipV="1">
                  <a:off x="3463490" y="3254368"/>
                  <a:ext cx="549962" cy="988533"/>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80" name="กลุ่ม 79"/>
              <p:cNvGrpSpPr/>
              <p:nvPr/>
            </p:nvGrpSpPr>
            <p:grpSpPr>
              <a:xfrm>
                <a:off x="2258702" y="1900367"/>
                <a:ext cx="1057111" cy="3939912"/>
                <a:chOff x="1364428" y="-2737983"/>
                <a:chExt cx="1699269" cy="6333267"/>
              </a:xfrm>
            </p:grpSpPr>
            <p:grpSp>
              <p:nvGrpSpPr>
                <p:cNvPr id="81" name="กลุ่ม 80"/>
                <p:cNvGrpSpPr/>
                <p:nvPr/>
              </p:nvGrpSpPr>
              <p:grpSpPr>
                <a:xfrm>
                  <a:off x="1364428" y="-2737983"/>
                  <a:ext cx="1699269" cy="6333267"/>
                  <a:chOff x="1364428" y="-2737983"/>
                  <a:chExt cx="1699269" cy="6333267"/>
                </a:xfrm>
              </p:grpSpPr>
              <p:sp>
                <p:nvSpPr>
                  <p:cNvPr id="85" name="วงรี 84"/>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86" name="สามเหลี่ยมหน้าจั่ว 85"/>
                  <p:cNvSpPr/>
                  <p:nvPr/>
                </p:nvSpPr>
                <p:spPr>
                  <a:xfrm flipV="1">
                    <a:off x="1968721" y="-1247891"/>
                    <a:ext cx="652572" cy="4843175"/>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82" name="กลุ่ม 81"/>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83" name="วงรี 82"/>
                  <p:cNvSpPr/>
                  <p:nvPr/>
                </p:nvSpPr>
                <p:spPr>
                  <a:xfrm>
                    <a:off x="3028299" y="-1497860"/>
                    <a:ext cx="1368195" cy="1368195"/>
                  </a:xfrm>
                  <a:prstGeom prst="ellipse">
                    <a:avLst/>
                  </a:prstGeom>
                  <a:solidFill>
                    <a:srgbClr val="CA5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84" name="พระจันทร์ 83"/>
                  <p:cNvSpPr/>
                  <p:nvPr/>
                </p:nvSpPr>
                <p:spPr>
                  <a:xfrm rot="1632976">
                    <a:off x="3062213" y="-1656932"/>
                    <a:ext cx="694427" cy="1372281"/>
                  </a:xfrm>
                  <a:prstGeom prst="moon">
                    <a:avLst>
                      <a:gd name="adj" fmla="val 29611"/>
                    </a:avLst>
                  </a:prstGeom>
                  <a:solidFill>
                    <a:srgbClr val="AA3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274" name="กล่องข้อความ 273"/>
            <p:cNvSpPr txBox="1"/>
            <p:nvPr/>
          </p:nvSpPr>
          <p:spPr>
            <a:xfrm>
              <a:off x="5108945" y="1432125"/>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2013</a:t>
              </a:r>
              <a:endParaRPr lang="th-TH" sz="2400" b="1" spc="-300" dirty="0">
                <a:latin typeface="Times New Roman" pitchFamily="18" charset="0"/>
              </a:endParaRPr>
            </a:p>
          </p:txBody>
        </p:sp>
      </p:grpSp>
      <p:sp>
        <p:nvSpPr>
          <p:cNvPr id="275" name="สี่เหลี่ยมผืนผ้า 274"/>
          <p:cNvSpPr/>
          <p:nvPr/>
        </p:nvSpPr>
        <p:spPr>
          <a:xfrm>
            <a:off x="3461394" y="5092208"/>
            <a:ext cx="1720749" cy="830997"/>
          </a:xfrm>
          <a:prstGeom prst="rect">
            <a:avLst/>
          </a:prstGeom>
        </p:spPr>
        <p:txBody>
          <a:bodyPr wrap="square">
            <a:spAutoFit/>
          </a:bodyPr>
          <a:lstStyle/>
          <a:p>
            <a:pPr algn="ctr"/>
            <a:r>
              <a:rPr lang="en-US" sz="1200" dirty="0">
                <a:latin typeface="Times New Roman" pitchFamily="18" charset="0"/>
                <a:ea typeface="Times New Roman" panose="02020603050405020304" pitchFamily="18" charset="0"/>
                <a:cs typeface="Times New Roman" pitchFamily="18" charset="0"/>
              </a:rPr>
              <a:t>expanded to 22 schools in the northeast and northern parts of Thailand </a:t>
            </a:r>
            <a:endParaRPr lang="th-TH" sz="1200" dirty="0">
              <a:latin typeface="Times New Roman" pitchFamily="18" charset="0"/>
            </a:endParaRPr>
          </a:p>
        </p:txBody>
      </p:sp>
      <p:sp>
        <p:nvSpPr>
          <p:cNvPr id="9217" name="สี่เหลี่ยมผืนผ้า 9216"/>
          <p:cNvSpPr/>
          <p:nvPr/>
        </p:nvSpPr>
        <p:spPr>
          <a:xfrm>
            <a:off x="2883162" y="3341706"/>
            <a:ext cx="3739118" cy="487569"/>
          </a:xfrm>
          <a:prstGeom prst="rect">
            <a:avLst/>
          </a:prstGeom>
        </p:spPr>
        <p:txBody>
          <a:bodyPr wrap="square">
            <a:spAutoFit/>
          </a:bodyPr>
          <a:lstStyle/>
          <a:p>
            <a:pPr lvl="0">
              <a:lnSpc>
                <a:spcPct val="107000"/>
              </a:lnSpc>
              <a:spcAft>
                <a:spcPts val="0"/>
              </a:spcAft>
            </a:pPr>
            <a:r>
              <a:rPr lang="en-US" sz="1200" dirty="0">
                <a:latin typeface="Times New Roman" pitchFamily="18" charset="0"/>
                <a:ea typeface="Times New Roman" pitchFamily="18" charset="0"/>
                <a:cs typeface="Times New Roman" pitchFamily="18" charset="0"/>
              </a:rPr>
              <a:t>2006 - present started APEC Lesson Study Community in APEC and Non-APEC  members economies </a:t>
            </a:r>
            <a:endParaRPr lang="en-US" sz="900" dirty="0">
              <a:effectLst/>
              <a:latin typeface="Times New Roman" pitchFamily="18" charset="0"/>
              <a:ea typeface="Calibri" panose="020F0502020204030204" pitchFamily="34" charset="0"/>
              <a:cs typeface="Times New Roman" pitchFamily="18" charset="0"/>
            </a:endParaRPr>
          </a:p>
        </p:txBody>
      </p:sp>
      <p:grpSp>
        <p:nvGrpSpPr>
          <p:cNvPr id="9219" name="กลุ่ม 9218"/>
          <p:cNvGrpSpPr/>
          <p:nvPr/>
        </p:nvGrpSpPr>
        <p:grpSpPr>
          <a:xfrm>
            <a:off x="5580112" y="815896"/>
            <a:ext cx="1383877" cy="3606607"/>
            <a:chOff x="6395150" y="2694528"/>
            <a:chExt cx="1383877" cy="3492574"/>
          </a:xfrm>
        </p:grpSpPr>
        <p:grpSp>
          <p:nvGrpSpPr>
            <p:cNvPr id="288" name="กลุ่ม 287"/>
            <p:cNvGrpSpPr/>
            <p:nvPr/>
          </p:nvGrpSpPr>
          <p:grpSpPr>
            <a:xfrm>
              <a:off x="6488023" y="2694528"/>
              <a:ext cx="1291004" cy="3492574"/>
              <a:chOff x="4652384" y="1803711"/>
              <a:chExt cx="1603877" cy="4338993"/>
            </a:xfrm>
          </p:grpSpPr>
          <p:grpSp>
            <p:nvGrpSpPr>
              <p:cNvPr id="289" name="กลุ่ม 288"/>
              <p:cNvGrpSpPr/>
              <p:nvPr/>
            </p:nvGrpSpPr>
            <p:grpSpPr>
              <a:xfrm>
                <a:off x="5212445" y="2267439"/>
                <a:ext cx="1043816" cy="1545285"/>
                <a:chOff x="3463490" y="2697616"/>
                <a:chExt cx="1043816" cy="1545285"/>
              </a:xfrm>
            </p:grpSpPr>
            <p:sp>
              <p:nvSpPr>
                <p:cNvPr id="297" name="วงรี 296"/>
                <p:cNvSpPr/>
                <p:nvPr/>
              </p:nvSpPr>
              <p:spPr>
                <a:xfrm rot="2884573">
                  <a:off x="3675824" y="2538106"/>
                  <a:ext cx="671971" cy="990992"/>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98" name="สามเหลี่ยมหน้าจั่ว 63"/>
                <p:cNvSpPr/>
                <p:nvPr/>
              </p:nvSpPr>
              <p:spPr>
                <a:xfrm flipV="1">
                  <a:off x="3463490" y="3254368"/>
                  <a:ext cx="549962" cy="988533"/>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90" name="กลุ่ม 289"/>
              <p:cNvGrpSpPr/>
              <p:nvPr/>
            </p:nvGrpSpPr>
            <p:grpSpPr>
              <a:xfrm>
                <a:off x="4652384" y="1803711"/>
                <a:ext cx="1057111" cy="4338993"/>
                <a:chOff x="1364428" y="-2737983"/>
                <a:chExt cx="1699269" cy="6974776"/>
              </a:xfrm>
            </p:grpSpPr>
            <p:grpSp>
              <p:nvGrpSpPr>
                <p:cNvPr id="291" name="กลุ่ม 290"/>
                <p:cNvGrpSpPr/>
                <p:nvPr/>
              </p:nvGrpSpPr>
              <p:grpSpPr>
                <a:xfrm>
                  <a:off x="1364428" y="-2737983"/>
                  <a:ext cx="1699269" cy="6974776"/>
                  <a:chOff x="1364428" y="-2737983"/>
                  <a:chExt cx="1699269" cy="6974776"/>
                </a:xfrm>
              </p:grpSpPr>
              <p:sp>
                <p:nvSpPr>
                  <p:cNvPr id="295" name="วงรี 294"/>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96" name="สามเหลี่ยมหน้าจั่ว 295"/>
                  <p:cNvSpPr/>
                  <p:nvPr/>
                </p:nvSpPr>
                <p:spPr>
                  <a:xfrm flipV="1">
                    <a:off x="1968720" y="-1247891"/>
                    <a:ext cx="420100" cy="548468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292" name="กลุ่ม 291"/>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293" name="วงรี 292"/>
                  <p:cNvSpPr/>
                  <p:nvPr/>
                </p:nvSpPr>
                <p:spPr>
                  <a:xfrm>
                    <a:off x="3028299" y="-1497860"/>
                    <a:ext cx="1368195" cy="1368195"/>
                  </a:xfrm>
                  <a:prstGeom prst="ellipse">
                    <a:avLst/>
                  </a:prstGeom>
                  <a:solidFill>
                    <a:srgbClr val="CA57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294" name="พระจันทร์ 293"/>
                  <p:cNvSpPr/>
                  <p:nvPr/>
                </p:nvSpPr>
                <p:spPr>
                  <a:xfrm rot="1632976">
                    <a:off x="3062213" y="-1656932"/>
                    <a:ext cx="694427" cy="1372281"/>
                  </a:xfrm>
                  <a:prstGeom prst="moon">
                    <a:avLst>
                      <a:gd name="adj" fmla="val 29611"/>
                    </a:avLst>
                  </a:prstGeom>
                  <a:solidFill>
                    <a:srgbClr val="AA3B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301" name="กล่องข้อความ 300"/>
            <p:cNvSpPr txBox="1"/>
            <p:nvPr/>
          </p:nvSpPr>
          <p:spPr>
            <a:xfrm>
              <a:off x="6395150" y="2931678"/>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2017</a:t>
              </a:r>
              <a:endParaRPr lang="th-TH" sz="2400" b="1" spc="-300" dirty="0">
                <a:latin typeface="Times New Roman" pitchFamily="18" charset="0"/>
              </a:endParaRPr>
            </a:p>
          </p:txBody>
        </p:sp>
      </p:grpSp>
      <p:sp>
        <p:nvSpPr>
          <p:cNvPr id="303" name="สี่เหลี่ยมผืนผ้า 302"/>
          <p:cNvSpPr/>
          <p:nvPr/>
        </p:nvSpPr>
        <p:spPr>
          <a:xfrm>
            <a:off x="4915230" y="2181861"/>
            <a:ext cx="1836202" cy="685188"/>
          </a:xfrm>
          <a:prstGeom prst="rect">
            <a:avLst/>
          </a:prstGeom>
        </p:spPr>
        <p:txBody>
          <a:bodyPr wrap="square">
            <a:spAutoFit/>
          </a:bodyPr>
          <a:lstStyle/>
          <a:p>
            <a:pPr lvl="0">
              <a:lnSpc>
                <a:spcPct val="107000"/>
              </a:lnSpc>
              <a:spcAft>
                <a:spcPts val="0"/>
              </a:spcAft>
            </a:pPr>
            <a:r>
              <a:rPr lang="en-US" sz="1200" dirty="0">
                <a:latin typeface="Times New Roman" pitchFamily="18" charset="0"/>
                <a:ea typeface="Times New Roman" pitchFamily="18" charset="0"/>
                <a:cs typeface="Times New Roman" pitchFamily="18" charset="0"/>
              </a:rPr>
              <a:t>2013 - present expanded to 120 schools across the countries.</a:t>
            </a:r>
            <a:endParaRPr lang="en-US" sz="900" dirty="0">
              <a:effectLst/>
              <a:latin typeface="Times New Roman" pitchFamily="18" charset="0"/>
              <a:ea typeface="Calibri" panose="020F0502020204030204" pitchFamily="34" charset="0"/>
              <a:cs typeface="Times New Roman" pitchFamily="18" charset="0"/>
            </a:endParaRPr>
          </a:p>
        </p:txBody>
      </p:sp>
      <p:grpSp>
        <p:nvGrpSpPr>
          <p:cNvPr id="304" name="กลุ่ม 303"/>
          <p:cNvGrpSpPr/>
          <p:nvPr/>
        </p:nvGrpSpPr>
        <p:grpSpPr>
          <a:xfrm>
            <a:off x="8180081" y="272879"/>
            <a:ext cx="1383877" cy="4245180"/>
            <a:chOff x="6395150" y="2694528"/>
            <a:chExt cx="1383877" cy="4245180"/>
          </a:xfrm>
        </p:grpSpPr>
        <p:grpSp>
          <p:nvGrpSpPr>
            <p:cNvPr id="305" name="กลุ่ม 304"/>
            <p:cNvGrpSpPr/>
            <p:nvPr/>
          </p:nvGrpSpPr>
          <p:grpSpPr>
            <a:xfrm>
              <a:off x="6488023" y="2694528"/>
              <a:ext cx="1291004" cy="4245180"/>
              <a:chOff x="4652384" y="1803711"/>
              <a:chExt cx="1603877" cy="5273992"/>
            </a:xfrm>
          </p:grpSpPr>
          <p:grpSp>
            <p:nvGrpSpPr>
              <p:cNvPr id="307" name="กลุ่ม 306"/>
              <p:cNvGrpSpPr/>
              <p:nvPr/>
            </p:nvGrpSpPr>
            <p:grpSpPr>
              <a:xfrm>
                <a:off x="5212445" y="2267439"/>
                <a:ext cx="1043816" cy="1545285"/>
                <a:chOff x="3463490" y="2697616"/>
                <a:chExt cx="1043816" cy="1545285"/>
              </a:xfrm>
            </p:grpSpPr>
            <p:sp>
              <p:nvSpPr>
                <p:cNvPr id="315" name="วงรี 314"/>
                <p:cNvSpPr/>
                <p:nvPr/>
              </p:nvSpPr>
              <p:spPr>
                <a:xfrm rot="2884573">
                  <a:off x="3675824" y="2538106"/>
                  <a:ext cx="671971" cy="990992"/>
                </a:xfrm>
                <a:prstGeom prst="ellipse">
                  <a:avLst/>
                </a:pr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16" name="สามเหลี่ยมหน้าจั่ว 63"/>
                <p:cNvSpPr/>
                <p:nvPr/>
              </p:nvSpPr>
              <p:spPr>
                <a:xfrm flipV="1">
                  <a:off x="3463490" y="3254368"/>
                  <a:ext cx="549962" cy="988533"/>
                </a:xfrm>
                <a:custGeom>
                  <a:avLst/>
                  <a:gdLst>
                    <a:gd name="connsiteX0" fmla="*/ 0 w 392447"/>
                    <a:gd name="connsiteY0" fmla="*/ 942463 h 942463"/>
                    <a:gd name="connsiteX1" fmla="*/ 0 w 392447"/>
                    <a:gd name="connsiteY1" fmla="*/ 0 h 942463"/>
                    <a:gd name="connsiteX2" fmla="*/ 392447 w 392447"/>
                    <a:gd name="connsiteY2" fmla="*/ 942463 h 942463"/>
                    <a:gd name="connsiteX3" fmla="*/ 0 w 392447"/>
                    <a:gd name="connsiteY3" fmla="*/ 942463 h 942463"/>
                    <a:gd name="connsiteX0" fmla="*/ 0 w 758207"/>
                    <a:gd name="connsiteY0" fmla="*/ 942463 h 1193923"/>
                    <a:gd name="connsiteX1" fmla="*/ 0 w 758207"/>
                    <a:gd name="connsiteY1" fmla="*/ 0 h 1193923"/>
                    <a:gd name="connsiteX2" fmla="*/ 758207 w 758207"/>
                    <a:gd name="connsiteY2" fmla="*/ 1193923 h 1193923"/>
                    <a:gd name="connsiteX3" fmla="*/ 0 w 758207"/>
                    <a:gd name="connsiteY3" fmla="*/ 942463 h 1193923"/>
                    <a:gd name="connsiteX0" fmla="*/ 396240 w 758207"/>
                    <a:gd name="connsiteY0" fmla="*/ 1178683 h 1193923"/>
                    <a:gd name="connsiteX1" fmla="*/ 0 w 758207"/>
                    <a:gd name="connsiteY1" fmla="*/ 0 h 1193923"/>
                    <a:gd name="connsiteX2" fmla="*/ 758207 w 758207"/>
                    <a:gd name="connsiteY2" fmla="*/ 1193923 h 1193923"/>
                    <a:gd name="connsiteX3" fmla="*/ 396240 w 758207"/>
                    <a:gd name="connsiteY3" fmla="*/ 1178683 h 1193923"/>
                  </a:gdLst>
                  <a:ahLst/>
                  <a:cxnLst>
                    <a:cxn ang="0">
                      <a:pos x="connsiteX0" y="connsiteY0"/>
                    </a:cxn>
                    <a:cxn ang="0">
                      <a:pos x="connsiteX1" y="connsiteY1"/>
                    </a:cxn>
                    <a:cxn ang="0">
                      <a:pos x="connsiteX2" y="connsiteY2"/>
                    </a:cxn>
                    <a:cxn ang="0">
                      <a:pos x="connsiteX3" y="connsiteY3"/>
                    </a:cxn>
                  </a:cxnLst>
                  <a:rect l="l" t="t" r="r" b="b"/>
                  <a:pathLst>
                    <a:path w="758207" h="1193923">
                      <a:moveTo>
                        <a:pt x="396240" y="1178683"/>
                      </a:moveTo>
                      <a:lnTo>
                        <a:pt x="0" y="0"/>
                      </a:lnTo>
                      <a:lnTo>
                        <a:pt x="758207" y="1193923"/>
                      </a:lnTo>
                      <a:lnTo>
                        <a:pt x="396240" y="1178683"/>
                      </a:lnTo>
                      <a:close/>
                    </a:path>
                  </a:pathLst>
                </a:custGeom>
                <a:solidFill>
                  <a:srgbClr val="C2C5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308" name="กลุ่ม 307"/>
              <p:cNvGrpSpPr/>
              <p:nvPr/>
            </p:nvGrpSpPr>
            <p:grpSpPr>
              <a:xfrm>
                <a:off x="4652384" y="1803711"/>
                <a:ext cx="1057111" cy="5273992"/>
                <a:chOff x="1364428" y="-2737983"/>
                <a:chExt cx="1699269" cy="8477753"/>
              </a:xfrm>
            </p:grpSpPr>
            <p:grpSp>
              <p:nvGrpSpPr>
                <p:cNvPr id="309" name="กลุ่ม 308"/>
                <p:cNvGrpSpPr/>
                <p:nvPr/>
              </p:nvGrpSpPr>
              <p:grpSpPr>
                <a:xfrm>
                  <a:off x="1364428" y="-2737983"/>
                  <a:ext cx="1699269" cy="8477753"/>
                  <a:chOff x="1364428" y="-2737983"/>
                  <a:chExt cx="1699269" cy="8477753"/>
                </a:xfrm>
              </p:grpSpPr>
              <p:sp>
                <p:nvSpPr>
                  <p:cNvPr id="313" name="วงรี 312"/>
                  <p:cNvSpPr/>
                  <p:nvPr/>
                </p:nvSpPr>
                <p:spPr>
                  <a:xfrm>
                    <a:off x="1364428" y="-2737983"/>
                    <a:ext cx="1699269" cy="1699269"/>
                  </a:xfrm>
                  <a:prstGeom prst="ellipse">
                    <a:avLst/>
                  </a:prstGeom>
                  <a:solidFill>
                    <a:schemeClr val="bg1"/>
                  </a:solidFill>
                  <a:ln>
                    <a:noFill/>
                  </a:ln>
                  <a:effectLst>
                    <a:outerShdw blurRad="63500" sx="102000" sy="102000" algn="ctr" rotWithShape="0">
                      <a:prstClr val="black">
                        <a:alpha val="1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14" name="สามเหลี่ยมหน้าจั่ว 313"/>
                  <p:cNvSpPr/>
                  <p:nvPr/>
                </p:nvSpPr>
                <p:spPr>
                  <a:xfrm flipV="1">
                    <a:off x="1968720" y="-1247891"/>
                    <a:ext cx="533132" cy="698766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nvGrpSpPr>
                <p:cNvPr id="310" name="กลุ่ม 309"/>
                <p:cNvGrpSpPr/>
                <p:nvPr/>
              </p:nvGrpSpPr>
              <p:grpSpPr>
                <a:xfrm>
                  <a:off x="1529964" y="-2737983"/>
                  <a:ext cx="1368195" cy="1527267"/>
                  <a:chOff x="3028299" y="-1656932"/>
                  <a:chExt cx="1368195" cy="1527267"/>
                </a:xfrm>
                <a:effectLst>
                  <a:outerShdw blurRad="63500" dist="38100" dir="16860000" sx="101000" sy="101000" algn="tl" rotWithShape="0">
                    <a:prstClr val="black">
                      <a:alpha val="4000"/>
                    </a:prstClr>
                  </a:outerShdw>
                </a:effectLst>
              </p:grpSpPr>
              <p:sp>
                <p:nvSpPr>
                  <p:cNvPr id="311" name="วงรี 310"/>
                  <p:cNvSpPr/>
                  <p:nvPr/>
                </p:nvSpPr>
                <p:spPr>
                  <a:xfrm>
                    <a:off x="3028299" y="-1497860"/>
                    <a:ext cx="1368195" cy="1368195"/>
                  </a:xfrm>
                  <a:prstGeom prst="ellipse">
                    <a:avLst/>
                  </a:prstGeom>
                  <a:solidFill>
                    <a:srgbClr val="01BB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sp>
                <p:nvSpPr>
                  <p:cNvPr id="312" name="พระจันทร์ 311"/>
                  <p:cNvSpPr/>
                  <p:nvPr/>
                </p:nvSpPr>
                <p:spPr>
                  <a:xfrm rot="1632976">
                    <a:off x="3062213" y="-1656932"/>
                    <a:ext cx="694427" cy="1372281"/>
                  </a:xfrm>
                  <a:prstGeom prst="moon">
                    <a:avLst>
                      <a:gd name="adj" fmla="val 29611"/>
                    </a:avLst>
                  </a:prstGeom>
                  <a:solidFill>
                    <a:srgbClr val="0891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itchFamily="18" charset="0"/>
                    </a:endParaRPr>
                  </a:p>
                </p:txBody>
              </p:sp>
            </p:grpSp>
          </p:grpSp>
        </p:grpSp>
        <p:sp>
          <p:nvSpPr>
            <p:cNvPr id="306" name="กล่องข้อความ 305"/>
            <p:cNvSpPr txBox="1"/>
            <p:nvPr/>
          </p:nvSpPr>
          <p:spPr>
            <a:xfrm>
              <a:off x="6395150" y="2931678"/>
              <a:ext cx="1085644" cy="461665"/>
            </a:xfrm>
            <a:prstGeom prst="rect">
              <a:avLst/>
            </a:prstGeom>
            <a:noFill/>
          </p:spPr>
          <p:txBody>
            <a:bodyPr wrap="square" rtlCol="0">
              <a:spAutoFit/>
            </a:bodyPr>
            <a:lstStyle/>
            <a:p>
              <a:pPr algn="ctr"/>
              <a:r>
                <a:rPr lang="en-US" sz="2400" b="1" spc="-300" dirty="0">
                  <a:latin typeface="Times New Roman" pitchFamily="18" charset="0"/>
                  <a:cs typeface="Times New Roman" pitchFamily="18" charset="0"/>
                </a:rPr>
                <a:t>2030</a:t>
              </a:r>
              <a:endParaRPr lang="th-TH" sz="2400" b="1" spc="-300" dirty="0">
                <a:latin typeface="Times New Roman" pitchFamily="18" charset="0"/>
              </a:endParaRPr>
            </a:p>
          </p:txBody>
        </p:sp>
      </p:grpSp>
      <p:sp>
        <p:nvSpPr>
          <p:cNvPr id="9221" name="สี่เหลี่ยมผืนผ้า 9220"/>
          <p:cNvSpPr/>
          <p:nvPr/>
        </p:nvSpPr>
        <p:spPr>
          <a:xfrm>
            <a:off x="1994126" y="89787"/>
            <a:ext cx="6471349" cy="461665"/>
          </a:xfrm>
          <a:prstGeom prst="rect">
            <a:avLst/>
          </a:prstGeom>
        </p:spPr>
        <p:txBody>
          <a:bodyPr wrap="square">
            <a:spAutoFit/>
          </a:bodyPr>
          <a:lstStyle/>
          <a:p>
            <a:r>
              <a:rPr lang="en-US" sz="2400" b="1" dirty="0">
                <a:effectLst>
                  <a:glow rad="127000">
                    <a:schemeClr val="bg1"/>
                  </a:glow>
                </a:effectLst>
                <a:latin typeface="Times New Roman" pitchFamily="18" charset="0"/>
                <a:ea typeface="Times New Roman" panose="02020603050405020304" pitchFamily="18" charset="0"/>
                <a:cs typeface="Times New Roman" pitchFamily="18" charset="0"/>
              </a:rPr>
              <a:t>The 30-year Thailand  project (2000 - 2030)</a:t>
            </a:r>
            <a:endParaRPr lang="th-TH" sz="2400" b="1" dirty="0">
              <a:effectLst>
                <a:glow rad="127000">
                  <a:schemeClr val="bg1"/>
                </a:glow>
              </a:effectLst>
              <a:latin typeface="Times New Roman" pitchFamily="18" charset="0"/>
            </a:endParaRPr>
          </a:p>
        </p:txBody>
      </p:sp>
      <p:sp>
        <p:nvSpPr>
          <p:cNvPr id="15" name="กล่องข้อความ 14"/>
          <p:cNvSpPr txBox="1"/>
          <p:nvPr/>
        </p:nvSpPr>
        <p:spPr>
          <a:xfrm>
            <a:off x="490725" y="4489375"/>
            <a:ext cx="2641115" cy="307777"/>
          </a:xfrm>
          <a:prstGeom prst="rect">
            <a:avLst/>
          </a:prstGeom>
          <a:noFill/>
        </p:spPr>
        <p:txBody>
          <a:bodyPr wrap="square" rtlCol="0">
            <a:spAutoFit/>
          </a:bodyPr>
          <a:lstStyle/>
          <a:p>
            <a:r>
              <a:rPr lang="en-US" sz="1400" dirty="0">
                <a:latin typeface="Times New Roman" pitchFamily="18" charset="0"/>
                <a:cs typeface="Times New Roman" pitchFamily="18" charset="0"/>
              </a:rPr>
              <a:t>2000-2010</a:t>
            </a:r>
            <a:endParaRPr lang="th-TH" sz="1400" dirty="0">
              <a:latin typeface="Times New Roman" pitchFamily="18" charset="0"/>
            </a:endParaRPr>
          </a:p>
        </p:txBody>
      </p:sp>
      <p:sp>
        <p:nvSpPr>
          <p:cNvPr id="277" name="กล่องข้อความ 276"/>
          <p:cNvSpPr txBox="1"/>
          <p:nvPr/>
        </p:nvSpPr>
        <p:spPr>
          <a:xfrm>
            <a:off x="7017723" y="4583696"/>
            <a:ext cx="1762414" cy="307777"/>
          </a:xfrm>
          <a:prstGeom prst="rect">
            <a:avLst/>
          </a:prstGeom>
          <a:noFill/>
        </p:spPr>
        <p:txBody>
          <a:bodyPr wrap="square" rtlCol="0">
            <a:spAutoFit/>
          </a:bodyPr>
          <a:lstStyle/>
          <a:p>
            <a:r>
              <a:rPr lang="en-US" sz="1400" dirty="0">
                <a:latin typeface="Times New Roman" pitchFamily="18" charset="0"/>
                <a:cs typeface="Times New Roman" pitchFamily="18" charset="0"/>
              </a:rPr>
              <a:t>2021-2030</a:t>
            </a:r>
            <a:endParaRPr lang="th-TH" sz="1400" dirty="0">
              <a:latin typeface="Times New Roman" pitchFamily="18" charset="0"/>
            </a:endParaRPr>
          </a:p>
        </p:txBody>
      </p:sp>
      <p:sp>
        <p:nvSpPr>
          <p:cNvPr id="278" name="กล่องข้อความ 277"/>
          <p:cNvSpPr txBox="1"/>
          <p:nvPr/>
        </p:nvSpPr>
        <p:spPr>
          <a:xfrm>
            <a:off x="4459270" y="4592507"/>
            <a:ext cx="1762414" cy="307777"/>
          </a:xfrm>
          <a:prstGeom prst="rect">
            <a:avLst/>
          </a:prstGeom>
          <a:noFill/>
        </p:spPr>
        <p:txBody>
          <a:bodyPr wrap="square" rtlCol="0">
            <a:spAutoFit/>
          </a:bodyPr>
          <a:lstStyle/>
          <a:p>
            <a:r>
              <a:rPr lang="en-US" sz="1400" dirty="0">
                <a:latin typeface="Times New Roman" pitchFamily="18" charset="0"/>
                <a:cs typeface="Times New Roman" pitchFamily="18" charset="0"/>
              </a:rPr>
              <a:t>2011-2020</a:t>
            </a:r>
            <a:endParaRPr lang="th-TH" sz="1400" dirty="0">
              <a:latin typeface="Times New Roman" pitchFamily="18" charset="0"/>
            </a:endParaRPr>
          </a:p>
        </p:txBody>
      </p:sp>
      <p:grpSp>
        <p:nvGrpSpPr>
          <p:cNvPr id="7" name="กลุ่ม 6"/>
          <p:cNvGrpSpPr/>
          <p:nvPr/>
        </p:nvGrpSpPr>
        <p:grpSpPr>
          <a:xfrm>
            <a:off x="270721" y="4130030"/>
            <a:ext cx="6815942" cy="399282"/>
            <a:chOff x="270721" y="4130030"/>
            <a:chExt cx="6815942" cy="399282"/>
          </a:xfrm>
        </p:grpSpPr>
        <p:grpSp>
          <p:nvGrpSpPr>
            <p:cNvPr id="14" name="กลุ่ม 13"/>
            <p:cNvGrpSpPr/>
            <p:nvPr/>
          </p:nvGrpSpPr>
          <p:grpSpPr>
            <a:xfrm>
              <a:off x="270721" y="4130030"/>
              <a:ext cx="6815942" cy="399282"/>
              <a:chOff x="270721" y="4426982"/>
              <a:chExt cx="6815942" cy="399282"/>
            </a:xfrm>
          </p:grpSpPr>
          <p:grpSp>
            <p:nvGrpSpPr>
              <p:cNvPr id="11" name="กลุ่ม 10"/>
              <p:cNvGrpSpPr/>
              <p:nvPr/>
            </p:nvGrpSpPr>
            <p:grpSpPr>
              <a:xfrm>
                <a:off x="270721" y="4426982"/>
                <a:ext cx="6167870" cy="399282"/>
                <a:chOff x="243310" y="4236702"/>
                <a:chExt cx="6167870" cy="399282"/>
              </a:xfrm>
            </p:grpSpPr>
            <p:pic>
              <p:nvPicPr>
                <p:cNvPr id="282"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3983630">
                  <a:off x="257778" y="4396360"/>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83"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658804">
                  <a:off x="632852" y="4396359"/>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84"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714656">
                  <a:off x="1017981" y="4447788"/>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85"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3597698">
                  <a:off x="1419017" y="4454977"/>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86"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3983630">
                  <a:off x="1814610" y="4310411"/>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87"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4453054">
                  <a:off x="2189684" y="4300887"/>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299"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4454191">
                  <a:off x="2574813" y="4222234"/>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00"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708944">
                  <a:off x="2862484" y="4259836"/>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02"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3478937" y="4389449"/>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17"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3796691" y="4379080"/>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18"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4154420" y="4369317"/>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19"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4420658" y="4460033"/>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0"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4708690" y="4391427"/>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1"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4991105" y="4381664"/>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2"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5212746" y="4472380"/>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3"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5428770" y="4315086"/>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4"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5724754" y="4305323"/>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5"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6012502" y="4396039"/>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6"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6247576" y="4381243"/>
                  <a:ext cx="149136" cy="178072"/>
                </a:xfrm>
                <a:prstGeom prst="rect">
                  <a:avLst/>
                </a:prstGeom>
                <a:noFill/>
                <a:extLst>
                  <a:ext uri="{909E8E84-426E-40DD-AFC4-6F175D3DCCD1}">
                    <a14:hiddenFill xmlns:a14="http://schemas.microsoft.com/office/drawing/2010/main">
                      <a:solidFill>
                        <a:srgbClr val="FFFFFF"/>
                      </a:solidFill>
                    </a14:hiddenFill>
                  </a:ext>
                </a:extLst>
              </p:spPr>
            </p:pic>
          </p:grpSp>
          <p:pic>
            <p:nvPicPr>
              <p:cNvPr id="327"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6640644" y="4551042"/>
                <a:ext cx="149136" cy="178072"/>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127932">
                <a:off x="6923059" y="4641758"/>
                <a:ext cx="149136" cy="178072"/>
              </a:xfrm>
              <a:prstGeom prst="rect">
                <a:avLst/>
              </a:prstGeom>
              <a:noFill/>
              <a:extLst>
                <a:ext uri="{909E8E84-426E-40DD-AFC4-6F175D3DCCD1}">
                  <a14:hiddenFill xmlns:a14="http://schemas.microsoft.com/office/drawing/2010/main">
                    <a:solidFill>
                      <a:srgbClr val="FFFFFF"/>
                    </a:solidFill>
                  </a14:hiddenFill>
                </a:ext>
              </a:extLst>
            </p:spPr>
          </p:pic>
        </p:grpSp>
        <p:pic>
          <p:nvPicPr>
            <p:cNvPr id="244" name="Picture 4" descr="ผลการค้นหารูปภาพสำหรับ รอยเท้า"/>
            <p:cNvPicPr>
              <a:picLocks noChangeAspect="1" noChangeArrowheads="1"/>
            </p:cNvPicPr>
            <p:nvPr/>
          </p:nvPicPr>
          <p:blipFill>
            <a:blip r:embed="rId4" cstate="email">
              <a:duotone>
                <a:prstClr val="black"/>
                <a:schemeClr val="bg1">
                  <a:tint val="45000"/>
                  <a:satMod val="400000"/>
                </a:schemeClr>
              </a:duotone>
              <a:extLst>
                <a:ext uri="{28A0092B-C50C-407E-A947-70E740481C1C}">
                  <a14:useLocalDpi xmlns:a14="http://schemas.microsoft.com/office/drawing/2010/main"/>
                </a:ext>
              </a:extLst>
            </a:blip>
            <a:srcRect/>
            <a:stretch>
              <a:fillRect/>
            </a:stretch>
          </p:blipFill>
          <p:spPr bwMode="auto">
            <a:xfrm rot="5400000">
              <a:off x="3146308" y="4245803"/>
              <a:ext cx="149136" cy="178072"/>
            </a:xfrm>
            <a:prstGeom prst="rect">
              <a:avLst/>
            </a:prstGeom>
            <a:noFill/>
            <a:extLst>
              <a:ext uri="{909E8E84-426E-40DD-AFC4-6F175D3DCCD1}">
                <a14:hiddenFill xmlns:a14="http://schemas.microsoft.com/office/drawing/2010/main">
                  <a:solidFill>
                    <a:srgbClr val="FFFFFF"/>
                  </a:solidFill>
                </a14:hiddenFill>
              </a:ext>
            </a:extLst>
          </p:spPr>
        </p:pic>
      </p:grpSp>
      <p:sp>
        <p:nvSpPr>
          <p:cNvPr id="245" name="กล่องข้อความ 244"/>
          <p:cNvSpPr txBox="1"/>
          <p:nvPr/>
        </p:nvSpPr>
        <p:spPr>
          <a:xfrm>
            <a:off x="555253" y="4106333"/>
            <a:ext cx="2641115" cy="646331"/>
          </a:xfrm>
          <a:prstGeom prst="rect">
            <a:avLst/>
          </a:prstGeom>
          <a:solidFill>
            <a:srgbClr val="FF9C00"/>
          </a:solidFill>
          <a:ln>
            <a:solidFill>
              <a:schemeClr val="tx1"/>
            </a:solidFill>
          </a:ln>
        </p:spPr>
        <p:txBody>
          <a:bodyPr wrap="square" rtlCol="0">
            <a:spAutoFit/>
          </a:bodyPr>
          <a:lstStyle/>
          <a:p>
            <a:pPr algn="ctr"/>
            <a:r>
              <a:rPr lang="en-US" dirty="0">
                <a:solidFill>
                  <a:sysClr val="windowText" lastClr="000000"/>
                </a:solidFill>
                <a:latin typeface="Times New Roman" pitchFamily="18" charset="0"/>
                <a:cs typeface="Times New Roman" pitchFamily="18" charset="0"/>
              </a:rPr>
              <a:t>Invested in HRD (PhD) and R&amp;D in Innovations</a:t>
            </a:r>
            <a:endParaRPr lang="th-TH" dirty="0">
              <a:solidFill>
                <a:sysClr val="windowText" lastClr="000000"/>
              </a:solidFill>
              <a:latin typeface="Times New Roman" pitchFamily="18" charset="0"/>
            </a:endParaRPr>
          </a:p>
        </p:txBody>
      </p:sp>
      <p:sp>
        <p:nvSpPr>
          <p:cNvPr id="246" name="กล่องข้อความ 245"/>
          <p:cNvSpPr txBox="1"/>
          <p:nvPr/>
        </p:nvSpPr>
        <p:spPr>
          <a:xfrm>
            <a:off x="4485012" y="3833763"/>
            <a:ext cx="2127869" cy="646331"/>
          </a:xfrm>
          <a:prstGeom prst="rect">
            <a:avLst/>
          </a:prstGeom>
          <a:solidFill>
            <a:srgbClr val="CA5476"/>
          </a:solidFill>
          <a:ln>
            <a:solidFill>
              <a:schemeClr val="tx1"/>
            </a:solidFill>
          </a:ln>
        </p:spPr>
        <p:txBody>
          <a:bodyPr wrap="square" rtlCol="0">
            <a:spAutoFit/>
          </a:bodyPr>
          <a:lstStyle/>
          <a:p>
            <a:pPr algn="ctr"/>
            <a:r>
              <a:rPr lang="en-US" dirty="0">
                <a:solidFill>
                  <a:sysClr val="windowText" lastClr="000000"/>
                </a:solidFill>
                <a:latin typeface="Times New Roman" pitchFamily="18" charset="0"/>
                <a:cs typeface="Times New Roman" pitchFamily="18" charset="0"/>
              </a:rPr>
              <a:t>Strengthen Network (among TIEs) </a:t>
            </a:r>
            <a:endParaRPr lang="th-TH" dirty="0">
              <a:solidFill>
                <a:sysClr val="windowText" lastClr="000000"/>
              </a:solidFill>
              <a:latin typeface="Times New Roman" pitchFamily="18" charset="0"/>
            </a:endParaRPr>
          </a:p>
        </p:txBody>
      </p:sp>
      <p:sp>
        <p:nvSpPr>
          <p:cNvPr id="271" name="กล่องข้อความ 270"/>
          <p:cNvSpPr txBox="1"/>
          <p:nvPr/>
        </p:nvSpPr>
        <p:spPr>
          <a:xfrm>
            <a:off x="7106279" y="3524437"/>
            <a:ext cx="1713250" cy="1323439"/>
          </a:xfrm>
          <a:prstGeom prst="rect">
            <a:avLst/>
          </a:prstGeom>
          <a:solidFill>
            <a:srgbClr val="00BCAE"/>
          </a:solidFill>
          <a:ln>
            <a:solidFill>
              <a:schemeClr val="tx1"/>
            </a:solidFill>
          </a:ln>
        </p:spPr>
        <p:txBody>
          <a:bodyPr wrap="square" rtlCol="0">
            <a:spAutoFit/>
          </a:bodyPr>
          <a:lstStyle/>
          <a:p>
            <a:pPr algn="ctr"/>
            <a:r>
              <a:rPr lang="en-US" sz="2000" dirty="0">
                <a:solidFill>
                  <a:sysClr val="windowText" lastClr="000000"/>
                </a:solidFill>
                <a:latin typeface="Times New Roman" pitchFamily="18" charset="0"/>
                <a:cs typeface="Times New Roman" pitchFamily="18" charset="0"/>
              </a:rPr>
              <a:t>Expand  across the country and region</a:t>
            </a:r>
            <a:endParaRPr lang="th-TH" sz="2000" dirty="0">
              <a:solidFill>
                <a:sysClr val="windowText" lastClr="000000"/>
              </a:solidFill>
              <a:latin typeface="Times New Roman" pitchFamily="18" charset="0"/>
            </a:endParaRPr>
          </a:p>
        </p:txBody>
      </p:sp>
    </p:spTree>
    <p:extLst>
      <p:ext uri="{BB962C8B-B14F-4D97-AF65-F5344CB8AC3E}">
        <p14:creationId xmlns:p14="http://schemas.microsoft.com/office/powerpoint/2010/main" val="110331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wipe(left)">
                                      <p:cBhvr>
                                        <p:cTn id="7" dur="500"/>
                                        <p:tgtEl>
                                          <p:spTgt spid="92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78"/>
                                        </p:tgtEl>
                                        <p:attrNameLst>
                                          <p:attrName>style.visibility</p:attrName>
                                        </p:attrNameLst>
                                      </p:cBhvr>
                                      <p:to>
                                        <p:strVal val="visible"/>
                                      </p:to>
                                    </p:set>
                                    <p:animEffect transition="in" filter="wipe(left)">
                                      <p:cBhvr>
                                        <p:cTn id="15" dur="500"/>
                                        <p:tgtEl>
                                          <p:spTgt spid="27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77"/>
                                        </p:tgtEl>
                                        <p:attrNameLst>
                                          <p:attrName>style.visibility</p:attrName>
                                        </p:attrNameLst>
                                      </p:cBhvr>
                                      <p:to>
                                        <p:strVal val="visible"/>
                                      </p:to>
                                    </p:set>
                                    <p:animEffect transition="in" filter="wipe(left)">
                                      <p:cBhvr>
                                        <p:cTn id="18" dur="500"/>
                                        <p:tgtEl>
                                          <p:spTgt spid="2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6"/>
                                        </p:tgtEl>
                                        <p:attrNameLst>
                                          <p:attrName>style.visibility</p:attrName>
                                        </p:attrNameLst>
                                      </p:cBhvr>
                                      <p:to>
                                        <p:strVal val="visible"/>
                                      </p:to>
                                    </p:set>
                                    <p:animEffect transition="in" filter="fade">
                                      <p:cBhvr>
                                        <p:cTn id="23" dur="500"/>
                                        <p:tgtEl>
                                          <p:spTgt spid="206"/>
                                        </p:tgtEl>
                                      </p:cBhvr>
                                    </p:animEffect>
                                  </p:childTnLst>
                                </p:cTn>
                              </p:par>
                              <p:par>
                                <p:cTn id="24" presetID="10" presetClass="entr" presetSubtype="0" fill="hold" nodeType="withEffect">
                                  <p:stCondLst>
                                    <p:cond delay="0"/>
                                  </p:stCondLst>
                                  <p:childTnLst>
                                    <p:set>
                                      <p:cBhvr>
                                        <p:cTn id="25" dur="1" fill="hold">
                                          <p:stCondLst>
                                            <p:cond delay="0"/>
                                          </p:stCondLst>
                                        </p:cTn>
                                        <p:tgtEl>
                                          <p:spTgt spid="178"/>
                                        </p:tgtEl>
                                        <p:attrNameLst>
                                          <p:attrName>style.visibility</p:attrName>
                                        </p:attrNameLst>
                                      </p:cBhvr>
                                      <p:to>
                                        <p:strVal val="visible"/>
                                      </p:to>
                                    </p:set>
                                    <p:animEffect transition="in" filter="fade">
                                      <p:cBhvr>
                                        <p:cTn id="26" dur="500"/>
                                        <p:tgtEl>
                                          <p:spTgt spid="178"/>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304"/>
                                        </p:tgtEl>
                                        <p:attrNameLst>
                                          <p:attrName>style.visibility</p:attrName>
                                        </p:attrNameLst>
                                      </p:cBhvr>
                                      <p:to>
                                        <p:strVal val="visible"/>
                                      </p:to>
                                    </p:set>
                                    <p:animEffect transition="in" filter="wipe(down)">
                                      <p:cBhvr>
                                        <p:cTn id="31" dur="580">
                                          <p:stCondLst>
                                            <p:cond delay="0"/>
                                          </p:stCondLst>
                                        </p:cTn>
                                        <p:tgtEl>
                                          <p:spTgt spid="304"/>
                                        </p:tgtEl>
                                      </p:cBhvr>
                                    </p:animEffect>
                                    <p:anim calcmode="lin" valueType="num">
                                      <p:cBhvr>
                                        <p:cTn id="32" dur="1822" tmFilter="0,0; 0.14,0.36; 0.43,0.73; 0.71,0.91; 1.0,1.0">
                                          <p:stCondLst>
                                            <p:cond delay="0"/>
                                          </p:stCondLst>
                                        </p:cTn>
                                        <p:tgtEl>
                                          <p:spTgt spid="30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0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0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0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04"/>
                                        </p:tgtEl>
                                        <p:attrNameLst>
                                          <p:attrName>ppt_y</p:attrName>
                                        </p:attrNameLst>
                                      </p:cBhvr>
                                      <p:tavLst>
                                        <p:tav tm="0" fmla="#ppt_y-sin(pi*$)/81">
                                          <p:val>
                                            <p:fltVal val="0"/>
                                          </p:val>
                                        </p:tav>
                                        <p:tav tm="100000">
                                          <p:val>
                                            <p:fltVal val="1"/>
                                          </p:val>
                                        </p:tav>
                                      </p:tavLst>
                                    </p:anim>
                                    <p:animScale>
                                      <p:cBhvr>
                                        <p:cTn id="37" dur="26">
                                          <p:stCondLst>
                                            <p:cond delay="650"/>
                                          </p:stCondLst>
                                        </p:cTn>
                                        <p:tgtEl>
                                          <p:spTgt spid="304"/>
                                        </p:tgtEl>
                                      </p:cBhvr>
                                      <p:to x="100000" y="60000"/>
                                    </p:animScale>
                                    <p:animScale>
                                      <p:cBhvr>
                                        <p:cTn id="38" dur="166" decel="50000">
                                          <p:stCondLst>
                                            <p:cond delay="676"/>
                                          </p:stCondLst>
                                        </p:cTn>
                                        <p:tgtEl>
                                          <p:spTgt spid="304"/>
                                        </p:tgtEl>
                                      </p:cBhvr>
                                      <p:to x="100000" y="100000"/>
                                    </p:animScale>
                                    <p:animScale>
                                      <p:cBhvr>
                                        <p:cTn id="39" dur="26">
                                          <p:stCondLst>
                                            <p:cond delay="1312"/>
                                          </p:stCondLst>
                                        </p:cTn>
                                        <p:tgtEl>
                                          <p:spTgt spid="304"/>
                                        </p:tgtEl>
                                      </p:cBhvr>
                                      <p:to x="100000" y="80000"/>
                                    </p:animScale>
                                    <p:animScale>
                                      <p:cBhvr>
                                        <p:cTn id="40" dur="166" decel="50000">
                                          <p:stCondLst>
                                            <p:cond delay="1338"/>
                                          </p:stCondLst>
                                        </p:cTn>
                                        <p:tgtEl>
                                          <p:spTgt spid="304"/>
                                        </p:tgtEl>
                                      </p:cBhvr>
                                      <p:to x="100000" y="100000"/>
                                    </p:animScale>
                                    <p:animScale>
                                      <p:cBhvr>
                                        <p:cTn id="41" dur="26">
                                          <p:stCondLst>
                                            <p:cond delay="1642"/>
                                          </p:stCondLst>
                                        </p:cTn>
                                        <p:tgtEl>
                                          <p:spTgt spid="304"/>
                                        </p:tgtEl>
                                      </p:cBhvr>
                                      <p:to x="100000" y="90000"/>
                                    </p:animScale>
                                    <p:animScale>
                                      <p:cBhvr>
                                        <p:cTn id="42" dur="166" decel="50000">
                                          <p:stCondLst>
                                            <p:cond delay="1668"/>
                                          </p:stCondLst>
                                        </p:cTn>
                                        <p:tgtEl>
                                          <p:spTgt spid="304"/>
                                        </p:tgtEl>
                                      </p:cBhvr>
                                      <p:to x="100000" y="100000"/>
                                    </p:animScale>
                                    <p:animScale>
                                      <p:cBhvr>
                                        <p:cTn id="43" dur="26">
                                          <p:stCondLst>
                                            <p:cond delay="1808"/>
                                          </p:stCondLst>
                                        </p:cTn>
                                        <p:tgtEl>
                                          <p:spTgt spid="304"/>
                                        </p:tgtEl>
                                      </p:cBhvr>
                                      <p:to x="100000" y="95000"/>
                                    </p:animScale>
                                    <p:animScale>
                                      <p:cBhvr>
                                        <p:cTn id="44" dur="166" decel="50000">
                                          <p:stCondLst>
                                            <p:cond delay="1834"/>
                                          </p:stCondLst>
                                        </p:cTn>
                                        <p:tgtEl>
                                          <p:spTgt spid="304"/>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9219"/>
                                        </p:tgtEl>
                                        <p:attrNameLst>
                                          <p:attrName>style.visibility</p:attrName>
                                        </p:attrNameLst>
                                      </p:cBhvr>
                                      <p:to>
                                        <p:strVal val="visible"/>
                                      </p:to>
                                    </p:set>
                                    <p:animEffect transition="in" filter="wipe(up)">
                                      <p:cBhvr>
                                        <p:cTn id="54" dur="500"/>
                                        <p:tgtEl>
                                          <p:spTgt spid="9219"/>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25"/>
                                        </p:tgtEl>
                                        <p:attrNameLst>
                                          <p:attrName>style.visibility</p:attrName>
                                        </p:attrNameLst>
                                      </p:cBhvr>
                                      <p:to>
                                        <p:strVal val="visible"/>
                                      </p:to>
                                    </p:set>
                                    <p:animEffect transition="in" filter="wipe(down)">
                                      <p:cBhvr>
                                        <p:cTn id="59" dur="500"/>
                                        <p:tgtEl>
                                          <p:spTgt spid="125"/>
                                        </p:tgtEl>
                                      </p:cBhvr>
                                    </p:animEffect>
                                  </p:childTnLst>
                                </p:cTn>
                              </p:par>
                              <p:par>
                                <p:cTn id="60" presetID="22" presetClass="entr" presetSubtype="4" fill="hold" nodeType="withEffect">
                                  <p:stCondLst>
                                    <p:cond delay="0"/>
                                  </p:stCondLst>
                                  <p:childTnLst>
                                    <p:set>
                                      <p:cBhvr>
                                        <p:cTn id="61" dur="1" fill="hold">
                                          <p:stCondLst>
                                            <p:cond delay="0"/>
                                          </p:stCondLst>
                                        </p:cTn>
                                        <p:tgtEl>
                                          <p:spTgt spid="118"/>
                                        </p:tgtEl>
                                        <p:attrNameLst>
                                          <p:attrName>style.visibility</p:attrName>
                                        </p:attrNameLst>
                                      </p:cBhvr>
                                      <p:to>
                                        <p:strVal val="visible"/>
                                      </p:to>
                                    </p:set>
                                    <p:animEffect transition="in" filter="wipe(down)">
                                      <p:cBhvr>
                                        <p:cTn id="62" dur="500"/>
                                        <p:tgtEl>
                                          <p:spTgt spid="11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192"/>
                                        </p:tgtEl>
                                        <p:attrNameLst>
                                          <p:attrName>style.visibility</p:attrName>
                                        </p:attrNameLst>
                                      </p:cBhvr>
                                      <p:to>
                                        <p:strVal val="visible"/>
                                      </p:to>
                                    </p:set>
                                    <p:animEffect transition="in" filter="wipe(up)">
                                      <p:cBhvr>
                                        <p:cTn id="67" dur="500"/>
                                        <p:tgtEl>
                                          <p:spTgt spid="192"/>
                                        </p:tgtEl>
                                      </p:cBhvr>
                                    </p:animEffect>
                                  </p:childTnLst>
                                </p:cTn>
                              </p:par>
                              <p:par>
                                <p:cTn id="68" presetID="22" presetClass="entr" presetSubtype="1" fill="hold" nodeType="withEffect">
                                  <p:stCondLst>
                                    <p:cond delay="0"/>
                                  </p:stCondLst>
                                  <p:childTnLst>
                                    <p:set>
                                      <p:cBhvr>
                                        <p:cTn id="69" dur="1" fill="hold">
                                          <p:stCondLst>
                                            <p:cond delay="0"/>
                                          </p:stCondLst>
                                        </p:cTn>
                                        <p:tgtEl>
                                          <p:spTgt spid="123"/>
                                        </p:tgtEl>
                                        <p:attrNameLst>
                                          <p:attrName>style.visibility</p:attrName>
                                        </p:attrNameLst>
                                      </p:cBhvr>
                                      <p:to>
                                        <p:strVal val="visible"/>
                                      </p:to>
                                    </p:set>
                                    <p:animEffect transition="in" filter="wipe(up)">
                                      <p:cBhvr>
                                        <p:cTn id="70" dur="500"/>
                                        <p:tgtEl>
                                          <p:spTgt spid="12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9223"/>
                                        </p:tgtEl>
                                        <p:attrNameLst>
                                          <p:attrName>style.visibility</p:attrName>
                                        </p:attrNameLst>
                                      </p:cBhvr>
                                      <p:to>
                                        <p:strVal val="visible"/>
                                      </p:to>
                                    </p:set>
                                    <p:animEffect transition="in" filter="wipe(up)">
                                      <p:cBhvr>
                                        <p:cTn id="75" dur="500"/>
                                        <p:tgtEl>
                                          <p:spTgt spid="922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9224"/>
                                        </p:tgtEl>
                                        <p:attrNameLst>
                                          <p:attrName>style.visibility</p:attrName>
                                        </p:attrNameLst>
                                      </p:cBhvr>
                                      <p:to>
                                        <p:strVal val="visible"/>
                                      </p:to>
                                    </p:set>
                                    <p:animEffect transition="in" filter="wipe(down)">
                                      <p:cBhvr>
                                        <p:cTn id="80" dur="500"/>
                                        <p:tgtEl>
                                          <p:spTgt spid="922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nodeType="clickEffect">
                                  <p:stCondLst>
                                    <p:cond delay="0"/>
                                  </p:stCondLst>
                                  <p:childTnLst>
                                    <p:set>
                                      <p:cBhvr>
                                        <p:cTn id="84" dur="1" fill="hold">
                                          <p:stCondLst>
                                            <p:cond delay="0"/>
                                          </p:stCondLst>
                                        </p:cTn>
                                        <p:tgtEl>
                                          <p:spTgt spid="213"/>
                                        </p:tgtEl>
                                        <p:attrNameLst>
                                          <p:attrName>style.visibility</p:attrName>
                                        </p:attrNameLst>
                                      </p:cBhvr>
                                      <p:to>
                                        <p:strVal val="visible"/>
                                      </p:to>
                                    </p:set>
                                    <p:animEffect transition="in" filter="wipe(up)">
                                      <p:cBhvr>
                                        <p:cTn id="85" dur="500"/>
                                        <p:tgtEl>
                                          <p:spTgt spid="213"/>
                                        </p:tgtEl>
                                      </p:cBhvr>
                                    </p:animEffect>
                                  </p:childTnLst>
                                </p:cTn>
                              </p:par>
                              <p:par>
                                <p:cTn id="86" presetID="22" presetClass="entr" presetSubtype="1" fill="hold" nodeType="withEffect">
                                  <p:stCondLst>
                                    <p:cond delay="0"/>
                                  </p:stCondLst>
                                  <p:childTnLst>
                                    <p:set>
                                      <p:cBhvr>
                                        <p:cTn id="87" dur="1" fill="hold">
                                          <p:stCondLst>
                                            <p:cond delay="0"/>
                                          </p:stCondLst>
                                        </p:cTn>
                                        <p:tgtEl>
                                          <p:spTgt spid="226"/>
                                        </p:tgtEl>
                                        <p:attrNameLst>
                                          <p:attrName>style.visibility</p:attrName>
                                        </p:attrNameLst>
                                      </p:cBhvr>
                                      <p:to>
                                        <p:strVal val="visible"/>
                                      </p:to>
                                    </p:set>
                                    <p:animEffect transition="in" filter="wipe(up)">
                                      <p:cBhvr>
                                        <p:cTn id="88" dur="500"/>
                                        <p:tgtEl>
                                          <p:spTgt spid="226"/>
                                        </p:tgtEl>
                                      </p:cBhvr>
                                    </p:animEffect>
                                  </p:childTnLst>
                                </p:cTn>
                              </p:par>
                              <p:par>
                                <p:cTn id="89" presetID="22" presetClass="entr" presetSubtype="1" fill="hold" grpId="0" nodeType="withEffect">
                                  <p:stCondLst>
                                    <p:cond delay="0"/>
                                  </p:stCondLst>
                                  <p:childTnLst>
                                    <p:set>
                                      <p:cBhvr>
                                        <p:cTn id="90" dur="1" fill="hold">
                                          <p:stCondLst>
                                            <p:cond delay="0"/>
                                          </p:stCondLst>
                                        </p:cTn>
                                        <p:tgtEl>
                                          <p:spTgt spid="209"/>
                                        </p:tgtEl>
                                        <p:attrNameLst>
                                          <p:attrName>style.visibility</p:attrName>
                                        </p:attrNameLst>
                                      </p:cBhvr>
                                      <p:to>
                                        <p:strVal val="visible"/>
                                      </p:to>
                                    </p:set>
                                    <p:animEffect transition="in" filter="wipe(up)">
                                      <p:cBhvr>
                                        <p:cTn id="91" dur="500"/>
                                        <p:tgtEl>
                                          <p:spTgt spid="209"/>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9217"/>
                                        </p:tgtEl>
                                        <p:attrNameLst>
                                          <p:attrName>style.visibility</p:attrName>
                                        </p:attrNameLst>
                                      </p:cBhvr>
                                      <p:to>
                                        <p:strVal val="visible"/>
                                      </p:to>
                                    </p:set>
                                    <p:animEffect transition="in" filter="wipe(left)">
                                      <p:cBhvr>
                                        <p:cTn id="96" dur="500"/>
                                        <p:tgtEl>
                                          <p:spTgt spid="921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275"/>
                                        </p:tgtEl>
                                        <p:attrNameLst>
                                          <p:attrName>style.visibility</p:attrName>
                                        </p:attrNameLst>
                                      </p:cBhvr>
                                      <p:to>
                                        <p:strVal val="visible"/>
                                      </p:to>
                                    </p:set>
                                    <p:animEffect transition="in" filter="wipe(down)">
                                      <p:cBhvr>
                                        <p:cTn id="101" dur="500"/>
                                        <p:tgtEl>
                                          <p:spTgt spid="275"/>
                                        </p:tgtEl>
                                      </p:cBhvr>
                                    </p:animEffect>
                                  </p:childTnLst>
                                </p:cTn>
                              </p:par>
                              <p:par>
                                <p:cTn id="102" presetID="22" presetClass="entr" presetSubtype="4" fill="hold" nodeType="withEffect">
                                  <p:stCondLst>
                                    <p:cond delay="0"/>
                                  </p:stCondLst>
                                  <p:childTnLst>
                                    <p:set>
                                      <p:cBhvr>
                                        <p:cTn id="103" dur="1" fill="hold">
                                          <p:stCondLst>
                                            <p:cond delay="0"/>
                                          </p:stCondLst>
                                        </p:cTn>
                                        <p:tgtEl>
                                          <p:spTgt spid="247"/>
                                        </p:tgtEl>
                                        <p:attrNameLst>
                                          <p:attrName>style.visibility</p:attrName>
                                        </p:attrNameLst>
                                      </p:cBhvr>
                                      <p:to>
                                        <p:strVal val="visible"/>
                                      </p:to>
                                    </p:set>
                                    <p:animEffect transition="in" filter="wipe(down)">
                                      <p:cBhvr>
                                        <p:cTn id="104" dur="500"/>
                                        <p:tgtEl>
                                          <p:spTgt spid="247"/>
                                        </p:tgtEl>
                                      </p:cBhvr>
                                    </p:animEffect>
                                  </p:childTnLst>
                                </p:cTn>
                              </p:par>
                              <p:par>
                                <p:cTn id="105" presetID="22" presetClass="entr" presetSubtype="4" fill="hold" nodeType="withEffect">
                                  <p:stCondLst>
                                    <p:cond delay="0"/>
                                  </p:stCondLst>
                                  <p:childTnLst>
                                    <p:set>
                                      <p:cBhvr>
                                        <p:cTn id="106" dur="1" fill="hold">
                                          <p:stCondLst>
                                            <p:cond delay="0"/>
                                          </p:stCondLst>
                                        </p:cTn>
                                        <p:tgtEl>
                                          <p:spTgt spid="239"/>
                                        </p:tgtEl>
                                        <p:attrNameLst>
                                          <p:attrName>style.visibility</p:attrName>
                                        </p:attrNameLst>
                                      </p:cBhvr>
                                      <p:to>
                                        <p:strVal val="visible"/>
                                      </p:to>
                                    </p:set>
                                    <p:animEffect transition="in" filter="wipe(down)">
                                      <p:cBhvr>
                                        <p:cTn id="107" dur="500"/>
                                        <p:tgtEl>
                                          <p:spTgt spid="239"/>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1" fill="hold" nodeType="clickEffect">
                                  <p:stCondLst>
                                    <p:cond delay="0"/>
                                  </p:stCondLst>
                                  <p:childTnLst>
                                    <p:set>
                                      <p:cBhvr>
                                        <p:cTn id="111" dur="1" fill="hold">
                                          <p:stCondLst>
                                            <p:cond delay="0"/>
                                          </p:stCondLst>
                                        </p:cTn>
                                        <p:tgtEl>
                                          <p:spTgt spid="9225"/>
                                        </p:tgtEl>
                                        <p:attrNameLst>
                                          <p:attrName>style.visibility</p:attrName>
                                        </p:attrNameLst>
                                      </p:cBhvr>
                                      <p:to>
                                        <p:strVal val="visible"/>
                                      </p:to>
                                    </p:set>
                                    <p:animEffect transition="in" filter="wipe(up)">
                                      <p:cBhvr>
                                        <p:cTn id="112" dur="500"/>
                                        <p:tgtEl>
                                          <p:spTgt spid="9225"/>
                                        </p:tgtEl>
                                      </p:cBhvr>
                                    </p:animEffect>
                                  </p:childTnLst>
                                </p:cTn>
                              </p:par>
                              <p:par>
                                <p:cTn id="113" presetID="22" presetClass="entr" presetSubtype="1" fill="hold" grpId="0" nodeType="withEffect">
                                  <p:stCondLst>
                                    <p:cond delay="0"/>
                                  </p:stCondLst>
                                  <p:childTnLst>
                                    <p:set>
                                      <p:cBhvr>
                                        <p:cTn id="114" dur="1" fill="hold">
                                          <p:stCondLst>
                                            <p:cond delay="0"/>
                                          </p:stCondLst>
                                        </p:cTn>
                                        <p:tgtEl>
                                          <p:spTgt spid="303"/>
                                        </p:tgtEl>
                                        <p:attrNameLst>
                                          <p:attrName>style.visibility</p:attrName>
                                        </p:attrNameLst>
                                      </p:cBhvr>
                                      <p:to>
                                        <p:strVal val="visible"/>
                                      </p:to>
                                    </p:set>
                                    <p:animEffect transition="in" filter="wipe(up)">
                                      <p:cBhvr>
                                        <p:cTn id="115" dur="500"/>
                                        <p:tgtEl>
                                          <p:spTgt spid="303"/>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245"/>
                                        </p:tgtEl>
                                        <p:attrNameLst>
                                          <p:attrName>style.visibility</p:attrName>
                                        </p:attrNameLst>
                                      </p:cBhvr>
                                      <p:to>
                                        <p:strVal val="visible"/>
                                      </p:to>
                                    </p:set>
                                    <p:animEffect transition="in" filter="wipe(left)">
                                      <p:cBhvr>
                                        <p:cTn id="120" dur="500"/>
                                        <p:tgtEl>
                                          <p:spTgt spid="245"/>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46"/>
                                        </p:tgtEl>
                                        <p:attrNameLst>
                                          <p:attrName>style.visibility</p:attrName>
                                        </p:attrNameLst>
                                      </p:cBhvr>
                                      <p:to>
                                        <p:strVal val="visible"/>
                                      </p:to>
                                    </p:set>
                                    <p:animEffect transition="in" filter="wipe(left)">
                                      <p:cBhvr>
                                        <p:cTn id="125" dur="500"/>
                                        <p:tgtEl>
                                          <p:spTgt spid="246"/>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271"/>
                                        </p:tgtEl>
                                        <p:attrNameLst>
                                          <p:attrName>style.visibility</p:attrName>
                                        </p:attrNameLst>
                                      </p:cBhvr>
                                      <p:to>
                                        <p:strVal val="visible"/>
                                      </p:to>
                                    </p:set>
                                    <p:animEffect transition="in" filter="wipe(left)">
                                      <p:cBhvr>
                                        <p:cTn id="130" dur="500"/>
                                        <p:tgtEl>
                                          <p:spTgt spid="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P spid="192" grpId="0"/>
      <p:bldP spid="206" grpId="0"/>
      <p:bldP spid="209" grpId="0"/>
      <p:bldP spid="275" grpId="0"/>
      <p:bldP spid="9217" grpId="0"/>
      <p:bldP spid="303" grpId="0"/>
      <p:bldP spid="15" grpId="0"/>
      <p:bldP spid="277" grpId="0"/>
      <p:bldP spid="278" grpId="0"/>
      <p:bldP spid="245" grpId="0" animBg="1"/>
      <p:bldP spid="246" grpId="0" animBg="1"/>
      <p:bldP spid="2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สี่เหลี่ยมผืนผ้า 17"/>
          <p:cNvSpPr/>
          <p:nvPr/>
        </p:nvSpPr>
        <p:spPr>
          <a:xfrm>
            <a:off x="0" y="1"/>
            <a:ext cx="9144000" cy="6850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latin typeface="Browallia New" panose="020B0604020202020204" pitchFamily="34" charset="-34"/>
              <a:cs typeface="Browallia New" panose="020B0604020202020204" pitchFamily="34" charset="-34"/>
            </a:endParaRPr>
          </a:p>
        </p:txBody>
      </p:sp>
      <p:pic>
        <p:nvPicPr>
          <p:cNvPr id="19" name="Picture 3" descr="D:\ป.เอก MATH ED\Office\D 5\WALS 2012\thailand-map.gif"/>
          <p:cNvPicPr>
            <a:picLocks noChangeAspect="1" noChangeArrowheads="1"/>
          </p:cNvPicPr>
          <p:nvPr/>
        </p:nvPicPr>
        <p:blipFill>
          <a:blip r:embed="rId2" cstate="screen">
            <a:extLst>
              <a:ext uri="{28A0092B-C50C-407E-A947-70E740481C1C}">
                <a14:useLocalDpi xmlns:a14="http://schemas.microsoft.com/office/drawing/2010/main"/>
              </a:ext>
            </a:extLst>
          </a:blip>
          <a:srcRect l="8324" r="6258" b="4582"/>
          <a:stretch>
            <a:fillRect/>
          </a:stretch>
        </p:blipFill>
        <p:spPr bwMode="auto">
          <a:xfrm>
            <a:off x="3488721" y="238071"/>
            <a:ext cx="3641093" cy="6619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E:\New Folder\IMG_759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646706" y="3982327"/>
            <a:ext cx="517136" cy="576000"/>
          </a:xfrm>
          <a:prstGeom prst="roundRect">
            <a:avLst>
              <a:gd name="adj" fmla="val 8594"/>
            </a:avLst>
          </a:prstGeom>
          <a:solidFill>
            <a:srgbClr val="FFFFFF">
              <a:shade val="85000"/>
            </a:srgbClr>
          </a:solidFill>
          <a:ln>
            <a:noFill/>
          </a:ln>
          <a:effectLst/>
          <a:extLst/>
        </p:spPr>
      </p:pic>
      <p:pic>
        <p:nvPicPr>
          <p:cNvPr id="21" name="Picture 2" descr="D:\ICME-12\รูปวันที่ 12-13 ก.ค.55\DSC0734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9527" y="1277344"/>
            <a:ext cx="468452" cy="576000"/>
          </a:xfrm>
          <a:prstGeom prst="roundRect">
            <a:avLst>
              <a:gd name="adj" fmla="val 8594"/>
            </a:avLst>
          </a:prstGeom>
          <a:solidFill>
            <a:srgbClr val="FFFFFF">
              <a:shade val="85000"/>
            </a:srgbClr>
          </a:solidFill>
          <a:ln>
            <a:noFill/>
          </a:ln>
          <a:effectLst/>
          <a:extLst/>
        </p:spPr>
      </p:pic>
      <p:pic>
        <p:nvPicPr>
          <p:cNvPr id="22" name="Picture 2" descr="E:\New Folder\IMG_784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7429" y="1282260"/>
            <a:ext cx="472685" cy="576000"/>
          </a:xfrm>
          <a:prstGeom prst="roundRect">
            <a:avLst>
              <a:gd name="adj" fmla="val 8594"/>
            </a:avLst>
          </a:prstGeom>
          <a:solidFill>
            <a:srgbClr val="FFFFFF">
              <a:shade val="85000"/>
            </a:srgbClr>
          </a:solidFill>
          <a:ln>
            <a:noFill/>
          </a:ln>
          <a:effectLst/>
          <a:extLst/>
        </p:spPr>
      </p:pic>
      <p:pic>
        <p:nvPicPr>
          <p:cNvPr id="23"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15815"/>
          <a:stretch/>
        </p:blipFill>
        <p:spPr bwMode="auto">
          <a:xfrm>
            <a:off x="1135088" y="3055263"/>
            <a:ext cx="543582" cy="576000"/>
          </a:xfrm>
          <a:prstGeom prst="roundRect">
            <a:avLst>
              <a:gd name="adj" fmla="val 8594"/>
            </a:avLst>
          </a:prstGeom>
          <a:solidFill>
            <a:srgbClr val="FFFFFF">
              <a:shade val="85000"/>
            </a:srgbClr>
          </a:solidFill>
          <a:ln>
            <a:noFill/>
          </a:ln>
          <a:effectLst/>
          <a:extLst/>
        </p:spPr>
      </p:pic>
      <p:pic>
        <p:nvPicPr>
          <p:cNvPr id="24" name="รูปภาพ 36" descr="C:\Users\Nisakorn\AppData\Local\Temp\282395_522121264483331_738254187_n.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152962" y="3975359"/>
            <a:ext cx="422990" cy="576000"/>
          </a:xfrm>
          <a:prstGeom prst="roundRect">
            <a:avLst>
              <a:gd name="adj" fmla="val 8594"/>
            </a:avLst>
          </a:prstGeom>
          <a:solidFill>
            <a:srgbClr val="FFFFFF">
              <a:shade val="85000"/>
            </a:srgbClr>
          </a:solidFill>
          <a:ln>
            <a:noFill/>
          </a:ln>
          <a:effectLst/>
          <a:extLst/>
        </p:spPr>
      </p:pic>
      <p:pic>
        <p:nvPicPr>
          <p:cNvPr id="25" name="รูปภาพ 3" descr="10105_589877314357147_1902597540_n.jp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072263" y="1002257"/>
            <a:ext cx="467324" cy="576000"/>
          </a:xfrm>
          <a:prstGeom prst="roundRect">
            <a:avLst>
              <a:gd name="adj" fmla="val 8594"/>
            </a:avLst>
          </a:prstGeom>
          <a:solidFill>
            <a:srgbClr val="FFFFFF">
              <a:shade val="85000"/>
            </a:srgbClr>
          </a:solidFill>
          <a:ln>
            <a:noFill/>
          </a:ln>
          <a:effectLst/>
        </p:spPr>
      </p:pic>
      <p:pic>
        <p:nvPicPr>
          <p:cNvPr id="26" name="รูปภาพ 3" descr="947041_10200337610586284_2146723072_n.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43486" y="1634920"/>
            <a:ext cx="448597" cy="544725"/>
          </a:xfrm>
          <a:prstGeom prst="roundRect">
            <a:avLst>
              <a:gd name="adj" fmla="val 8594"/>
            </a:avLst>
          </a:prstGeom>
          <a:solidFill>
            <a:srgbClr val="FFFFFF">
              <a:shade val="85000"/>
            </a:srgbClr>
          </a:solidFill>
          <a:ln>
            <a:noFill/>
          </a:ln>
          <a:effectLst/>
        </p:spPr>
      </p:pic>
      <p:pic>
        <p:nvPicPr>
          <p:cNvPr id="27" name="รูปภาพ 3" descr="1011304_10151479663806439_1372591069_n.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11974" y="1018070"/>
            <a:ext cx="440560" cy="576000"/>
          </a:xfrm>
          <a:prstGeom prst="roundRect">
            <a:avLst>
              <a:gd name="adj" fmla="val 8594"/>
            </a:avLst>
          </a:prstGeom>
          <a:solidFill>
            <a:srgbClr val="FFFFFF">
              <a:shade val="85000"/>
            </a:srgbClr>
          </a:solidFill>
          <a:ln>
            <a:noFill/>
          </a:ln>
          <a:effectLst/>
        </p:spPr>
      </p:pic>
      <p:pic>
        <p:nvPicPr>
          <p:cNvPr id="28" name="Picture 12" descr="https://fbcdn-sphotos-e-a.akamaihd.net/hphotos-ak-xtp1/v/t1.0-9/11062121_10153148944346041_2512488524540655186_n.jpg?oh=b5caf805e8ea1975e8a14d5d15f5d2a0&amp;oe=565B8CC7&amp;__gda__=1443818242_0cd54c2e161d1c376f63990f414cdb68"/>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592939" y="3055263"/>
            <a:ext cx="512542" cy="576000"/>
          </a:xfrm>
          <a:prstGeom prst="roundRect">
            <a:avLst>
              <a:gd name="adj" fmla="val 8594"/>
            </a:avLst>
          </a:prstGeom>
          <a:solidFill>
            <a:srgbClr val="FFFFFF">
              <a:shade val="85000"/>
            </a:srgbClr>
          </a:solidFill>
          <a:ln>
            <a:noFill/>
          </a:ln>
          <a:effectLst/>
          <a:extLst/>
        </p:spPr>
      </p:pic>
      <p:pic>
        <p:nvPicPr>
          <p:cNvPr id="29" name="Picture 14" descr="https://scontent-sin1-1.xx.fbcdn.net/hphotos-xat1/v/t1.0-9/10440200_10153433258789199_7544588743931958073_n.jpg?oh=d84e97af61c9ad791598c2d8cf8f21fa&amp;oe=56273D5A"/>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716676" y="3059651"/>
            <a:ext cx="488728" cy="576000"/>
          </a:xfrm>
          <a:prstGeom prst="roundRect">
            <a:avLst>
              <a:gd name="adj" fmla="val 8594"/>
            </a:avLst>
          </a:prstGeom>
          <a:solidFill>
            <a:srgbClr val="FFFFFF">
              <a:shade val="85000"/>
            </a:srgbClr>
          </a:solidFill>
          <a:ln>
            <a:noFill/>
          </a:ln>
          <a:effectLst/>
          <a:extLst/>
        </p:spPr>
      </p:pic>
      <p:sp>
        <p:nvSpPr>
          <p:cNvPr id="30" name="กล่องข้อความ 3"/>
          <p:cNvSpPr txBox="1"/>
          <p:nvPr/>
        </p:nvSpPr>
        <p:spPr>
          <a:xfrm>
            <a:off x="99008" y="1839639"/>
            <a:ext cx="1572642" cy="387798"/>
          </a:xfrm>
          <a:prstGeom prst="rect">
            <a:avLst/>
          </a:prstGeom>
          <a:noFill/>
        </p:spPr>
        <p:txBody>
          <a:bodyPr wrap="square" rtlCol="0">
            <a:spAutoFit/>
          </a:bodyPr>
          <a:lstStyle/>
          <a:p>
            <a:pPr>
              <a:lnSpc>
                <a:spcPct val="80000"/>
              </a:lnSpc>
            </a:pPr>
            <a:r>
              <a:rPr lang="th-TH" sz="1200" dirty="0">
                <a:latin typeface="Browallia New" panose="020B0604020202020204" pitchFamily="34" charset="-34"/>
                <a:cs typeface="Browallia New" panose="020B0604020202020204" pitchFamily="34" charset="-34"/>
              </a:rPr>
              <a:t>อ.ดร.เจนสมุทร // ม.เชียงใหม่</a:t>
            </a:r>
          </a:p>
          <a:p>
            <a:pPr>
              <a:lnSpc>
                <a:spcPct val="80000"/>
              </a:lnSpc>
            </a:pPr>
            <a:r>
              <a:rPr lang="th-TH" sz="1200" dirty="0">
                <a:latin typeface="Browallia New" panose="020B0604020202020204" pitchFamily="34" charset="-34"/>
                <a:cs typeface="Browallia New" panose="020B0604020202020204" pitchFamily="34" charset="-34"/>
              </a:rPr>
              <a:t>อ.ดร. รุ่งทิวา //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.เชียงใหม่</a:t>
            </a:r>
          </a:p>
        </p:txBody>
      </p:sp>
      <p:sp>
        <p:nvSpPr>
          <p:cNvPr id="31" name="กล่องข้อความ 76"/>
          <p:cNvSpPr txBox="1"/>
          <p:nvPr/>
        </p:nvSpPr>
        <p:spPr>
          <a:xfrm>
            <a:off x="2640518" y="1762246"/>
            <a:ext cx="1910131" cy="263149"/>
          </a:xfrm>
          <a:prstGeom prst="rect">
            <a:avLst/>
          </a:prstGeom>
          <a:noFill/>
        </p:spPr>
        <p:txBody>
          <a:bodyPr wrap="square" rtlCol="0">
            <a:spAutoFit/>
          </a:bodyPr>
          <a:lstStyle/>
          <a:p>
            <a:pPr>
              <a:lnSpc>
                <a:spcPct val="90000"/>
              </a:lnSpc>
            </a:pPr>
            <a:r>
              <a:rPr lang="th-TH" sz="1200" dirty="0">
                <a:latin typeface="Browallia New" panose="020B0604020202020204" pitchFamily="34" charset="-34"/>
                <a:cs typeface="Browallia New" panose="020B0604020202020204" pitchFamily="34" charset="-34"/>
              </a:rPr>
              <a:t>อ.เบญจ</a:t>
            </a:r>
            <a:r>
              <a:rPr lang="th-TH" sz="1200" dirty="0" err="1">
                <a:latin typeface="Browallia New" panose="020B0604020202020204" pitchFamily="34" charset="-34"/>
                <a:cs typeface="Browallia New" panose="020B0604020202020204" pitchFamily="34" charset="-34"/>
              </a:rPr>
              <a:t>วรรณ</a:t>
            </a:r>
            <a:r>
              <a:rPr lang="th-TH" sz="1200" dirty="0">
                <a:latin typeface="Browallia New" panose="020B0604020202020204" pitchFamily="34" charset="-34"/>
                <a:cs typeface="Browallia New" panose="020B0604020202020204" pitchFamily="34" charset="-34"/>
              </a:rPr>
              <a:t>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.กำแพงเพชร</a:t>
            </a:r>
          </a:p>
        </p:txBody>
      </p:sp>
      <p:sp>
        <p:nvSpPr>
          <p:cNvPr id="32" name="กล่องข้อความ 78"/>
          <p:cNvSpPr txBox="1"/>
          <p:nvPr/>
        </p:nvSpPr>
        <p:spPr>
          <a:xfrm>
            <a:off x="5324483" y="225579"/>
            <a:ext cx="1309644" cy="263149"/>
          </a:xfrm>
          <a:prstGeom prst="rect">
            <a:avLst/>
          </a:prstGeom>
          <a:noFill/>
        </p:spPr>
        <p:txBody>
          <a:bodyPr wrap="square" rtlCol="0">
            <a:spAutoFit/>
          </a:bodyPr>
          <a:lstStyle/>
          <a:p>
            <a:pPr>
              <a:lnSpc>
                <a:spcPct val="90000"/>
              </a:lnSpc>
            </a:pPr>
            <a:r>
              <a:rPr lang="th-TH" sz="1200" dirty="0">
                <a:latin typeface="Browallia New" panose="020B0604020202020204" pitchFamily="34" charset="-34"/>
                <a:cs typeface="Browallia New" panose="020B0604020202020204" pitchFamily="34" charset="-34"/>
              </a:rPr>
              <a:t>อ.ดร.</a:t>
            </a:r>
            <a:r>
              <a:rPr lang="th-TH" sz="1200" dirty="0" err="1">
                <a:latin typeface="Browallia New" panose="020B0604020202020204" pitchFamily="34" charset="-34"/>
                <a:cs typeface="Browallia New" panose="020B0604020202020204" pitchFamily="34" charset="-34"/>
              </a:rPr>
              <a:t>ศิ</a:t>
            </a:r>
            <a:r>
              <a:rPr lang="th-TH" sz="1200" dirty="0">
                <a:latin typeface="Browallia New" panose="020B0604020202020204" pitchFamily="34" charset="-34"/>
                <a:cs typeface="Browallia New" panose="020B0604020202020204" pitchFamily="34" charset="-34"/>
              </a:rPr>
              <a:t>วารักข์ //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.เลย</a:t>
            </a:r>
          </a:p>
        </p:txBody>
      </p:sp>
      <p:sp>
        <p:nvSpPr>
          <p:cNvPr id="33" name="กล่องข้อความ 79"/>
          <p:cNvSpPr txBox="1"/>
          <p:nvPr/>
        </p:nvSpPr>
        <p:spPr>
          <a:xfrm>
            <a:off x="6708257" y="-32771"/>
            <a:ext cx="1405679" cy="429348"/>
          </a:xfrm>
          <a:prstGeom prst="rect">
            <a:avLst/>
          </a:prstGeom>
          <a:noFill/>
        </p:spPr>
        <p:txBody>
          <a:bodyPr wrap="square" rtlCol="0">
            <a:spAutoFit/>
          </a:bodyPr>
          <a:lstStyle/>
          <a:p>
            <a:pPr>
              <a:lnSpc>
                <a:spcPct val="90000"/>
              </a:lnSpc>
            </a:pPr>
            <a:r>
              <a:rPr lang="th-TH" sz="1200" dirty="0">
                <a:latin typeface="Browallia New" panose="020B0604020202020204" pitchFamily="34" charset="-34"/>
                <a:cs typeface="Browallia New" panose="020B0604020202020204" pitchFamily="34" charset="-34"/>
              </a:rPr>
              <a:t>อ.ดร.อาริยา, อ.ภัทรพงศ์ และ อ.ชมพู่ // ม.นครพนม</a:t>
            </a:r>
          </a:p>
        </p:txBody>
      </p:sp>
      <p:sp>
        <p:nvSpPr>
          <p:cNvPr id="34" name="กล่องข้อความ 81"/>
          <p:cNvSpPr txBox="1"/>
          <p:nvPr/>
        </p:nvSpPr>
        <p:spPr>
          <a:xfrm>
            <a:off x="397084" y="5343797"/>
            <a:ext cx="4063652" cy="276999"/>
          </a:xfrm>
          <a:prstGeom prst="rect">
            <a:avLst/>
          </a:prstGeom>
          <a:noFill/>
        </p:spPr>
        <p:txBody>
          <a:bodyPr wrap="square" rtlCol="0">
            <a:spAutoFit/>
          </a:bodyPr>
          <a:lstStyle/>
          <a:p>
            <a:r>
              <a:rPr lang="th-TH" sz="1200" dirty="0">
                <a:latin typeface="Browallia New" panose="020B0604020202020204" pitchFamily="34" charset="-34"/>
                <a:cs typeface="Browallia New" panose="020B0604020202020204" pitchFamily="34" charset="-34"/>
              </a:rPr>
              <a:t>อ.ดร.</a:t>
            </a:r>
            <a:r>
              <a:rPr lang="th-TH" sz="1200" dirty="0" err="1">
                <a:latin typeface="Browallia New" panose="020B0604020202020204" pitchFamily="34" charset="-34"/>
                <a:cs typeface="Browallia New" panose="020B0604020202020204" pitchFamily="34" charset="-34"/>
              </a:rPr>
              <a:t>ธัญญา</a:t>
            </a:r>
            <a:r>
              <a:rPr lang="th-TH" sz="1200" dirty="0">
                <a:latin typeface="Browallia New" panose="020B0604020202020204" pitchFamily="34" charset="-34"/>
                <a:cs typeface="Browallia New" panose="020B0604020202020204" pitchFamily="34" charset="-34"/>
              </a:rPr>
              <a:t> อ.ดร.</a:t>
            </a:r>
            <a:r>
              <a:rPr lang="th-TH" sz="1200" dirty="0" err="1">
                <a:latin typeface="Browallia New" panose="020B0604020202020204" pitchFamily="34" charset="-34"/>
                <a:cs typeface="Browallia New" panose="020B0604020202020204" pitchFamily="34" charset="-34"/>
              </a:rPr>
              <a:t>สุทธา</a:t>
            </a:r>
            <a:r>
              <a:rPr lang="th-TH" sz="1200" dirty="0">
                <a:latin typeface="Browallia New" panose="020B0604020202020204" pitchFamily="34" charset="-34"/>
                <a:cs typeface="Browallia New" panose="020B0604020202020204" pitchFamily="34" charset="-34"/>
              </a:rPr>
              <a:t>รัตน์ </a:t>
            </a:r>
            <a:r>
              <a:rPr lang="th-TH" sz="1200" dirty="0" err="1">
                <a:latin typeface="Browallia New" panose="020B0604020202020204" pitchFamily="34" charset="-34"/>
                <a:cs typeface="Browallia New" panose="020B0604020202020204" pitchFamily="34" charset="-34"/>
              </a:rPr>
              <a:t>และอ</a:t>
            </a:r>
            <a:r>
              <a:rPr lang="th-TH" sz="1200" dirty="0">
                <a:latin typeface="Browallia New" panose="020B0604020202020204" pitchFamily="34" charset="-34"/>
                <a:cs typeface="Browallia New" panose="020B0604020202020204" pitchFamily="34" charset="-34"/>
              </a:rPr>
              <a:t>.ดร.อเนก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.สุราษฎร์ธานี</a:t>
            </a:r>
          </a:p>
        </p:txBody>
      </p:sp>
      <p:sp>
        <p:nvSpPr>
          <p:cNvPr id="35" name="กล่องข้อความ 82"/>
          <p:cNvSpPr txBox="1"/>
          <p:nvPr/>
        </p:nvSpPr>
        <p:spPr>
          <a:xfrm>
            <a:off x="1387532" y="6352469"/>
            <a:ext cx="3138609" cy="276999"/>
          </a:xfrm>
          <a:prstGeom prst="rect">
            <a:avLst/>
          </a:prstGeom>
          <a:noFill/>
        </p:spPr>
        <p:txBody>
          <a:bodyPr wrap="square" rtlCol="0">
            <a:spAutoFit/>
          </a:bodyPr>
          <a:lstStyle/>
          <a:p>
            <a:r>
              <a:rPr lang="th-TH" sz="1200" dirty="0">
                <a:latin typeface="Browallia New" panose="020B0604020202020204" pitchFamily="34" charset="-34"/>
                <a:cs typeface="Browallia New" panose="020B0604020202020204" pitchFamily="34" charset="-34"/>
              </a:rPr>
              <a:t>อ.ดร.สุดาทิพย์, อ.ดร.จุฬาลักษณ์และ อ.ดร.วิภาพร //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.ภูเก็ต</a:t>
            </a:r>
          </a:p>
        </p:txBody>
      </p:sp>
      <p:sp>
        <p:nvSpPr>
          <p:cNvPr id="36" name="กล่องข้อความ 83"/>
          <p:cNvSpPr txBox="1"/>
          <p:nvPr/>
        </p:nvSpPr>
        <p:spPr>
          <a:xfrm>
            <a:off x="4869498" y="6085641"/>
            <a:ext cx="2602468" cy="276999"/>
          </a:xfrm>
          <a:prstGeom prst="rect">
            <a:avLst/>
          </a:prstGeom>
          <a:noFill/>
        </p:spPr>
        <p:txBody>
          <a:bodyPr wrap="square" rtlCol="0">
            <a:spAutoFit/>
          </a:bodyPr>
          <a:lstStyle/>
          <a:p>
            <a:r>
              <a:rPr lang="th-TH" sz="1200" dirty="0">
                <a:latin typeface="Browallia New" panose="020B0604020202020204" pitchFamily="34" charset="-34"/>
                <a:cs typeface="Browallia New" panose="020B0604020202020204" pitchFamily="34" charset="-34"/>
              </a:rPr>
              <a:t>อ.ดร.เกษมและ อ.ดร.สุวรรณี // ม.ทักษิณ</a:t>
            </a:r>
          </a:p>
        </p:txBody>
      </p:sp>
      <p:sp>
        <p:nvSpPr>
          <p:cNvPr id="37" name="กล่องข้อความ 84"/>
          <p:cNvSpPr txBox="1"/>
          <p:nvPr/>
        </p:nvSpPr>
        <p:spPr>
          <a:xfrm>
            <a:off x="5884422" y="6293885"/>
            <a:ext cx="2782842" cy="276999"/>
          </a:xfrm>
          <a:prstGeom prst="rect">
            <a:avLst/>
          </a:prstGeom>
          <a:solidFill>
            <a:schemeClr val="bg1"/>
          </a:solidFill>
        </p:spPr>
        <p:txBody>
          <a:bodyPr wrap="square" rtlCol="0">
            <a:spAutoFit/>
          </a:bodyPr>
          <a:lstStyle/>
          <a:p>
            <a:r>
              <a:rPr lang="th-TH" sz="1200" dirty="0">
                <a:latin typeface="Browallia New" panose="020B0604020202020204" pitchFamily="34" charset="-34"/>
                <a:cs typeface="Browallia New" panose="020B0604020202020204" pitchFamily="34" charset="-34"/>
              </a:rPr>
              <a:t>อ.ดร.รัชดา // ม.สงขลานครินทร์ วิทยาเขตปัตตานี</a:t>
            </a:r>
          </a:p>
        </p:txBody>
      </p:sp>
      <p:sp>
        <p:nvSpPr>
          <p:cNvPr id="38" name="กล่องข้อความ 85"/>
          <p:cNvSpPr txBox="1"/>
          <p:nvPr/>
        </p:nvSpPr>
        <p:spPr>
          <a:xfrm>
            <a:off x="4678031" y="4881768"/>
            <a:ext cx="2602547" cy="397032"/>
          </a:xfrm>
          <a:prstGeom prst="rect">
            <a:avLst/>
          </a:prstGeom>
          <a:noFill/>
        </p:spPr>
        <p:txBody>
          <a:bodyPr wrap="square" rtlCol="0">
            <a:spAutoFit/>
          </a:bodyPr>
          <a:lstStyle/>
          <a:p>
            <a:pPr>
              <a:lnSpc>
                <a:spcPct val="80000"/>
              </a:lnSpc>
            </a:pPr>
            <a:r>
              <a:rPr lang="th-TH" sz="1200" dirty="0">
                <a:latin typeface="Browallia New" panose="020B0604020202020204" pitchFamily="34" charset="-34"/>
                <a:cs typeface="Browallia New" panose="020B0604020202020204" pitchFamily="34" charset="-34"/>
              </a:rPr>
              <a:t>อ.ดร.กตัญญุตา </a:t>
            </a:r>
            <a:r>
              <a:rPr lang="th-TH" sz="1200" dirty="0" err="1">
                <a:latin typeface="Browallia New" panose="020B0604020202020204" pitchFamily="34" charset="-34"/>
                <a:cs typeface="Browallia New" panose="020B0604020202020204" pitchFamily="34" charset="-34"/>
              </a:rPr>
              <a:t>และอ</a:t>
            </a:r>
            <a:r>
              <a:rPr lang="th-TH" sz="1200" dirty="0">
                <a:latin typeface="Browallia New" panose="020B0604020202020204" pitchFamily="34" charset="-34"/>
                <a:cs typeface="Browallia New" panose="020B0604020202020204" pitchFamily="34" charset="-34"/>
              </a:rPr>
              <a:t>.ดร.กิตติศักดิ์ </a:t>
            </a:r>
            <a:br>
              <a:rPr lang="th-TH" sz="1200" dirty="0">
                <a:latin typeface="Browallia New" panose="020B0604020202020204" pitchFamily="34" charset="-34"/>
                <a:cs typeface="Browallia New" panose="020B0604020202020204" pitchFamily="34" charset="-34"/>
              </a:rPr>
            </a:br>
            <a:r>
              <a:rPr lang="th-TH" sz="1200" dirty="0">
                <a:latin typeface="Browallia New" panose="020B0604020202020204" pitchFamily="34" charset="-34"/>
                <a:cs typeface="Browallia New" panose="020B0604020202020204" pitchFamily="34" charset="-34"/>
              </a:rPr>
              <a:t>//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.นครศรีธรรมราช</a:t>
            </a:r>
          </a:p>
        </p:txBody>
      </p:sp>
      <p:sp>
        <p:nvSpPr>
          <p:cNvPr id="39" name="กล่องข้อความ 88"/>
          <p:cNvSpPr txBox="1"/>
          <p:nvPr/>
        </p:nvSpPr>
        <p:spPr>
          <a:xfrm>
            <a:off x="606518" y="3791688"/>
            <a:ext cx="1589272" cy="720197"/>
          </a:xfrm>
          <a:prstGeom prst="rect">
            <a:avLst/>
          </a:prstGeom>
          <a:noFill/>
        </p:spPr>
        <p:txBody>
          <a:bodyPr wrap="square" rtlCol="0">
            <a:spAutoFit/>
          </a:bodyPr>
          <a:lstStyle/>
          <a:p>
            <a:pPr algn="r"/>
            <a:r>
              <a:rPr lang="th-TH" sz="1200" dirty="0">
                <a:latin typeface="Browallia New" panose="020B0604020202020204" pitchFamily="34" charset="-34"/>
                <a:cs typeface="Browallia New" panose="020B0604020202020204" pitchFamily="34" charset="-34"/>
              </a:rPr>
              <a:t>อ.ดร.ขวัญตา</a:t>
            </a:r>
          </a:p>
          <a:p>
            <a:pPr algn="r">
              <a:lnSpc>
                <a:spcPct val="80000"/>
              </a:lnSpc>
            </a:pPr>
            <a:r>
              <a:rPr lang="th-TH" sz="1200" dirty="0">
                <a:latin typeface="Browallia New" panose="020B0604020202020204" pitchFamily="34" charset="-34"/>
                <a:cs typeface="Browallia New" panose="020B0604020202020204" pitchFamily="34" charset="-34"/>
              </a:rPr>
              <a:t>อ.ดร.วาสุกรี // </a:t>
            </a:r>
            <a:r>
              <a:rPr lang="th-TH" sz="1200" dirty="0" err="1">
                <a:latin typeface="Browallia New" panose="020B0604020202020204" pitchFamily="34" charset="-34"/>
                <a:cs typeface="Browallia New" panose="020B0604020202020204" pitchFamily="34" charset="-34"/>
              </a:rPr>
              <a:t>มทร</a:t>
            </a:r>
            <a:r>
              <a:rPr lang="th-TH" sz="1200" dirty="0">
                <a:latin typeface="Browallia New" panose="020B0604020202020204" pitchFamily="34" charset="-34"/>
                <a:cs typeface="Browallia New" panose="020B0604020202020204" pitchFamily="34" charset="-34"/>
              </a:rPr>
              <a:t>. สุวรรณภูมิ</a:t>
            </a:r>
          </a:p>
          <a:p>
            <a:pPr algn="r">
              <a:lnSpc>
                <a:spcPct val="80000"/>
              </a:lnSpc>
            </a:pPr>
            <a:r>
              <a:rPr lang="th-TH" sz="1200" dirty="0">
                <a:latin typeface="Browallia New" panose="020B0604020202020204" pitchFamily="34" charset="-34"/>
                <a:cs typeface="Browallia New" panose="020B0604020202020204" pitchFamily="34" charset="-34"/>
              </a:rPr>
              <a:t>อ.ดร.</a:t>
            </a:r>
            <a:r>
              <a:rPr lang="th-TH" sz="1200" dirty="0" err="1">
                <a:latin typeface="Browallia New" panose="020B0604020202020204" pitchFamily="34" charset="-34"/>
                <a:cs typeface="Browallia New" panose="020B0604020202020204" pitchFamily="34" charset="-34"/>
              </a:rPr>
              <a:t>ญานิน</a:t>
            </a:r>
            <a:r>
              <a:rPr lang="th-TH" sz="1200" dirty="0">
                <a:latin typeface="Browallia New" panose="020B0604020202020204" pitchFamily="34" charset="-34"/>
                <a:cs typeface="Browallia New" panose="020B0604020202020204" pitchFamily="34" charset="-34"/>
              </a:rPr>
              <a:t> // </a:t>
            </a:r>
            <a:r>
              <a:rPr lang="th-TH" sz="1200" dirty="0" err="1">
                <a:latin typeface="Browallia New" panose="020B0604020202020204" pitchFamily="34" charset="-34"/>
                <a:cs typeface="Browallia New" panose="020B0604020202020204" pitchFamily="34" charset="-34"/>
              </a:rPr>
              <a:t>มศว</a:t>
            </a:r>
            <a:r>
              <a:rPr lang="th-TH" sz="1200" dirty="0">
                <a:latin typeface="Browallia New" panose="020B0604020202020204" pitchFamily="34" charset="-34"/>
                <a:cs typeface="Browallia New" panose="020B0604020202020204" pitchFamily="34" charset="-34"/>
              </a:rPr>
              <a:t>.</a:t>
            </a:r>
          </a:p>
          <a:p>
            <a:pPr algn="r">
              <a:lnSpc>
                <a:spcPct val="80000"/>
              </a:lnSpc>
            </a:pPr>
            <a:r>
              <a:rPr lang="th-TH" sz="1200" dirty="0">
                <a:latin typeface="Browallia New" panose="020B0604020202020204" pitchFamily="34" charset="-34"/>
                <a:cs typeface="Browallia New" panose="020B0604020202020204" pitchFamily="34" charset="-34"/>
              </a:rPr>
              <a:t>อ.ดร.</a:t>
            </a:r>
            <a:r>
              <a:rPr lang="th-TH" sz="1200" dirty="0" err="1">
                <a:latin typeface="Browallia New" panose="020B0604020202020204" pitchFamily="34" charset="-34"/>
                <a:cs typeface="Browallia New" panose="020B0604020202020204" pitchFamily="34" charset="-34"/>
              </a:rPr>
              <a:t>ณิศรา</a:t>
            </a:r>
            <a:r>
              <a:rPr lang="th-TH" sz="1200" dirty="0">
                <a:latin typeface="Browallia New" panose="020B0604020202020204" pitchFamily="34" charset="-34"/>
                <a:cs typeface="Browallia New" panose="020B0604020202020204" pitchFamily="34" charset="-34"/>
              </a:rPr>
              <a:t> // </a:t>
            </a:r>
            <a:r>
              <a:rPr lang="th-TH" sz="1200" dirty="0" err="1">
                <a:latin typeface="Browallia New" panose="020B0604020202020204" pitchFamily="34" charset="-34"/>
                <a:cs typeface="Browallia New" panose="020B0604020202020204" pitchFamily="34" charset="-34"/>
              </a:rPr>
              <a:t>มทร</a:t>
            </a:r>
            <a:r>
              <a:rPr lang="th-TH" sz="1200" dirty="0">
                <a:latin typeface="Browallia New" panose="020B0604020202020204" pitchFamily="34" charset="-34"/>
                <a:cs typeface="Browallia New" panose="020B0604020202020204" pitchFamily="34" charset="-34"/>
              </a:rPr>
              <a:t>. พระนคร</a:t>
            </a:r>
          </a:p>
        </p:txBody>
      </p:sp>
      <p:sp>
        <p:nvSpPr>
          <p:cNvPr id="40" name="กล่องข้อความ 91"/>
          <p:cNvSpPr txBox="1"/>
          <p:nvPr/>
        </p:nvSpPr>
        <p:spPr>
          <a:xfrm>
            <a:off x="6894890" y="4433365"/>
            <a:ext cx="1625911" cy="683264"/>
          </a:xfrm>
          <a:prstGeom prst="rect">
            <a:avLst/>
          </a:prstGeom>
          <a:noFill/>
        </p:spPr>
        <p:txBody>
          <a:bodyPr wrap="square" rtlCol="0">
            <a:spAutoFit/>
          </a:bodyPr>
          <a:lstStyle/>
          <a:p>
            <a:pPr>
              <a:lnSpc>
                <a:spcPct val="80000"/>
              </a:lnSpc>
            </a:pPr>
            <a:r>
              <a:rPr lang="th-TH" sz="1200" dirty="0">
                <a:latin typeface="Browallia New" panose="020B0604020202020204" pitchFamily="34" charset="-34"/>
                <a:cs typeface="Browallia New" panose="020B0604020202020204" pitchFamily="34" charset="-34"/>
              </a:rPr>
              <a:t>อ.</a:t>
            </a:r>
            <a:r>
              <a:rPr lang="th-TH" sz="1200" dirty="0" err="1">
                <a:latin typeface="Browallia New" panose="020B0604020202020204" pitchFamily="34" charset="-34"/>
                <a:cs typeface="Browallia New" panose="020B0604020202020204" pitchFamily="34" charset="-34"/>
              </a:rPr>
              <a:t>กิตติพศ</a:t>
            </a:r>
            <a:r>
              <a:rPr lang="th-TH" sz="1200" dirty="0">
                <a:latin typeface="Browallia New" panose="020B0604020202020204" pitchFamily="34" charset="-34"/>
                <a:cs typeface="Browallia New" panose="020B0604020202020204" pitchFamily="34" charset="-34"/>
              </a:rPr>
              <a:t> // </a:t>
            </a:r>
            <a:r>
              <a:rPr lang="th-TH" sz="1200" dirty="0" err="1">
                <a:latin typeface="Browallia New" panose="020B0604020202020204" pitchFamily="34" charset="-34"/>
                <a:cs typeface="Browallia New" panose="020B0604020202020204" pitchFamily="34" charset="-34"/>
              </a:rPr>
              <a:t>รร</a:t>
            </a:r>
            <a:r>
              <a:rPr lang="th-TH" sz="1200" dirty="0">
                <a:latin typeface="Browallia New" panose="020B0604020202020204" pitchFamily="34" charset="-34"/>
                <a:cs typeface="Browallia New" panose="020B0604020202020204" pitchFamily="34" charset="-34"/>
              </a:rPr>
              <a:t>.</a:t>
            </a:r>
            <a:r>
              <a:rPr lang="th-TH" sz="1200" dirty="0" err="1">
                <a:latin typeface="Browallia New" panose="020B0604020202020204" pitchFamily="34" charset="-34"/>
                <a:cs typeface="Browallia New" panose="020B0604020202020204" pitchFamily="34" charset="-34"/>
              </a:rPr>
              <a:t>แก้งคร้อวิ</a:t>
            </a:r>
            <a:r>
              <a:rPr lang="th-TH" sz="1200" dirty="0">
                <a:latin typeface="Browallia New" panose="020B0604020202020204" pitchFamily="34" charset="-34"/>
                <a:cs typeface="Browallia New" panose="020B0604020202020204" pitchFamily="34" charset="-34"/>
              </a:rPr>
              <a:t>ทยา         </a:t>
            </a:r>
            <a:br>
              <a:rPr lang="th-TH" sz="1200" dirty="0">
                <a:latin typeface="Browallia New" panose="020B0604020202020204" pitchFamily="34" charset="-34"/>
                <a:cs typeface="Browallia New" panose="020B0604020202020204" pitchFamily="34" charset="-34"/>
              </a:rPr>
            </a:br>
            <a:r>
              <a:rPr lang="th-TH" sz="1200" dirty="0">
                <a:latin typeface="Browallia New" panose="020B0604020202020204" pitchFamily="34" charset="-34"/>
                <a:cs typeface="Browallia New" panose="020B0604020202020204" pitchFamily="34" charset="-34"/>
              </a:rPr>
              <a:t>อ.กนกนภา // ม.มหาสารคาม </a:t>
            </a:r>
            <a:br>
              <a:rPr lang="th-TH" sz="1200" dirty="0">
                <a:latin typeface="Browallia New" panose="020B0604020202020204" pitchFamily="34" charset="-34"/>
                <a:cs typeface="Browallia New" panose="020B0604020202020204" pitchFamily="34" charset="-34"/>
              </a:rPr>
            </a:br>
            <a:r>
              <a:rPr lang="th-TH" sz="1200" dirty="0">
                <a:latin typeface="Browallia New" panose="020B0604020202020204" pitchFamily="34" charset="-34"/>
                <a:cs typeface="Browallia New" panose="020B0604020202020204" pitchFamily="34" charset="-34"/>
              </a:rPr>
              <a:t>อ.ทองอุ่น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.ศรีสะ</a:t>
            </a:r>
            <a:r>
              <a:rPr lang="th-TH" sz="1200" dirty="0" err="1">
                <a:latin typeface="Browallia New" panose="020B0604020202020204" pitchFamily="34" charset="-34"/>
                <a:cs typeface="Browallia New" panose="020B0604020202020204" pitchFamily="34" charset="-34"/>
              </a:rPr>
              <a:t>เกษ</a:t>
            </a:r>
            <a:r>
              <a:rPr lang="th-TH" sz="1200" dirty="0">
                <a:latin typeface="Browallia New" panose="020B0604020202020204" pitchFamily="34" charset="-34"/>
                <a:cs typeface="Browallia New" panose="020B0604020202020204" pitchFamily="34" charset="-34"/>
              </a:rPr>
              <a:t>             </a:t>
            </a:r>
            <a:br>
              <a:rPr lang="th-TH" sz="1200" dirty="0">
                <a:latin typeface="Browallia New" panose="020B0604020202020204" pitchFamily="34" charset="-34"/>
                <a:cs typeface="Browallia New" panose="020B0604020202020204" pitchFamily="34" charset="-34"/>
              </a:rPr>
            </a:br>
            <a:r>
              <a:rPr lang="th-TH" sz="1200" dirty="0">
                <a:latin typeface="Browallia New" panose="020B0604020202020204" pitchFamily="34" charset="-34"/>
                <a:cs typeface="Browallia New" panose="020B0604020202020204" pitchFamily="34" charset="-34"/>
              </a:rPr>
              <a:t>อ.วีระศักดิ์ //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.อุบลราชธานี </a:t>
            </a:r>
          </a:p>
        </p:txBody>
      </p:sp>
      <p:sp>
        <p:nvSpPr>
          <p:cNvPr id="41" name="กล่องข้อความ 92"/>
          <p:cNvSpPr txBox="1"/>
          <p:nvPr/>
        </p:nvSpPr>
        <p:spPr>
          <a:xfrm>
            <a:off x="6400712" y="3406967"/>
            <a:ext cx="2694136" cy="904863"/>
          </a:xfrm>
          <a:prstGeom prst="rect">
            <a:avLst/>
          </a:prstGeom>
          <a:noFill/>
        </p:spPr>
        <p:txBody>
          <a:bodyPr wrap="square" rtlCol="0">
            <a:spAutoFit/>
          </a:bodyPr>
          <a:lstStyle/>
          <a:p>
            <a:pPr algn="r">
              <a:lnSpc>
                <a:spcPct val="80000"/>
              </a:lnSpc>
            </a:pPr>
            <a:r>
              <a:rPr lang="th-TH" sz="1100" dirty="0">
                <a:latin typeface="Browallia New" panose="020B0604020202020204" pitchFamily="34" charset="-34"/>
                <a:cs typeface="Browallia New" panose="020B0604020202020204" pitchFamily="34" charset="-34"/>
              </a:rPr>
              <a:t>รศ.ดร.ไมตรี, รศ.เอื้อจิตร,  อ.ดร.สัมพันธ์, ผศ.ดร.</a:t>
            </a:r>
            <a:r>
              <a:rPr lang="th-TH" sz="1100" dirty="0" err="1">
                <a:latin typeface="Browallia New" panose="020B0604020202020204" pitchFamily="34" charset="-34"/>
                <a:cs typeface="Browallia New" panose="020B0604020202020204" pitchFamily="34" charset="-34"/>
              </a:rPr>
              <a:t>นฤมล</a:t>
            </a:r>
            <a:r>
              <a:rPr lang="th-TH" sz="1100" dirty="0">
                <a:latin typeface="Browallia New" panose="020B0604020202020204" pitchFamily="34" charset="-34"/>
                <a:cs typeface="Browallia New" panose="020B0604020202020204" pitchFamily="34" charset="-34"/>
              </a:rPr>
              <a:t>, </a:t>
            </a:r>
            <a:br>
              <a:rPr lang="th-TH" sz="1100" dirty="0">
                <a:latin typeface="Browallia New" panose="020B0604020202020204" pitchFamily="34" charset="-34"/>
                <a:cs typeface="Browallia New" panose="020B0604020202020204" pitchFamily="34" charset="-34"/>
              </a:rPr>
            </a:br>
            <a:r>
              <a:rPr lang="th-TH" sz="1100" dirty="0">
                <a:latin typeface="Browallia New" panose="020B0604020202020204" pitchFamily="34" charset="-34"/>
                <a:cs typeface="Browallia New" panose="020B0604020202020204" pitchFamily="34" charset="-34"/>
              </a:rPr>
              <a:t>อ.ดร. สมควร อ.นิศากร</a:t>
            </a:r>
            <a:r>
              <a:rPr lang="en-US" sz="1100" dirty="0">
                <a:latin typeface="Browallia New" panose="020B0604020202020204" pitchFamily="34" charset="-34"/>
                <a:cs typeface="Browallia New" panose="020B0604020202020204" pitchFamily="34" charset="-34"/>
              </a:rPr>
              <a:t> </a:t>
            </a:r>
            <a:r>
              <a:rPr lang="th-TH" sz="1100" dirty="0" err="1">
                <a:latin typeface="Browallia New" panose="020B0604020202020204" pitchFamily="34" charset="-34"/>
                <a:cs typeface="Browallia New" panose="020B0604020202020204" pitchFamily="34" charset="-34"/>
              </a:rPr>
              <a:t>อ.ณัฐ</a:t>
            </a:r>
            <a:r>
              <a:rPr lang="th-TH" sz="1100" dirty="0">
                <a:latin typeface="Browallia New" panose="020B0604020202020204" pitchFamily="34" charset="-34"/>
                <a:cs typeface="Browallia New" panose="020B0604020202020204" pitchFamily="34" charset="-34"/>
              </a:rPr>
              <a:t>ธิดา // ม.ขอนแก่น </a:t>
            </a:r>
          </a:p>
          <a:p>
            <a:pPr algn="r">
              <a:lnSpc>
                <a:spcPct val="80000"/>
              </a:lnSpc>
            </a:pPr>
            <a:r>
              <a:rPr lang="th-TH" sz="1100" dirty="0">
                <a:latin typeface="Browallia New" panose="020B0604020202020204" pitchFamily="34" charset="-34"/>
                <a:cs typeface="Browallia New" panose="020B0604020202020204" pitchFamily="34" charset="-34"/>
              </a:rPr>
              <a:t>อ.กิตติปกรณ์ // โรงเรียนบ้านไผ่</a:t>
            </a:r>
          </a:p>
          <a:p>
            <a:pPr algn="r">
              <a:lnSpc>
                <a:spcPct val="80000"/>
              </a:lnSpc>
            </a:pPr>
            <a:r>
              <a:rPr lang="th-TH" sz="1100" dirty="0" err="1">
                <a:latin typeface="Browallia New" panose="020B0604020202020204" pitchFamily="34" charset="-34"/>
                <a:cs typeface="Browallia New" panose="020B0604020202020204" pitchFamily="34" charset="-34"/>
              </a:rPr>
              <a:t>อ.ศิริ</a:t>
            </a:r>
            <a:r>
              <a:rPr lang="th-TH" sz="1100" dirty="0">
                <a:latin typeface="Browallia New" panose="020B0604020202020204" pitchFamily="34" charset="-34"/>
                <a:cs typeface="Browallia New" panose="020B0604020202020204" pitchFamily="34" charset="-34"/>
              </a:rPr>
              <a:t>ขวัญ, อ.ประภาวดี, อ.ศาสตรา อ.</a:t>
            </a:r>
            <a:r>
              <a:rPr lang="th-TH" sz="1100" dirty="0" err="1">
                <a:latin typeface="Browallia New" panose="020B0604020202020204" pitchFamily="34" charset="-34"/>
                <a:cs typeface="Browallia New" panose="020B0604020202020204" pitchFamily="34" charset="-34"/>
              </a:rPr>
              <a:t>ชนินทร</a:t>
            </a:r>
            <a:r>
              <a:rPr lang="th-TH" sz="1100" dirty="0">
                <a:latin typeface="Browallia New" panose="020B0604020202020204" pitchFamily="34" charset="-34"/>
                <a:cs typeface="Browallia New" panose="020B0604020202020204" pitchFamily="34" charset="-34"/>
              </a:rPr>
              <a:t>, // </a:t>
            </a:r>
            <a:r>
              <a:rPr lang="th-TH" sz="1100" dirty="0" err="1">
                <a:latin typeface="Browallia New" panose="020B0604020202020204" pitchFamily="34" charset="-34"/>
                <a:cs typeface="Browallia New" panose="020B0604020202020204" pitchFamily="34" charset="-34"/>
              </a:rPr>
              <a:t>รร</a:t>
            </a:r>
            <a:r>
              <a:rPr lang="th-TH" sz="1100" dirty="0">
                <a:latin typeface="Browallia New" panose="020B0604020202020204" pitchFamily="34" charset="-34"/>
                <a:cs typeface="Browallia New" panose="020B0604020202020204" pitchFamily="34" charset="-34"/>
              </a:rPr>
              <a:t>.สาธิต </a:t>
            </a:r>
            <a:r>
              <a:rPr lang="th-TH" sz="1100" dirty="0" err="1">
                <a:latin typeface="Browallia New" panose="020B0604020202020204" pitchFamily="34" charset="-34"/>
                <a:cs typeface="Browallia New" panose="020B0604020202020204" pitchFamily="34" charset="-34"/>
              </a:rPr>
              <a:t>มข</a:t>
            </a:r>
            <a:r>
              <a:rPr lang="th-TH" sz="1100" dirty="0">
                <a:latin typeface="Browallia New" panose="020B0604020202020204" pitchFamily="34" charset="-34"/>
                <a:cs typeface="Browallia New" panose="020B0604020202020204" pitchFamily="34" charset="-34"/>
              </a:rPr>
              <a:t>. </a:t>
            </a:r>
            <a:r>
              <a:rPr lang="th-TH" sz="1100" dirty="0" err="1">
                <a:latin typeface="Browallia New" panose="020B0604020202020204" pitchFamily="34" charset="-34"/>
                <a:cs typeface="Browallia New" panose="020B0604020202020204" pitchFamily="34" charset="-34"/>
              </a:rPr>
              <a:t>อ.อลิษา</a:t>
            </a:r>
            <a:r>
              <a:rPr lang="th-TH" sz="1100" dirty="0">
                <a:latin typeface="Browallia New" panose="020B0604020202020204" pitchFamily="34" charset="-34"/>
                <a:cs typeface="Browallia New" panose="020B0604020202020204" pitchFamily="34" charset="-34"/>
              </a:rPr>
              <a:t> // </a:t>
            </a:r>
            <a:r>
              <a:rPr lang="th-TH" sz="1100" dirty="0" err="1">
                <a:latin typeface="Browallia New" panose="020B0604020202020204" pitchFamily="34" charset="-34"/>
                <a:cs typeface="Browallia New" panose="020B0604020202020204" pitchFamily="34" charset="-34"/>
              </a:rPr>
              <a:t>รร</a:t>
            </a:r>
            <a:r>
              <a:rPr lang="th-TH" sz="1100" dirty="0">
                <a:latin typeface="Browallia New" panose="020B0604020202020204" pitchFamily="34" charset="-34"/>
                <a:cs typeface="Browallia New" panose="020B0604020202020204" pitchFamily="34" charset="-34"/>
              </a:rPr>
              <a:t>.สาธิตแผนกนานาชาติ</a:t>
            </a:r>
          </a:p>
          <a:p>
            <a:pPr algn="r">
              <a:lnSpc>
                <a:spcPct val="80000"/>
              </a:lnSpc>
            </a:pPr>
            <a:r>
              <a:rPr lang="th-TH" sz="1100" dirty="0">
                <a:latin typeface="Browallia New" panose="020B0604020202020204" pitchFamily="34" charset="-34"/>
                <a:cs typeface="Browallia New" panose="020B0604020202020204" pitchFamily="34" charset="-34"/>
              </a:rPr>
              <a:t>จิตรลดา จตุพร สันติ เข็มทอง// นักวิจัย ศูนย์วิจัยฯ</a:t>
            </a:r>
          </a:p>
        </p:txBody>
      </p:sp>
      <p:grpSp>
        <p:nvGrpSpPr>
          <p:cNvPr id="42" name="กลุ่ม 41"/>
          <p:cNvGrpSpPr/>
          <p:nvPr/>
        </p:nvGrpSpPr>
        <p:grpSpPr>
          <a:xfrm>
            <a:off x="743965" y="5793097"/>
            <a:ext cx="3221022" cy="801853"/>
            <a:chOff x="827584" y="5727846"/>
            <a:chExt cx="3221022" cy="801853"/>
          </a:xfrm>
        </p:grpSpPr>
        <p:cxnSp>
          <p:nvCxnSpPr>
            <p:cNvPr id="140" name="ตัวเชื่อมต่อตรง 139"/>
            <p:cNvCxnSpPr/>
            <p:nvPr/>
          </p:nvCxnSpPr>
          <p:spPr>
            <a:xfrm>
              <a:off x="827584" y="6237312"/>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1" name="ตัวเชื่อมต่อตรง 140"/>
            <p:cNvCxnSpPr/>
            <p:nvPr/>
          </p:nvCxnSpPr>
          <p:spPr>
            <a:xfrm>
              <a:off x="1360285"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2" name="ตัวเชื่อมต่อตรง 141"/>
            <p:cNvCxnSpPr/>
            <p:nvPr/>
          </p:nvCxnSpPr>
          <p:spPr>
            <a:xfrm>
              <a:off x="1896419"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3" name="ตัวเชื่อมต่อตรง 142"/>
            <p:cNvCxnSpPr/>
            <p:nvPr/>
          </p:nvCxnSpPr>
          <p:spPr>
            <a:xfrm flipH="1">
              <a:off x="827584" y="6525344"/>
              <a:ext cx="3221022"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4" name="Picture 4" descr="https://scontent-sin1-1.xx.fbcdn.net/hphotos-xpf1/v/t1.0-9/10325753_799539206786209_7225237020833910218_n.jpg?oh=efbf09068e612f9f68eb0d1a5bb480d0&amp;oe=5657C81B"/>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1159956" y="5729195"/>
              <a:ext cx="432917" cy="587529"/>
            </a:xfrm>
            <a:prstGeom prst="rect">
              <a:avLst/>
            </a:prstGeom>
            <a:noFill/>
            <a:extLst>
              <a:ext uri="{909E8E84-426E-40DD-AFC4-6F175D3DCCD1}">
                <a14:hiddenFill xmlns:a14="http://schemas.microsoft.com/office/drawing/2010/main">
                  <a:solidFill>
                    <a:srgbClr val="FFFFFF"/>
                  </a:solidFill>
                </a14:hiddenFill>
              </a:ext>
            </a:extLst>
          </p:spPr>
        </p:pic>
        <p:pic>
          <p:nvPicPr>
            <p:cNvPr id="145" name="รูปภาพ 3" descr="1016620_10151479663141439_312388656_n.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a:xfrm>
              <a:off x="1670286" y="5727846"/>
              <a:ext cx="485367" cy="598244"/>
            </a:xfrm>
            <a:prstGeom prst="roundRect">
              <a:avLst>
                <a:gd name="adj" fmla="val 8594"/>
              </a:avLst>
            </a:prstGeom>
            <a:solidFill>
              <a:srgbClr val="FFFFFF">
                <a:shade val="85000"/>
              </a:srgbClr>
            </a:solidFill>
            <a:ln>
              <a:noFill/>
            </a:ln>
            <a:effectLst/>
          </p:spPr>
        </p:pic>
      </p:grpSp>
      <p:grpSp>
        <p:nvGrpSpPr>
          <p:cNvPr id="43" name="กลุ่ม 42"/>
          <p:cNvGrpSpPr/>
          <p:nvPr/>
        </p:nvGrpSpPr>
        <p:grpSpPr>
          <a:xfrm>
            <a:off x="459270" y="5103695"/>
            <a:ext cx="3611100" cy="293351"/>
            <a:chOff x="827584" y="6236348"/>
            <a:chExt cx="3611100" cy="293351"/>
          </a:xfrm>
        </p:grpSpPr>
        <p:cxnSp>
          <p:nvCxnSpPr>
            <p:cNvPr id="136" name="ตัวเชื่อมต่อตรง 135"/>
            <p:cNvCxnSpPr/>
            <p:nvPr/>
          </p:nvCxnSpPr>
          <p:spPr>
            <a:xfrm>
              <a:off x="827584" y="6237312"/>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7" name="ตัวเชื่อมต่อตรง 136"/>
            <p:cNvCxnSpPr/>
            <p:nvPr/>
          </p:nvCxnSpPr>
          <p:spPr>
            <a:xfrm>
              <a:off x="1360285"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ตัวเชื่อมต่อตรง 137"/>
            <p:cNvCxnSpPr/>
            <p:nvPr/>
          </p:nvCxnSpPr>
          <p:spPr>
            <a:xfrm>
              <a:off x="1896419"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9" name="ตัวเชื่อมต่อตรง 138"/>
            <p:cNvCxnSpPr/>
            <p:nvPr/>
          </p:nvCxnSpPr>
          <p:spPr>
            <a:xfrm flipH="1">
              <a:off x="827584" y="6525344"/>
              <a:ext cx="36111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44" name="Picture 2" descr="E:\New Folder\IMG_7884.JP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348364" y="4707760"/>
            <a:ext cx="436532" cy="572529"/>
          </a:xfrm>
          <a:prstGeom prst="rect">
            <a:avLst/>
          </a:prstGeom>
          <a:ln>
            <a:noFill/>
          </a:ln>
          <a:effectLst>
            <a:outerShdw blurRad="190500" algn="tl" rotWithShape="0">
              <a:srgbClr val="000000">
                <a:alpha val="70000"/>
              </a:srgbClr>
            </a:outerShdw>
          </a:effectLst>
          <a:extLst/>
        </p:spPr>
      </p:pic>
      <p:pic>
        <p:nvPicPr>
          <p:cNvPr id="45" name="รูปภาพ 3" descr="1511368_699599443392858_649089670_n.jp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85372" y="4698228"/>
            <a:ext cx="471076" cy="581771"/>
          </a:xfrm>
          <a:prstGeom prst="rect">
            <a:avLst/>
          </a:prstGeom>
        </p:spPr>
      </p:pic>
      <p:pic>
        <p:nvPicPr>
          <p:cNvPr id="46" name="รูปภาพ 3" descr="1528523_676204009085884_732275495_n.jpg"/>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297882" y="4713409"/>
            <a:ext cx="402903" cy="561232"/>
          </a:xfrm>
          <a:prstGeom prst="rect">
            <a:avLst/>
          </a:prstGeom>
        </p:spPr>
      </p:pic>
      <p:grpSp>
        <p:nvGrpSpPr>
          <p:cNvPr id="47" name="กลุ่ม 46"/>
          <p:cNvGrpSpPr/>
          <p:nvPr/>
        </p:nvGrpSpPr>
        <p:grpSpPr>
          <a:xfrm>
            <a:off x="4587873" y="5335994"/>
            <a:ext cx="1270445" cy="300733"/>
            <a:chOff x="831273" y="6372977"/>
            <a:chExt cx="1270445" cy="300733"/>
          </a:xfrm>
        </p:grpSpPr>
        <p:cxnSp>
          <p:nvCxnSpPr>
            <p:cNvPr id="133" name="ตัวเชื่อมต่อตรง 132"/>
            <p:cNvCxnSpPr/>
            <p:nvPr/>
          </p:nvCxnSpPr>
          <p:spPr>
            <a:xfrm>
              <a:off x="1391455" y="6372977"/>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ตัวเชื่อมต่อตรง 133"/>
            <p:cNvCxnSpPr/>
            <p:nvPr/>
          </p:nvCxnSpPr>
          <p:spPr>
            <a:xfrm>
              <a:off x="2083744" y="6381323"/>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ตัวเชื่อมต่อตรง 134"/>
            <p:cNvCxnSpPr/>
            <p:nvPr/>
          </p:nvCxnSpPr>
          <p:spPr>
            <a:xfrm flipH="1">
              <a:off x="831273" y="6664115"/>
              <a:ext cx="1270445"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48" name="กลุ่ม 47"/>
          <p:cNvGrpSpPr/>
          <p:nvPr/>
        </p:nvGrpSpPr>
        <p:grpSpPr>
          <a:xfrm>
            <a:off x="4829092" y="5713651"/>
            <a:ext cx="2556700" cy="587948"/>
            <a:chOff x="394849" y="6088026"/>
            <a:chExt cx="2556700" cy="587948"/>
          </a:xfrm>
        </p:grpSpPr>
        <p:cxnSp>
          <p:nvCxnSpPr>
            <p:cNvPr id="130" name="ตัวเชื่อมต่อตรง 129"/>
            <p:cNvCxnSpPr/>
            <p:nvPr/>
          </p:nvCxnSpPr>
          <p:spPr>
            <a:xfrm>
              <a:off x="2259260" y="6088026"/>
              <a:ext cx="0" cy="58794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ตัวเชื่อมต่อตรง 130"/>
            <p:cNvCxnSpPr/>
            <p:nvPr/>
          </p:nvCxnSpPr>
          <p:spPr>
            <a:xfrm>
              <a:off x="2951549" y="6096372"/>
              <a:ext cx="0" cy="56774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2" name="ตัวเชื่อมต่อตรง 131"/>
            <p:cNvCxnSpPr/>
            <p:nvPr/>
          </p:nvCxnSpPr>
          <p:spPr>
            <a:xfrm flipH="1">
              <a:off x="394849" y="6664115"/>
              <a:ext cx="25567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49" name="Picture 2" descr="E:\New Folder\IMG_9166.JP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400991" y="5497192"/>
            <a:ext cx="521818" cy="576000"/>
          </a:xfrm>
          <a:prstGeom prst="rect">
            <a:avLst/>
          </a:prstGeom>
          <a:ln>
            <a:noFill/>
          </a:ln>
          <a:effectLst/>
          <a:extLst/>
        </p:spPr>
      </p:pic>
      <p:pic>
        <p:nvPicPr>
          <p:cNvPr id="50" name="Picture 2" descr="E:\New Folder\DSC07026.JPG"/>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021976" y="5501235"/>
            <a:ext cx="523513" cy="576000"/>
          </a:xfrm>
          <a:prstGeom prst="rect">
            <a:avLst/>
          </a:prstGeom>
          <a:ln>
            <a:noFill/>
          </a:ln>
          <a:effectLst/>
          <a:extLst/>
        </p:spPr>
      </p:pic>
      <p:grpSp>
        <p:nvGrpSpPr>
          <p:cNvPr id="51" name="กลุ่ม 50"/>
          <p:cNvGrpSpPr/>
          <p:nvPr/>
        </p:nvGrpSpPr>
        <p:grpSpPr>
          <a:xfrm>
            <a:off x="5302452" y="5924114"/>
            <a:ext cx="2778531" cy="567743"/>
            <a:chOff x="394849" y="6096372"/>
            <a:chExt cx="2778531" cy="567743"/>
          </a:xfrm>
        </p:grpSpPr>
        <p:cxnSp>
          <p:nvCxnSpPr>
            <p:cNvPr id="128" name="ตัวเชื่อมต่อตรง 127"/>
            <p:cNvCxnSpPr/>
            <p:nvPr/>
          </p:nvCxnSpPr>
          <p:spPr>
            <a:xfrm>
              <a:off x="3171976" y="6096372"/>
              <a:ext cx="0" cy="567743"/>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9" name="ตัวเชื่อมต่อตรง 128"/>
            <p:cNvCxnSpPr/>
            <p:nvPr/>
          </p:nvCxnSpPr>
          <p:spPr>
            <a:xfrm flipH="1">
              <a:off x="394849" y="6664115"/>
              <a:ext cx="277853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52" name="รูปภาพ 37" descr="C:\Users\Nisakorn\AppData\Local\Temp\59111_409565419116956_1576397759_n.jpg"/>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7876601" y="5686275"/>
            <a:ext cx="432873" cy="576000"/>
          </a:xfrm>
          <a:prstGeom prst="rect">
            <a:avLst/>
          </a:prstGeom>
          <a:ln>
            <a:noFill/>
          </a:ln>
          <a:effectLst/>
          <a:extLst/>
        </p:spPr>
      </p:pic>
      <p:cxnSp>
        <p:nvCxnSpPr>
          <p:cNvPr id="53" name="ตัวเชื่อมต่อตรง 52"/>
          <p:cNvCxnSpPr/>
          <p:nvPr/>
        </p:nvCxnSpPr>
        <p:spPr>
          <a:xfrm>
            <a:off x="5495422" y="5341477"/>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4" name="Picture 4" descr="Image may contain: 3 people, people smiling"/>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l="31355"/>
          <a:stretch/>
        </p:blipFill>
        <p:spPr bwMode="auto">
          <a:xfrm>
            <a:off x="5302452" y="5220756"/>
            <a:ext cx="870499" cy="643789"/>
          </a:xfrm>
          <a:prstGeom prst="roundRect">
            <a:avLst>
              <a:gd name="adj" fmla="val 8594"/>
            </a:avLst>
          </a:prstGeom>
          <a:solidFill>
            <a:srgbClr val="FFFFFF">
              <a:shade val="85000"/>
            </a:srgbClr>
          </a:solidFill>
          <a:ln>
            <a:noFill/>
          </a:ln>
          <a:effectLst/>
          <a:extLst/>
        </p:spPr>
      </p:pic>
      <p:pic>
        <p:nvPicPr>
          <p:cNvPr id="55" name="Picture 8" descr="Image may contain: 1 person, sky and outdoor"/>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8190029" y="2237679"/>
            <a:ext cx="428650" cy="576000"/>
          </a:xfrm>
          <a:prstGeom prst="roundRect">
            <a:avLst>
              <a:gd name="adj" fmla="val 8594"/>
            </a:avLst>
          </a:prstGeom>
          <a:solidFill>
            <a:srgbClr val="FFFFFF">
              <a:shade val="85000"/>
            </a:srgbClr>
          </a:solidFill>
          <a:ln>
            <a:noFill/>
          </a:ln>
          <a:effectLst/>
          <a:extLst/>
        </p:spPr>
      </p:pic>
      <p:grpSp>
        <p:nvGrpSpPr>
          <p:cNvPr id="56" name="กลุ่ม 55"/>
          <p:cNvGrpSpPr/>
          <p:nvPr/>
        </p:nvGrpSpPr>
        <p:grpSpPr>
          <a:xfrm>
            <a:off x="3799240" y="853440"/>
            <a:ext cx="3011421" cy="5656980"/>
            <a:chOff x="3853356" y="808816"/>
            <a:chExt cx="3011421" cy="5656980"/>
          </a:xfrm>
        </p:grpSpPr>
        <p:grpSp>
          <p:nvGrpSpPr>
            <p:cNvPr id="101" name="กลุ่ม 100"/>
            <p:cNvGrpSpPr/>
            <p:nvPr/>
          </p:nvGrpSpPr>
          <p:grpSpPr>
            <a:xfrm>
              <a:off x="3853356" y="808816"/>
              <a:ext cx="3011421" cy="5656980"/>
              <a:chOff x="3104035" y="816935"/>
              <a:chExt cx="3011421" cy="5656980"/>
            </a:xfrm>
          </p:grpSpPr>
          <p:grpSp>
            <p:nvGrpSpPr>
              <p:cNvPr id="104" name="กลุ่ม 103"/>
              <p:cNvGrpSpPr/>
              <p:nvPr/>
            </p:nvGrpSpPr>
            <p:grpSpPr>
              <a:xfrm>
                <a:off x="3104035" y="816935"/>
                <a:ext cx="2924886" cy="5656980"/>
                <a:chOff x="3104035" y="816935"/>
                <a:chExt cx="2924886" cy="5656980"/>
              </a:xfrm>
            </p:grpSpPr>
            <p:sp>
              <p:nvSpPr>
                <p:cNvPr id="106" name="วงรี 49"/>
                <p:cNvSpPr/>
                <p:nvPr/>
              </p:nvSpPr>
              <p:spPr bwMode="auto">
                <a:xfrm>
                  <a:off x="4176955" y="3149095"/>
                  <a:ext cx="72000" cy="72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nvGrpSpPr>
                <p:cNvPr id="107" name="กลุ่ม 106"/>
                <p:cNvGrpSpPr/>
                <p:nvPr/>
              </p:nvGrpSpPr>
              <p:grpSpPr>
                <a:xfrm>
                  <a:off x="3104035" y="816935"/>
                  <a:ext cx="2924886" cy="5656980"/>
                  <a:chOff x="3104035" y="816935"/>
                  <a:chExt cx="2924886" cy="5656980"/>
                </a:xfrm>
              </p:grpSpPr>
              <p:sp>
                <p:nvSpPr>
                  <p:cNvPr id="108" name="วงรี 51"/>
                  <p:cNvSpPr/>
                  <p:nvPr/>
                </p:nvSpPr>
                <p:spPr bwMode="auto">
                  <a:xfrm>
                    <a:off x="3706963" y="5506146"/>
                    <a:ext cx="185705" cy="1793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nvGrpSpPr>
                  <p:cNvPr id="109" name="กลุ่ม 108"/>
                  <p:cNvGrpSpPr/>
                  <p:nvPr/>
                </p:nvGrpSpPr>
                <p:grpSpPr>
                  <a:xfrm>
                    <a:off x="3104035" y="816935"/>
                    <a:ext cx="2924886" cy="5656980"/>
                    <a:chOff x="3104035" y="816935"/>
                    <a:chExt cx="2924886" cy="5656980"/>
                  </a:xfrm>
                </p:grpSpPr>
                <p:sp>
                  <p:nvSpPr>
                    <p:cNvPr id="110" name="วงรี 55"/>
                    <p:cNvSpPr/>
                    <p:nvPr/>
                  </p:nvSpPr>
                  <p:spPr bwMode="auto">
                    <a:xfrm>
                      <a:off x="3104035" y="5747096"/>
                      <a:ext cx="187292" cy="1793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nvGrpSpPr>
                    <p:cNvPr id="111" name="กลุ่ม 110"/>
                    <p:cNvGrpSpPr/>
                    <p:nvPr/>
                  </p:nvGrpSpPr>
                  <p:grpSpPr>
                    <a:xfrm>
                      <a:off x="3269782" y="816935"/>
                      <a:ext cx="2759139" cy="5656980"/>
                      <a:chOff x="3269782" y="816935"/>
                      <a:chExt cx="2759139" cy="5656980"/>
                    </a:xfrm>
                  </p:grpSpPr>
                  <p:grpSp>
                    <p:nvGrpSpPr>
                      <p:cNvPr id="112" name="กลุ่ม 4"/>
                      <p:cNvGrpSpPr>
                        <a:grpSpLocks/>
                      </p:cNvGrpSpPr>
                      <p:nvPr/>
                    </p:nvGrpSpPr>
                    <p:grpSpPr bwMode="auto">
                      <a:xfrm>
                        <a:off x="3269782" y="816935"/>
                        <a:ext cx="2759139" cy="5656980"/>
                        <a:chOff x="3270811" y="817296"/>
                        <a:chExt cx="2759698" cy="5658290"/>
                      </a:xfrm>
                    </p:grpSpPr>
                    <p:sp>
                      <p:nvSpPr>
                        <p:cNvPr id="114" name="วงรี 113"/>
                        <p:cNvSpPr/>
                        <p:nvPr/>
                      </p:nvSpPr>
                      <p:spPr bwMode="auto">
                        <a:xfrm>
                          <a:off x="3270811" y="817296"/>
                          <a:ext cx="180036" cy="1800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15" name="วงรี 114"/>
                        <p:cNvSpPr/>
                        <p:nvPr/>
                      </p:nvSpPr>
                      <p:spPr bwMode="auto">
                        <a:xfrm>
                          <a:off x="3712024" y="1045216"/>
                          <a:ext cx="185743"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16" name="วงรี 115"/>
                        <p:cNvSpPr/>
                        <p:nvPr/>
                      </p:nvSpPr>
                      <p:spPr bwMode="auto">
                        <a:xfrm>
                          <a:off x="3669185" y="1863898"/>
                          <a:ext cx="187330" cy="179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17" name="วงรี 116"/>
                        <p:cNvSpPr/>
                        <p:nvPr/>
                      </p:nvSpPr>
                      <p:spPr bwMode="auto">
                        <a:xfrm>
                          <a:off x="3599333" y="2071861"/>
                          <a:ext cx="185742" cy="18097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18" name="วงรี 117"/>
                        <p:cNvSpPr/>
                        <p:nvPr/>
                      </p:nvSpPr>
                      <p:spPr bwMode="auto">
                        <a:xfrm>
                          <a:off x="3919700" y="3058702"/>
                          <a:ext cx="108022" cy="108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19" name="วงรี 118"/>
                        <p:cNvSpPr/>
                        <p:nvPr/>
                      </p:nvSpPr>
                      <p:spPr bwMode="auto">
                        <a:xfrm>
                          <a:off x="4120108" y="2861889"/>
                          <a:ext cx="108022" cy="10802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0" name="วงรี 119"/>
                        <p:cNvSpPr/>
                        <p:nvPr/>
                      </p:nvSpPr>
                      <p:spPr bwMode="auto">
                        <a:xfrm>
                          <a:off x="3372314" y="5277023"/>
                          <a:ext cx="185743" cy="179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1" name="วงรี 120"/>
                        <p:cNvSpPr/>
                        <p:nvPr/>
                      </p:nvSpPr>
                      <p:spPr bwMode="auto">
                        <a:xfrm>
                          <a:off x="3959706" y="6177136"/>
                          <a:ext cx="187330" cy="17938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2" name="วงรี 121"/>
                        <p:cNvSpPr/>
                        <p:nvPr/>
                      </p:nvSpPr>
                      <p:spPr bwMode="auto">
                        <a:xfrm>
                          <a:off x="4439144" y="6296198"/>
                          <a:ext cx="187330" cy="179388"/>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3" name="วงรี 122"/>
                        <p:cNvSpPr/>
                        <p:nvPr/>
                      </p:nvSpPr>
                      <p:spPr bwMode="auto">
                        <a:xfrm>
                          <a:off x="4088332" y="3086931"/>
                          <a:ext cx="72015" cy="7201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4" name="วงรี 123"/>
                        <p:cNvSpPr/>
                        <p:nvPr/>
                      </p:nvSpPr>
                      <p:spPr bwMode="auto">
                        <a:xfrm>
                          <a:off x="5057253" y="1824049"/>
                          <a:ext cx="180036" cy="1800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5" name="วงรี 124"/>
                        <p:cNvSpPr/>
                        <p:nvPr/>
                      </p:nvSpPr>
                      <p:spPr bwMode="auto">
                        <a:xfrm>
                          <a:off x="4585688" y="2019633"/>
                          <a:ext cx="180036" cy="1800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6" name="วงรี 125"/>
                        <p:cNvSpPr/>
                        <p:nvPr/>
                      </p:nvSpPr>
                      <p:spPr bwMode="auto">
                        <a:xfrm>
                          <a:off x="4532810" y="1424161"/>
                          <a:ext cx="180036" cy="1800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27" name="วงรี 126"/>
                        <p:cNvSpPr/>
                        <p:nvPr/>
                      </p:nvSpPr>
                      <p:spPr bwMode="auto">
                        <a:xfrm>
                          <a:off x="5850473" y="1519411"/>
                          <a:ext cx="180036" cy="18004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sp>
                    <p:nvSpPr>
                      <p:cNvPr id="113" name="วงรี 45"/>
                      <p:cNvSpPr/>
                      <p:nvPr/>
                    </p:nvSpPr>
                    <p:spPr bwMode="auto">
                      <a:xfrm>
                        <a:off x="4012503" y="1371284"/>
                        <a:ext cx="185705" cy="1809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grpSp>
            </p:grpSp>
          </p:grpSp>
          <p:sp>
            <p:nvSpPr>
              <p:cNvPr id="105" name="วงรี 63"/>
              <p:cNvSpPr/>
              <p:nvPr/>
            </p:nvSpPr>
            <p:spPr bwMode="auto">
              <a:xfrm>
                <a:off x="5929752" y="2305572"/>
                <a:ext cx="185704" cy="1809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sp>
          <p:nvSpPr>
            <p:cNvPr id="102" name="วงรี 101"/>
            <p:cNvSpPr/>
            <p:nvPr/>
          </p:nvSpPr>
          <p:spPr bwMode="auto">
            <a:xfrm>
              <a:off x="5979721" y="2079119"/>
              <a:ext cx="180000" cy="180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sp>
          <p:nvSpPr>
            <p:cNvPr id="103" name="วงรี 63"/>
            <p:cNvSpPr/>
            <p:nvPr/>
          </p:nvSpPr>
          <p:spPr bwMode="auto">
            <a:xfrm>
              <a:off x="6551231" y="2578857"/>
              <a:ext cx="185704" cy="1809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grpSp>
        <p:nvGrpSpPr>
          <p:cNvPr id="57" name="กลุ่ม 56"/>
          <p:cNvGrpSpPr/>
          <p:nvPr/>
        </p:nvGrpSpPr>
        <p:grpSpPr>
          <a:xfrm>
            <a:off x="5145774" y="2243705"/>
            <a:ext cx="868302" cy="1927704"/>
            <a:chOff x="-20983" y="5559273"/>
            <a:chExt cx="868302" cy="1927704"/>
          </a:xfrm>
        </p:grpSpPr>
        <p:cxnSp>
          <p:nvCxnSpPr>
            <p:cNvPr id="99" name="ตัวเชื่อมต่อตรง 98"/>
            <p:cNvCxnSpPr/>
            <p:nvPr/>
          </p:nvCxnSpPr>
          <p:spPr>
            <a:xfrm flipH="1">
              <a:off x="-20983" y="5559273"/>
              <a:ext cx="236904" cy="1927704"/>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0" name="ตัวเชื่อมต่อตรง 99"/>
            <p:cNvCxnSpPr>
              <a:endCxn id="62" idx="0"/>
            </p:cNvCxnSpPr>
            <p:nvPr/>
          </p:nvCxnSpPr>
          <p:spPr>
            <a:xfrm flipH="1">
              <a:off x="315704" y="5609518"/>
              <a:ext cx="531615" cy="1851415"/>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58" name="ตัวเชื่อมต่อตรง 57"/>
          <p:cNvCxnSpPr>
            <a:stCxn id="103" idx="3"/>
          </p:cNvCxnSpPr>
          <p:nvPr/>
        </p:nvCxnSpPr>
        <p:spPr>
          <a:xfrm flipH="1">
            <a:off x="6069963" y="2777917"/>
            <a:ext cx="454348" cy="133964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ตัวเชื่อมต่อตรง 58"/>
          <p:cNvCxnSpPr>
            <a:stCxn id="105" idx="4"/>
          </p:cNvCxnSpPr>
          <p:nvPr/>
        </p:nvCxnSpPr>
        <p:spPr>
          <a:xfrm flipH="1">
            <a:off x="6497115" y="2523010"/>
            <a:ext cx="220694" cy="161311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0" name="Picture 74"/>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6400711" y="4136126"/>
            <a:ext cx="498163" cy="576000"/>
          </a:xfrm>
          <a:prstGeom prst="roundRect">
            <a:avLst>
              <a:gd name="adj" fmla="val 8594"/>
            </a:avLst>
          </a:prstGeom>
          <a:solidFill>
            <a:srgbClr val="FFFFFF">
              <a:shade val="85000"/>
            </a:srgbClr>
          </a:solidFill>
          <a:ln>
            <a:noFill/>
          </a:ln>
          <a:effectLst/>
        </p:spPr>
      </p:pic>
      <p:pic>
        <p:nvPicPr>
          <p:cNvPr id="61" name="Picture 2" descr="Image may contain: 3 people, people smiling, people standing"/>
          <p:cNvPicPr>
            <a:picLocks noChangeAspect="1" noChangeArrowheads="1"/>
          </p:cNvPicPr>
          <p:nvPr/>
        </p:nvPicPr>
        <p:blipFill rotWithShape="1">
          <a:blip r:embed="rId24" cstate="screen">
            <a:extLst>
              <a:ext uri="{28A0092B-C50C-407E-A947-70E740481C1C}">
                <a14:useLocalDpi xmlns:a14="http://schemas.microsoft.com/office/drawing/2010/main"/>
              </a:ext>
            </a:extLst>
          </a:blip>
          <a:srcRect/>
          <a:stretch/>
        </p:blipFill>
        <p:spPr bwMode="auto">
          <a:xfrm>
            <a:off x="5794978" y="4136126"/>
            <a:ext cx="529461" cy="576000"/>
          </a:xfrm>
          <a:prstGeom prst="roundRect">
            <a:avLst>
              <a:gd name="adj" fmla="val 8594"/>
            </a:avLst>
          </a:prstGeom>
          <a:solidFill>
            <a:srgbClr val="FFFFFF">
              <a:shade val="85000"/>
            </a:srgbClr>
          </a:solidFill>
          <a:ln>
            <a:noFill/>
          </a:ln>
          <a:effectLst/>
          <a:extLst/>
        </p:spPr>
      </p:pic>
      <p:pic>
        <p:nvPicPr>
          <p:cNvPr id="62" name="Picture 6" descr="Image may contain: 2 people, people smiling, people standing"/>
          <p:cNvPicPr>
            <a:picLocks noChangeAspect="1" noChangeArrowheads="1"/>
          </p:cNvPicPr>
          <p:nvPr/>
        </p:nvPicPr>
        <p:blipFill rotWithShape="1">
          <a:blip r:embed="rId25" cstate="screen">
            <a:extLst>
              <a:ext uri="{28A0092B-C50C-407E-A947-70E740481C1C}">
                <a14:useLocalDpi xmlns:a14="http://schemas.microsoft.com/office/drawing/2010/main"/>
              </a:ext>
            </a:extLst>
          </a:blip>
          <a:srcRect/>
          <a:stretch/>
        </p:blipFill>
        <p:spPr bwMode="auto">
          <a:xfrm>
            <a:off x="5238097" y="4145365"/>
            <a:ext cx="488728" cy="576000"/>
          </a:xfrm>
          <a:prstGeom prst="roundRect">
            <a:avLst>
              <a:gd name="adj" fmla="val 8594"/>
            </a:avLst>
          </a:prstGeom>
          <a:solidFill>
            <a:srgbClr val="FFFFFF">
              <a:shade val="85000"/>
            </a:srgbClr>
          </a:solidFill>
          <a:ln>
            <a:noFill/>
          </a:ln>
          <a:effectLst/>
          <a:extLst/>
        </p:spPr>
      </p:pic>
      <p:pic>
        <p:nvPicPr>
          <p:cNvPr id="63" name="Picture 10" descr="Image may contain: 3 people"/>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a:stretch/>
        </p:blipFill>
        <p:spPr bwMode="auto">
          <a:xfrm>
            <a:off x="4677011" y="4155840"/>
            <a:ext cx="486000" cy="576000"/>
          </a:xfrm>
          <a:prstGeom prst="roundRect">
            <a:avLst>
              <a:gd name="adj" fmla="val 8594"/>
            </a:avLst>
          </a:prstGeom>
          <a:solidFill>
            <a:srgbClr val="FFFFFF">
              <a:shade val="85000"/>
            </a:srgbClr>
          </a:solidFill>
          <a:ln>
            <a:noFill/>
          </a:ln>
          <a:effectLst/>
          <a:extLst/>
        </p:spPr>
      </p:pic>
      <p:cxnSp>
        <p:nvCxnSpPr>
          <p:cNvPr id="64" name="ตัวเชื่อมต่อตรง 63"/>
          <p:cNvCxnSpPr/>
          <p:nvPr/>
        </p:nvCxnSpPr>
        <p:spPr>
          <a:xfrm flipH="1" flipV="1">
            <a:off x="5930876" y="1937909"/>
            <a:ext cx="1649223" cy="1722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nvGrpSpPr>
          <p:cNvPr id="65" name="กลุ่ม 64"/>
          <p:cNvGrpSpPr/>
          <p:nvPr/>
        </p:nvGrpSpPr>
        <p:grpSpPr>
          <a:xfrm>
            <a:off x="6634127" y="670741"/>
            <a:ext cx="1242474" cy="894603"/>
            <a:chOff x="827584" y="6236348"/>
            <a:chExt cx="1242474" cy="894603"/>
          </a:xfrm>
        </p:grpSpPr>
        <p:cxnSp>
          <p:nvCxnSpPr>
            <p:cNvPr id="95" name="ตัวเชื่อมต่อตรง 94"/>
            <p:cNvCxnSpPr/>
            <p:nvPr/>
          </p:nvCxnSpPr>
          <p:spPr>
            <a:xfrm>
              <a:off x="827584" y="6518951"/>
              <a:ext cx="0" cy="612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6" name="ตัวเชื่อมต่อตรง 95"/>
            <p:cNvCxnSpPr/>
            <p:nvPr/>
          </p:nvCxnSpPr>
          <p:spPr>
            <a:xfrm>
              <a:off x="1007849"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7" name="ตัวเชื่อมต่อตรง 96"/>
            <p:cNvCxnSpPr/>
            <p:nvPr/>
          </p:nvCxnSpPr>
          <p:spPr>
            <a:xfrm>
              <a:off x="1549146" y="6236348"/>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8" name="ตัวเชื่อมต่อตรง 97"/>
            <p:cNvCxnSpPr/>
            <p:nvPr/>
          </p:nvCxnSpPr>
          <p:spPr>
            <a:xfrm flipH="1">
              <a:off x="827584" y="6525344"/>
              <a:ext cx="1242474"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66" name="รูปภาพ 42" descr="C:\Users\Nisakorn\AppData\Local\Temp\471_488276681194258_1878582881_n.jp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6574550" y="324645"/>
            <a:ext cx="481182" cy="576000"/>
          </a:xfrm>
          <a:prstGeom prst="roundRect">
            <a:avLst>
              <a:gd name="adj" fmla="val 8594"/>
            </a:avLst>
          </a:prstGeom>
          <a:solidFill>
            <a:srgbClr val="FFFFFF">
              <a:shade val="85000"/>
            </a:srgbClr>
          </a:solidFill>
          <a:ln>
            <a:noFill/>
          </a:ln>
          <a:effectLst/>
          <a:extLst/>
        </p:spPr>
      </p:pic>
      <p:pic>
        <p:nvPicPr>
          <p:cNvPr id="67" name="Picture 2" descr="https://scontent.fbkk10-1.fna.fbcdn.net/v/t1.0-9/13680702_10210339224542288_4765832948385257169_n.jpg?oh=63decc4b2d31ca1b2f1667f618f6c642&amp;oe=5868C21E"/>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a:stretch/>
        </p:blipFill>
        <p:spPr bwMode="auto">
          <a:xfrm>
            <a:off x="7080942" y="327066"/>
            <a:ext cx="500871" cy="576000"/>
          </a:xfrm>
          <a:prstGeom prst="roundRect">
            <a:avLst>
              <a:gd name="adj" fmla="val 8594"/>
            </a:avLst>
          </a:prstGeom>
          <a:solidFill>
            <a:srgbClr val="FFFFFF">
              <a:shade val="85000"/>
            </a:srgbClr>
          </a:solidFill>
          <a:ln>
            <a:noFill/>
          </a:ln>
          <a:effectLst/>
          <a:extLst/>
        </p:spPr>
      </p:pic>
      <p:grpSp>
        <p:nvGrpSpPr>
          <p:cNvPr id="68" name="กลุ่ม 67"/>
          <p:cNvGrpSpPr/>
          <p:nvPr/>
        </p:nvGrpSpPr>
        <p:grpSpPr>
          <a:xfrm>
            <a:off x="5312809" y="844415"/>
            <a:ext cx="701266" cy="612000"/>
            <a:chOff x="827584" y="6518951"/>
            <a:chExt cx="701266" cy="612000"/>
          </a:xfrm>
        </p:grpSpPr>
        <p:cxnSp>
          <p:nvCxnSpPr>
            <p:cNvPr id="93" name="ตัวเชื่อมต่อตรง 92"/>
            <p:cNvCxnSpPr/>
            <p:nvPr/>
          </p:nvCxnSpPr>
          <p:spPr>
            <a:xfrm>
              <a:off x="827584" y="6518951"/>
              <a:ext cx="0" cy="612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4" name="ตัวเชื่อมต่อตรง 93"/>
            <p:cNvCxnSpPr/>
            <p:nvPr/>
          </p:nvCxnSpPr>
          <p:spPr>
            <a:xfrm flipH="1">
              <a:off x="827584" y="6525344"/>
              <a:ext cx="701266"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pic>
        <p:nvPicPr>
          <p:cNvPr id="69" name="รูปภาพ 34" descr="C:\Users\Nisakorn\AppData\Local\Temp\12815_289547437828614_1316783372_n.jpg"/>
          <p:cNvPicPr>
            <a:picLocks noChangeAspect="1" noChangeArrowheads="1"/>
          </p:cNvPicPr>
          <p:nvPr/>
        </p:nvPicPr>
        <p:blipFill>
          <a:blip r:embed="rId29" cstate="screen">
            <a:extLst>
              <a:ext uri="{28A0092B-C50C-407E-A947-70E740481C1C}">
                <a14:useLocalDpi xmlns:a14="http://schemas.microsoft.com/office/drawing/2010/main"/>
              </a:ext>
            </a:extLst>
          </a:blip>
          <a:srcRect/>
          <a:stretch>
            <a:fillRect/>
          </a:stretch>
        </p:blipFill>
        <p:spPr bwMode="auto">
          <a:xfrm>
            <a:off x="5679866" y="453448"/>
            <a:ext cx="459131" cy="576000"/>
          </a:xfrm>
          <a:prstGeom prst="roundRect">
            <a:avLst>
              <a:gd name="adj" fmla="val 8594"/>
            </a:avLst>
          </a:prstGeom>
          <a:solidFill>
            <a:srgbClr val="FFFFFF">
              <a:shade val="85000"/>
            </a:srgbClr>
          </a:solidFill>
          <a:ln>
            <a:noFill/>
          </a:ln>
          <a:effectLst/>
          <a:extLst/>
        </p:spPr>
      </p:pic>
      <p:grpSp>
        <p:nvGrpSpPr>
          <p:cNvPr id="70" name="กลุ่ม 69"/>
          <p:cNvGrpSpPr/>
          <p:nvPr/>
        </p:nvGrpSpPr>
        <p:grpSpPr>
          <a:xfrm>
            <a:off x="371877" y="908720"/>
            <a:ext cx="3614655" cy="362169"/>
            <a:chOff x="824029" y="6413067"/>
            <a:chExt cx="3614655" cy="362169"/>
          </a:xfrm>
        </p:grpSpPr>
        <p:cxnSp>
          <p:nvCxnSpPr>
            <p:cNvPr id="90" name="ตัวเชื่อมต่อตรง 89"/>
            <p:cNvCxnSpPr/>
            <p:nvPr/>
          </p:nvCxnSpPr>
          <p:spPr>
            <a:xfrm>
              <a:off x="824029" y="6415236"/>
              <a:ext cx="0" cy="36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1" name="ตัวเชื่อมต่อตรง 90"/>
            <p:cNvCxnSpPr/>
            <p:nvPr/>
          </p:nvCxnSpPr>
          <p:spPr>
            <a:xfrm>
              <a:off x="1356730" y="6414272"/>
              <a:ext cx="0" cy="360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2" name="ตัวเชื่อมต่อตรง 91"/>
            <p:cNvCxnSpPr/>
            <p:nvPr/>
          </p:nvCxnSpPr>
          <p:spPr>
            <a:xfrm flipH="1">
              <a:off x="827584" y="6413067"/>
              <a:ext cx="36111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71" name="กลุ่ม 70"/>
          <p:cNvGrpSpPr/>
          <p:nvPr/>
        </p:nvGrpSpPr>
        <p:grpSpPr>
          <a:xfrm>
            <a:off x="1636764" y="1135006"/>
            <a:ext cx="2772000" cy="293351"/>
            <a:chOff x="822649" y="6800849"/>
            <a:chExt cx="2772000" cy="293351"/>
          </a:xfrm>
        </p:grpSpPr>
        <p:cxnSp>
          <p:nvCxnSpPr>
            <p:cNvPr id="87" name="ตัวเชื่อมต่อตรง 86"/>
            <p:cNvCxnSpPr/>
            <p:nvPr/>
          </p:nvCxnSpPr>
          <p:spPr>
            <a:xfrm>
              <a:off x="844492" y="6801813"/>
              <a:ext cx="0" cy="29238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8" name="ตัวเชื่อมต่อตรง 87"/>
            <p:cNvCxnSpPr/>
            <p:nvPr/>
          </p:nvCxnSpPr>
          <p:spPr>
            <a:xfrm>
              <a:off x="1377193" y="6800849"/>
              <a:ext cx="0" cy="292387"/>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9" name="ตัวเชื่อมต่อตรง 88"/>
            <p:cNvCxnSpPr/>
            <p:nvPr/>
          </p:nvCxnSpPr>
          <p:spPr>
            <a:xfrm flipH="1">
              <a:off x="822649" y="6800849"/>
              <a:ext cx="277200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72" name="Picture 1"/>
          <p:cNvPicPr>
            <a:picLocks noChangeAspect="1"/>
          </p:cNvPicPr>
          <p:nvPr/>
        </p:nvPicPr>
        <p:blipFill rotWithShape="1">
          <a:blip r:embed="rId30" cstate="screen">
            <a:extLst>
              <a:ext uri="{28A0092B-C50C-407E-A947-70E740481C1C}">
                <a14:useLocalDpi xmlns:a14="http://schemas.microsoft.com/office/drawing/2010/main"/>
              </a:ext>
            </a:extLst>
          </a:blip>
          <a:srcRect/>
          <a:stretch/>
        </p:blipFill>
        <p:spPr>
          <a:xfrm>
            <a:off x="2084180" y="1250680"/>
            <a:ext cx="474050" cy="576000"/>
          </a:xfrm>
          <a:prstGeom prst="roundRect">
            <a:avLst>
              <a:gd name="adj" fmla="val 8594"/>
            </a:avLst>
          </a:prstGeom>
          <a:solidFill>
            <a:srgbClr val="FFFFFF">
              <a:shade val="85000"/>
            </a:srgbClr>
          </a:solidFill>
          <a:ln>
            <a:noFill/>
          </a:ln>
          <a:effectLst/>
        </p:spPr>
      </p:pic>
      <p:pic>
        <p:nvPicPr>
          <p:cNvPr id="73" name="Picture 2"/>
          <p:cNvPicPr>
            <a:picLocks noChangeAspect="1"/>
          </p:cNvPicPr>
          <p:nvPr/>
        </p:nvPicPr>
        <p:blipFill rotWithShape="1">
          <a:blip r:embed="rId31" cstate="screen">
            <a:extLst>
              <a:ext uri="{28A0092B-C50C-407E-A947-70E740481C1C}">
                <a14:useLocalDpi xmlns:a14="http://schemas.microsoft.com/office/drawing/2010/main"/>
              </a:ext>
            </a:extLst>
          </a:blip>
          <a:srcRect/>
          <a:stretch/>
        </p:blipFill>
        <p:spPr>
          <a:xfrm>
            <a:off x="1501372" y="1256446"/>
            <a:ext cx="536728" cy="576000"/>
          </a:xfrm>
          <a:prstGeom prst="roundRect">
            <a:avLst>
              <a:gd name="adj" fmla="val 8594"/>
            </a:avLst>
          </a:prstGeom>
          <a:solidFill>
            <a:srgbClr val="FFFFFF">
              <a:shade val="85000"/>
            </a:srgbClr>
          </a:solidFill>
          <a:ln>
            <a:noFill/>
          </a:ln>
          <a:effectLst/>
        </p:spPr>
      </p:pic>
      <p:cxnSp>
        <p:nvCxnSpPr>
          <p:cNvPr id="74" name="ตัวเชื่อมต่อตรง 73"/>
          <p:cNvCxnSpPr/>
          <p:nvPr/>
        </p:nvCxnSpPr>
        <p:spPr>
          <a:xfrm flipH="1">
            <a:off x="2942300" y="1497845"/>
            <a:ext cx="1779445"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pic>
        <p:nvPicPr>
          <p:cNvPr id="75" name="Picture 3"/>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2747466" y="1262315"/>
            <a:ext cx="458456" cy="576000"/>
          </a:xfrm>
          <a:prstGeom prst="roundRect">
            <a:avLst>
              <a:gd name="adj" fmla="val 8594"/>
            </a:avLst>
          </a:prstGeom>
          <a:solidFill>
            <a:srgbClr val="FFFFFF">
              <a:shade val="85000"/>
            </a:srgbClr>
          </a:solidFill>
          <a:ln>
            <a:noFill/>
          </a:ln>
          <a:effectLst/>
          <a:extLst/>
        </p:spPr>
      </p:pic>
      <p:sp>
        <p:nvSpPr>
          <p:cNvPr id="76" name="กล่องข้อความ 211"/>
          <p:cNvSpPr txBox="1"/>
          <p:nvPr/>
        </p:nvSpPr>
        <p:spPr>
          <a:xfrm>
            <a:off x="1546766" y="972654"/>
            <a:ext cx="1906239" cy="249299"/>
          </a:xfrm>
          <a:prstGeom prst="rect">
            <a:avLst/>
          </a:prstGeom>
          <a:noFill/>
        </p:spPr>
        <p:txBody>
          <a:bodyPr wrap="square" rtlCol="0">
            <a:spAutoFit/>
          </a:bodyPr>
          <a:lstStyle/>
          <a:p>
            <a:pPr>
              <a:lnSpc>
                <a:spcPct val="80000"/>
              </a:lnSpc>
            </a:pPr>
            <a:r>
              <a:rPr lang="th-TH" sz="1200" dirty="0" err="1">
                <a:latin typeface="Browallia New" panose="020B0604020202020204" pitchFamily="34" charset="-34"/>
                <a:cs typeface="Browallia New" panose="020B0604020202020204" pitchFamily="34" charset="-34"/>
              </a:rPr>
              <a:t>อ.ชนิ</a:t>
            </a:r>
            <a:r>
              <a:rPr lang="th-TH" sz="1200" dirty="0">
                <a:latin typeface="Browallia New" panose="020B0604020202020204" pitchFamily="34" charset="-34"/>
                <a:cs typeface="Browallia New" panose="020B0604020202020204" pitchFamily="34" charset="-34"/>
              </a:rPr>
              <a:t>กา</a:t>
            </a:r>
            <a:r>
              <a:rPr lang="th-TH" sz="1200" dirty="0" err="1">
                <a:latin typeface="Browallia New" panose="020B0604020202020204" pitchFamily="34" charset="-34"/>
                <a:cs typeface="Browallia New" panose="020B0604020202020204" pitchFamily="34" charset="-34"/>
              </a:rPr>
              <a:t>และอ</a:t>
            </a:r>
            <a:r>
              <a:rPr lang="th-TH" sz="1200" dirty="0">
                <a:latin typeface="Browallia New" panose="020B0604020202020204" pitchFamily="34" charset="-34"/>
                <a:cs typeface="Browallia New" panose="020B0604020202020204" pitchFamily="34" charset="-34"/>
              </a:rPr>
              <a:t>.พิมพ์ผกา // </a:t>
            </a:r>
            <a:r>
              <a:rPr lang="th-TH" sz="1200" dirty="0" err="1">
                <a:latin typeface="Browallia New" panose="020B0604020202020204" pitchFamily="34" charset="-34"/>
                <a:cs typeface="Browallia New" panose="020B0604020202020204" pitchFamily="34" charset="-34"/>
              </a:rPr>
              <a:t>มรภ</a:t>
            </a:r>
            <a:r>
              <a:rPr lang="th-TH" sz="1200" dirty="0">
                <a:latin typeface="Browallia New" panose="020B0604020202020204" pitchFamily="34" charset="-34"/>
                <a:cs typeface="Browallia New" panose="020B0604020202020204" pitchFamily="34" charset="-34"/>
              </a:rPr>
              <a:t>.ลำปาง</a:t>
            </a:r>
          </a:p>
        </p:txBody>
      </p:sp>
      <p:cxnSp>
        <p:nvCxnSpPr>
          <p:cNvPr id="77" name="ตัวเชื่อมต่อตรง 76"/>
          <p:cNvCxnSpPr>
            <a:endCxn id="80" idx="0"/>
          </p:cNvCxnSpPr>
          <p:nvPr/>
        </p:nvCxnSpPr>
        <p:spPr>
          <a:xfrm flipH="1">
            <a:off x="3941102" y="3448888"/>
            <a:ext cx="925003" cy="526471"/>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8" name="ตัวเชื่อมต่อตรง 77"/>
          <p:cNvCxnSpPr>
            <a:endCxn id="79" idx="0"/>
          </p:cNvCxnSpPr>
          <p:nvPr/>
        </p:nvCxnSpPr>
        <p:spPr>
          <a:xfrm flipH="1">
            <a:off x="3457266" y="3442378"/>
            <a:ext cx="1394747" cy="539949"/>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9" name="Picture 2" descr="C:\Users\VAIO\Pictures\yanin.jpg"/>
          <p:cNvPicPr>
            <a:picLocks noChangeAspect="1" noChangeArrowheads="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3233112" y="3982327"/>
            <a:ext cx="448308" cy="576000"/>
          </a:xfrm>
          <a:prstGeom prst="roundRect">
            <a:avLst>
              <a:gd name="adj" fmla="val 8594"/>
            </a:avLst>
          </a:prstGeom>
          <a:solidFill>
            <a:srgbClr val="FFFFFF">
              <a:shade val="85000"/>
            </a:srgbClr>
          </a:solidFill>
          <a:ln>
            <a:noFill/>
          </a:ln>
          <a:effectLst/>
          <a:extLst/>
        </p:spPr>
      </p:pic>
      <p:pic>
        <p:nvPicPr>
          <p:cNvPr id="80" name="Picture 2" descr="E:\New Folder\DSC08332.JP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3735557" y="3975359"/>
            <a:ext cx="411090" cy="576000"/>
          </a:xfrm>
          <a:prstGeom prst="roundRect">
            <a:avLst>
              <a:gd name="adj" fmla="val 8594"/>
            </a:avLst>
          </a:prstGeom>
          <a:solidFill>
            <a:srgbClr val="FFFFFF">
              <a:shade val="85000"/>
            </a:srgbClr>
          </a:solidFill>
          <a:ln>
            <a:noFill/>
          </a:ln>
          <a:effectLst/>
          <a:extLst/>
        </p:spPr>
      </p:pic>
      <p:cxnSp>
        <p:nvCxnSpPr>
          <p:cNvPr id="81" name="ตัวเชื่อมต่อตรง 80"/>
          <p:cNvCxnSpPr>
            <a:endCxn id="20" idx="0"/>
          </p:cNvCxnSpPr>
          <p:nvPr/>
        </p:nvCxnSpPr>
        <p:spPr>
          <a:xfrm flipH="1">
            <a:off x="2905274" y="3405295"/>
            <a:ext cx="1884530" cy="57703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 name="ตัวเชื่อมต่อตรง 81"/>
          <p:cNvCxnSpPr>
            <a:endCxn id="24" idx="0"/>
          </p:cNvCxnSpPr>
          <p:nvPr/>
        </p:nvCxnSpPr>
        <p:spPr>
          <a:xfrm flipH="1">
            <a:off x="2364457" y="3374641"/>
            <a:ext cx="2254147" cy="600718"/>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3" name="สี่เหลี่ยมผืนผ้า 82"/>
          <p:cNvSpPr/>
          <p:nvPr/>
        </p:nvSpPr>
        <p:spPr>
          <a:xfrm>
            <a:off x="1078821" y="2732045"/>
            <a:ext cx="4572000" cy="276999"/>
          </a:xfrm>
          <a:prstGeom prst="rect">
            <a:avLst/>
          </a:prstGeom>
        </p:spPr>
        <p:txBody>
          <a:bodyPr>
            <a:spAutoFit/>
          </a:bodyPr>
          <a:lstStyle/>
          <a:p>
            <a:r>
              <a:rPr lang="th-TH" sz="1200" dirty="0" err="1">
                <a:latin typeface="Browallia New" panose="020B0604020202020204" pitchFamily="34" charset="-34"/>
                <a:cs typeface="Browallia New" panose="020B0604020202020204" pitchFamily="34" charset="-34"/>
              </a:rPr>
              <a:t>อ.ณัฐ</a:t>
            </a:r>
            <a:r>
              <a:rPr lang="th-TH" sz="1200" dirty="0">
                <a:latin typeface="Browallia New" panose="020B0604020202020204" pitchFamily="34" charset="-34"/>
                <a:cs typeface="Browallia New" panose="020B0604020202020204" pitchFamily="34" charset="-34"/>
              </a:rPr>
              <a:t>วัตร อ.พิมพ์ลักษณ์ และ อ.กาญจนา // มร</a:t>
            </a:r>
            <a:r>
              <a:rPr lang="th-TH" sz="1200" dirty="0" err="1">
                <a:latin typeface="Browallia New" panose="020B0604020202020204" pitchFamily="34" charset="-34"/>
                <a:cs typeface="Browallia New" panose="020B0604020202020204" pitchFamily="34" charset="-34"/>
              </a:rPr>
              <a:t>ภ.ว</a:t>
            </a:r>
            <a:r>
              <a:rPr lang="th-TH" sz="1200" dirty="0">
                <a:latin typeface="Browallia New" panose="020B0604020202020204" pitchFamily="34" charset="-34"/>
                <a:cs typeface="Browallia New" panose="020B0604020202020204" pitchFamily="34" charset="-34"/>
              </a:rPr>
              <a:t>ลัยอลงกรณ์</a:t>
            </a:r>
          </a:p>
        </p:txBody>
      </p:sp>
      <p:sp>
        <p:nvSpPr>
          <p:cNvPr id="84" name="สี่เหลี่ยมผืนผ้ามุมมน 83"/>
          <p:cNvSpPr/>
          <p:nvPr/>
        </p:nvSpPr>
        <p:spPr>
          <a:xfrm>
            <a:off x="539552" y="3017756"/>
            <a:ext cx="1728000" cy="648000"/>
          </a:xfrm>
          <a:prstGeom prst="roundRect">
            <a:avLst>
              <a:gd name="adj" fmla="val 7095"/>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latin typeface="Browallia New" panose="020B0604020202020204" pitchFamily="34" charset="-34"/>
              <a:cs typeface="Browallia New" panose="020B0604020202020204" pitchFamily="34" charset="-34"/>
            </a:endParaRPr>
          </a:p>
        </p:txBody>
      </p:sp>
      <p:cxnSp>
        <p:nvCxnSpPr>
          <p:cNvPr id="85" name="ตัวเชื่อมต่อตรง 84"/>
          <p:cNvCxnSpPr/>
          <p:nvPr/>
        </p:nvCxnSpPr>
        <p:spPr>
          <a:xfrm>
            <a:off x="1133508" y="2949447"/>
            <a:ext cx="3672000" cy="3792"/>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6" name="ตัวเชื่อมต่อตรง 85"/>
          <p:cNvCxnSpPr/>
          <p:nvPr/>
        </p:nvCxnSpPr>
        <p:spPr>
          <a:xfrm>
            <a:off x="1133508" y="2949447"/>
            <a:ext cx="0" cy="10800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 name="สี่เหลี่ยมผืนผ้า 3"/>
          <p:cNvSpPr/>
          <p:nvPr/>
        </p:nvSpPr>
        <p:spPr>
          <a:xfrm>
            <a:off x="60164" y="89366"/>
            <a:ext cx="4687223" cy="660139"/>
          </a:xfrm>
          <a:prstGeom prst="rect">
            <a:avLst/>
          </a:prstGeom>
          <a:solidFill>
            <a:srgbClr val="DDD9C3">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latin typeface="Browallia New" panose="020B0604020202020204" pitchFamily="34" charset="-34"/>
              <a:cs typeface="Browallia New" panose="020B0604020202020204" pitchFamily="34" charset="-34"/>
            </a:endParaRPr>
          </a:p>
        </p:txBody>
      </p:sp>
      <p:pic>
        <p:nvPicPr>
          <p:cNvPr id="6" name="รูปภาพ 5"/>
          <p:cNvPicPr>
            <a:picLocks noChangeAspect="1"/>
          </p:cNvPicPr>
          <p:nvPr/>
        </p:nvPicPr>
        <p:blipFill rotWithShape="1">
          <a:blip r:embed="rId35" cstate="print">
            <a:extLst>
              <a:ext uri="{28A0092B-C50C-407E-A947-70E740481C1C}">
                <a14:useLocalDpi xmlns:a14="http://schemas.microsoft.com/office/drawing/2010/main" val="0"/>
              </a:ext>
            </a:extLst>
          </a:blip>
          <a:srcRect l="59450" t="47900" r="20863" b="19550"/>
          <a:stretch/>
        </p:blipFill>
        <p:spPr>
          <a:xfrm>
            <a:off x="8645838" y="2242399"/>
            <a:ext cx="464516" cy="576000"/>
          </a:xfrm>
          <a:prstGeom prst="roundRect">
            <a:avLst>
              <a:gd name="adj" fmla="val 8594"/>
            </a:avLst>
          </a:prstGeom>
          <a:solidFill>
            <a:srgbClr val="FFFFFF">
              <a:shade val="85000"/>
            </a:srgbClr>
          </a:solidFill>
          <a:ln>
            <a:noFill/>
          </a:ln>
          <a:effectLst/>
        </p:spPr>
      </p:pic>
      <p:pic>
        <p:nvPicPr>
          <p:cNvPr id="7" name="Picture 6" descr="Image may contain: 2 people, people smiling, people standing"/>
          <p:cNvPicPr>
            <a:picLocks noChangeAspect="1" noChangeArrowheads="1"/>
          </p:cNvPicPr>
          <p:nvPr/>
        </p:nvPicPr>
        <p:blipFill rotWithShape="1">
          <a:blip r:embed="rId36" cstate="print">
            <a:extLst>
              <a:ext uri="{28A0092B-C50C-407E-A947-70E740481C1C}">
                <a14:useLocalDpi xmlns:a14="http://schemas.microsoft.com/office/drawing/2010/main" val="0"/>
              </a:ext>
            </a:extLst>
          </a:blip>
          <a:srcRect l="18806" t="23607" r="51857" b="48390"/>
          <a:stretch/>
        </p:blipFill>
        <p:spPr bwMode="auto">
          <a:xfrm>
            <a:off x="7707846" y="2237679"/>
            <a:ext cx="452571" cy="576000"/>
          </a:xfrm>
          <a:prstGeom prst="roundRect">
            <a:avLst>
              <a:gd name="adj" fmla="val 8594"/>
            </a:avLst>
          </a:prstGeom>
          <a:solidFill>
            <a:srgbClr val="FFFFFF">
              <a:shade val="85000"/>
            </a:srgbClr>
          </a:solidFill>
          <a:ln>
            <a:noFill/>
          </a:ln>
          <a:effectLst/>
          <a:extLst/>
        </p:spPr>
      </p:pic>
      <p:grpSp>
        <p:nvGrpSpPr>
          <p:cNvPr id="8" name="กลุ่ม 7"/>
          <p:cNvGrpSpPr/>
          <p:nvPr/>
        </p:nvGrpSpPr>
        <p:grpSpPr>
          <a:xfrm>
            <a:off x="2339752" y="2958432"/>
            <a:ext cx="2532300" cy="707228"/>
            <a:chOff x="2483781" y="2958432"/>
            <a:chExt cx="2532300" cy="707228"/>
          </a:xfrm>
        </p:grpSpPr>
        <p:pic>
          <p:nvPicPr>
            <p:cNvPr id="13" name="Picture 2" descr="Image may contain: 3 people, people smiling, people standing and indoor"/>
            <p:cNvPicPr>
              <a:picLocks noChangeAspect="1" noChangeArrowheads="1"/>
            </p:cNvPicPr>
            <p:nvPr/>
          </p:nvPicPr>
          <p:blipFill rotWithShape="1">
            <a:blip r:embed="rId37" cstate="print">
              <a:extLst>
                <a:ext uri="{28A0092B-C50C-407E-A947-70E740481C1C}">
                  <a14:useLocalDpi xmlns:a14="http://schemas.microsoft.com/office/drawing/2010/main" val="0"/>
                </a:ext>
              </a:extLst>
            </a:blip>
            <a:srcRect l="54386" t="20032" r="14815" b="57918"/>
            <a:stretch/>
          </p:blipFill>
          <p:spPr bwMode="auto">
            <a:xfrm>
              <a:off x="2535334" y="3037976"/>
              <a:ext cx="452571" cy="576000"/>
            </a:xfrm>
            <a:prstGeom prst="roundRect">
              <a:avLst>
                <a:gd name="adj" fmla="val 8594"/>
              </a:avLst>
            </a:prstGeom>
            <a:solidFill>
              <a:srgbClr val="FFFFFF">
                <a:shade val="85000"/>
              </a:srgbClr>
            </a:solidFill>
            <a:ln>
              <a:noFill/>
            </a:ln>
            <a:effectLst/>
            <a:extLst/>
          </p:spPr>
        </p:pic>
        <p:pic>
          <p:nvPicPr>
            <p:cNvPr id="14" name="Picture 4" descr="Image may contain: 1 person, smiling, camera, stripes and outdoor"/>
            <p:cNvPicPr>
              <a:picLocks noChangeAspect="1" noChangeArrowheads="1"/>
            </p:cNvPicPr>
            <p:nvPr/>
          </p:nvPicPr>
          <p:blipFill rotWithShape="1">
            <a:blip r:embed="rId38" cstate="print">
              <a:extLst>
                <a:ext uri="{28A0092B-C50C-407E-A947-70E740481C1C}">
                  <a14:useLocalDpi xmlns:a14="http://schemas.microsoft.com/office/drawing/2010/main" val="0"/>
                </a:ext>
              </a:extLst>
            </a:blip>
            <a:srcRect l="44768" t="8264" r="23733" b="29130"/>
            <a:stretch/>
          </p:blipFill>
          <p:spPr bwMode="auto">
            <a:xfrm>
              <a:off x="3060781" y="3041055"/>
              <a:ext cx="434717" cy="576000"/>
            </a:xfrm>
            <a:prstGeom prst="roundRect">
              <a:avLst>
                <a:gd name="adj" fmla="val 8594"/>
              </a:avLst>
            </a:prstGeom>
            <a:solidFill>
              <a:srgbClr val="FFFFFF">
                <a:shade val="85000"/>
              </a:srgbClr>
            </a:solidFill>
            <a:ln>
              <a:noFill/>
            </a:ln>
            <a:effectLst/>
            <a:extLst/>
          </p:spPr>
        </p:pic>
        <p:sp>
          <p:nvSpPr>
            <p:cNvPr id="15" name="สี่เหลี่ยมผืนผ้ามุมมน 14"/>
            <p:cNvSpPr/>
            <p:nvPr/>
          </p:nvSpPr>
          <p:spPr>
            <a:xfrm>
              <a:off x="2483781" y="3017660"/>
              <a:ext cx="1085399" cy="648000"/>
            </a:xfrm>
            <a:prstGeom prst="roundRect">
              <a:avLst>
                <a:gd name="adj" fmla="val 7095"/>
              </a:avLst>
            </a:prstGeom>
            <a:noFill/>
            <a:ln w="63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dirty="0">
                <a:latin typeface="Browallia New" panose="020B0604020202020204" pitchFamily="34" charset="-34"/>
                <a:cs typeface="Browallia New" panose="020B0604020202020204" pitchFamily="34" charset="-34"/>
              </a:endParaRPr>
            </a:p>
          </p:txBody>
        </p:sp>
        <p:cxnSp>
          <p:nvCxnSpPr>
            <p:cNvPr id="16" name="ตัวเชื่อมต่อตรง 15"/>
            <p:cNvCxnSpPr/>
            <p:nvPr/>
          </p:nvCxnSpPr>
          <p:spPr>
            <a:xfrm flipV="1">
              <a:off x="3557810" y="3033868"/>
              <a:ext cx="1396523" cy="21396"/>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วงรี 16"/>
            <p:cNvSpPr/>
            <p:nvPr/>
          </p:nvSpPr>
          <p:spPr bwMode="auto">
            <a:xfrm>
              <a:off x="4908081" y="2958432"/>
              <a:ext cx="108000" cy="108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h-TH" dirty="0">
                <a:solidFill>
                  <a:srgbClr val="FFFFFF"/>
                </a:solidFill>
                <a:latin typeface="Browallia New" panose="020B0604020202020204" pitchFamily="34" charset="-34"/>
                <a:ea typeface="Helvetica Light"/>
                <a:cs typeface="Browallia New" panose="020B0604020202020204" pitchFamily="34" charset="-34"/>
              </a:endParaRPr>
            </a:p>
          </p:txBody>
        </p:sp>
      </p:grpSp>
      <p:sp>
        <p:nvSpPr>
          <p:cNvPr id="9" name="สี่เหลี่ยมผืนผ้า 8"/>
          <p:cNvSpPr/>
          <p:nvPr/>
        </p:nvSpPr>
        <p:spPr>
          <a:xfrm>
            <a:off x="3383065" y="3026491"/>
            <a:ext cx="4572000" cy="430887"/>
          </a:xfrm>
          <a:prstGeom prst="rect">
            <a:avLst/>
          </a:prstGeom>
        </p:spPr>
        <p:txBody>
          <a:bodyPr>
            <a:spAutoFit/>
          </a:bodyPr>
          <a:lstStyle/>
          <a:p>
            <a:r>
              <a:rPr lang="th-TH" sz="1050" spc="-90" dirty="0" err="1">
                <a:latin typeface="Browallia New" panose="020B0604020202020204" pitchFamily="34" charset="-34"/>
                <a:cs typeface="Browallia New" panose="020B0604020202020204" pitchFamily="34" charset="-34"/>
              </a:rPr>
              <a:t>อ.ศิริ</a:t>
            </a:r>
            <a:r>
              <a:rPr lang="th-TH" sz="1050" spc="-90" dirty="0">
                <a:latin typeface="Browallia New" panose="020B0604020202020204" pitchFamily="34" charset="-34"/>
                <a:cs typeface="Browallia New" panose="020B0604020202020204" pitchFamily="34" charset="-34"/>
              </a:rPr>
              <a:t>รัตน์, อ.</a:t>
            </a:r>
            <a:r>
              <a:rPr lang="th-TH" sz="1050" spc="-90" dirty="0" err="1">
                <a:latin typeface="Browallia New" panose="020B0604020202020204" pitchFamily="34" charset="-34"/>
                <a:cs typeface="Browallia New" panose="020B0604020202020204" pitchFamily="34" charset="-34"/>
              </a:rPr>
              <a:t>สุพิน</a:t>
            </a:r>
            <a:r>
              <a:rPr lang="th-TH" sz="1050" spc="-90" dirty="0">
                <a:latin typeface="Browallia New" panose="020B0604020202020204" pitchFamily="34" charset="-34"/>
                <a:cs typeface="Browallia New" panose="020B0604020202020204" pitchFamily="34" charset="-34"/>
              </a:rPr>
              <a:t>ดา </a:t>
            </a:r>
            <a:br>
              <a:rPr lang="th-TH" sz="1050" spc="-90" dirty="0">
                <a:latin typeface="Browallia New" panose="020B0604020202020204" pitchFamily="34" charset="-34"/>
                <a:cs typeface="Browallia New" panose="020B0604020202020204" pitchFamily="34" charset="-34"/>
              </a:rPr>
            </a:br>
            <a:r>
              <a:rPr lang="th-TH" sz="1050" spc="-90" dirty="0">
                <a:latin typeface="Browallia New" panose="020B0604020202020204" pitchFamily="34" charset="-34"/>
                <a:cs typeface="Browallia New" panose="020B0604020202020204" pitchFamily="34" charset="-34"/>
              </a:rPr>
              <a:t>// มร</a:t>
            </a:r>
            <a:r>
              <a:rPr lang="th-TH" sz="1050" spc="-90" dirty="0" err="1">
                <a:latin typeface="Browallia New" panose="020B0604020202020204" pitchFamily="34" charset="-34"/>
                <a:cs typeface="Browallia New" panose="020B0604020202020204" pitchFamily="34" charset="-34"/>
              </a:rPr>
              <a:t>ภ.พ</a:t>
            </a:r>
            <a:r>
              <a:rPr lang="th-TH" sz="1050" spc="-90" dirty="0">
                <a:latin typeface="Browallia New" panose="020B0604020202020204" pitchFamily="34" charset="-34"/>
                <a:cs typeface="Browallia New" panose="020B0604020202020204" pitchFamily="34" charset="-34"/>
              </a:rPr>
              <a:t>ระนครศรีอยุธยา</a:t>
            </a:r>
          </a:p>
        </p:txBody>
      </p:sp>
      <p:pic>
        <p:nvPicPr>
          <p:cNvPr id="10" name="Picture 24" descr="https://fbcdn-sphotos-b-a.akamaihd.net/hphotos-ak-xfa1/v/t1.0-9/397962_317802454928008_1130771250_n.jpg?oh=6fd1bf35197b00337c857d8d31f09e1a&amp;oe=55CABC04&amp;__gda__=1439307405_dbee84e3a297a54226f548829be70dea"/>
          <p:cNvPicPr>
            <a:picLocks noChangeAspect="1" noChangeArrowheads="1"/>
          </p:cNvPicPr>
          <p:nvPr/>
        </p:nvPicPr>
        <p:blipFill>
          <a:blip r:embed="rId39" cstate="print">
            <a:extLst>
              <a:ext uri="{28A0092B-C50C-407E-A947-70E740481C1C}">
                <a14:useLocalDpi xmlns:a14="http://schemas.microsoft.com/office/drawing/2010/main" val="0"/>
              </a:ext>
            </a:extLst>
          </a:blip>
          <a:srcRect l="60925" t="26530" b="22449"/>
          <a:stretch>
            <a:fillRect/>
          </a:stretch>
        </p:blipFill>
        <p:spPr bwMode="auto">
          <a:xfrm flipH="1">
            <a:off x="7596591" y="990438"/>
            <a:ext cx="453648" cy="592421"/>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http://ednet.kku.ac.th/dean/01.jpg"/>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7103690" y="996119"/>
            <a:ext cx="461885" cy="586740"/>
          </a:xfrm>
          <a:prstGeom prst="roundRect">
            <a:avLst>
              <a:gd name="adj" fmla="val 16667"/>
            </a:avLst>
          </a:prstGeom>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Image may contain: 3 people, people smiling, people standing"/>
          <p:cNvPicPr>
            <a:picLocks noChangeAspect="1" noChangeArrowheads="1"/>
          </p:cNvPicPr>
          <p:nvPr/>
        </p:nvPicPr>
        <p:blipFill rotWithShape="1">
          <a:blip r:embed="rId41" cstate="print">
            <a:extLst>
              <a:ext uri="{28A0092B-C50C-407E-A947-70E740481C1C}">
                <a14:useLocalDpi xmlns:a14="http://schemas.microsoft.com/office/drawing/2010/main" val="0"/>
              </a:ext>
            </a:extLst>
          </a:blip>
          <a:srcRect l="42889" t="23146" r="36111" b="55592"/>
          <a:stretch/>
        </p:blipFill>
        <p:spPr bwMode="auto">
          <a:xfrm>
            <a:off x="7663267" y="1625766"/>
            <a:ext cx="426667" cy="576000"/>
          </a:xfrm>
          <a:prstGeom prst="roundRect">
            <a:avLst>
              <a:gd name="adj" fmla="val 8594"/>
            </a:avLst>
          </a:prstGeom>
          <a:solidFill>
            <a:srgbClr val="FFFFFF">
              <a:shade val="85000"/>
            </a:srgbClr>
          </a:solidFill>
          <a:ln>
            <a:noFill/>
          </a:ln>
          <a:effectLst/>
          <a:extLst/>
        </p:spPr>
      </p:pic>
      <p:pic>
        <p:nvPicPr>
          <p:cNvPr id="146" name="Picture 2" descr="https://scontent.fbkk14-1.fna.fbcdn.net/v/t1.15752-9/32949017_2104151909613584_2473336361411674112_n.jpg?_nc_cat=0&amp;oh=9463c4692b1975d42007160e834114d5&amp;oe=5B7E9012"/>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l="29699" t="15985" r="26989" b="27316"/>
          <a:stretch/>
        </p:blipFill>
        <p:spPr bwMode="auto">
          <a:xfrm>
            <a:off x="545326" y="5795175"/>
            <a:ext cx="448250" cy="586800"/>
          </a:xfrm>
          <a:prstGeom prst="roundRect">
            <a:avLst>
              <a:gd name="adj" fmla="val 8594"/>
            </a:avLst>
          </a:prstGeom>
          <a:solidFill>
            <a:srgbClr val="FFFFFF">
              <a:shade val="85000"/>
            </a:srgbClr>
          </a:solidFill>
          <a:ln>
            <a:noFill/>
          </a:ln>
          <a:effectLst/>
          <a:extLst/>
        </p:spPr>
      </p:pic>
      <p:cxnSp>
        <p:nvCxnSpPr>
          <p:cNvPr id="147" name="ตัวเชื่อมต่อตรง 146"/>
          <p:cNvCxnSpPr/>
          <p:nvPr/>
        </p:nvCxnSpPr>
        <p:spPr>
          <a:xfrm>
            <a:off x="7812360" y="660957"/>
            <a:ext cx="0" cy="292387"/>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8" name="Picture 4" descr="https://scontent.fbkk14-1.fna.fbcdn.net/v/t1.15752-9/32974789_10212184650796865_3484449041020878848_n.jpg?_nc_cat=0&amp;oh=4ad2bb5cf64c02e0085a37ec8470d556&amp;oe=5B7E939D"/>
          <p:cNvPicPr>
            <a:picLocks noChangeAspect="1" noChangeArrowheads="1"/>
          </p:cNvPicPr>
          <p:nvPr/>
        </p:nvPicPr>
        <p:blipFill rotWithShape="1">
          <a:blip r:embed="rId43" cstate="print">
            <a:extLst>
              <a:ext uri="{28A0092B-C50C-407E-A947-70E740481C1C}">
                <a14:useLocalDpi xmlns:a14="http://schemas.microsoft.com/office/drawing/2010/main" val="0"/>
              </a:ext>
            </a:extLst>
          </a:blip>
          <a:srcRect l="45554" t="34124" r="39484" b="39808"/>
          <a:stretch/>
        </p:blipFill>
        <p:spPr bwMode="auto">
          <a:xfrm>
            <a:off x="7640068" y="343089"/>
            <a:ext cx="468764" cy="542780"/>
          </a:xfrm>
          <a:prstGeom prst="roundRect">
            <a:avLst>
              <a:gd name="adj" fmla="val 8594"/>
            </a:avLst>
          </a:prstGeom>
          <a:solidFill>
            <a:srgbClr val="FFFFFF">
              <a:shade val="85000"/>
            </a:srgbClr>
          </a:solidFill>
          <a:ln>
            <a:noFill/>
          </a:ln>
          <a:effectLst/>
          <a:extLst/>
        </p:spPr>
      </p:pic>
      <p:pic>
        <p:nvPicPr>
          <p:cNvPr id="149" name="Picture 6" descr="Image may contain: 1 person, standing"/>
          <p:cNvPicPr>
            <a:picLocks noChangeAspect="1" noChangeArrowheads="1"/>
          </p:cNvPicPr>
          <p:nvPr/>
        </p:nvPicPr>
        <p:blipFill rotWithShape="1">
          <a:blip r:embed="rId44" cstate="print">
            <a:extLst>
              <a:ext uri="{28A0092B-C50C-407E-A947-70E740481C1C}">
                <a14:useLocalDpi xmlns:a14="http://schemas.microsoft.com/office/drawing/2010/main" val="0"/>
              </a:ext>
            </a:extLst>
          </a:blip>
          <a:srcRect l="13995" r="16618" b="19202"/>
          <a:stretch/>
        </p:blipFill>
        <p:spPr bwMode="auto">
          <a:xfrm>
            <a:off x="8614024" y="1616296"/>
            <a:ext cx="476662" cy="555047"/>
          </a:xfrm>
          <a:prstGeom prst="roundRect">
            <a:avLst>
              <a:gd name="adj" fmla="val 8594"/>
            </a:avLst>
          </a:prstGeom>
          <a:solidFill>
            <a:srgbClr val="FFFFFF">
              <a:shade val="85000"/>
            </a:srgbClr>
          </a:solidFill>
          <a:ln>
            <a:noFill/>
          </a:ln>
          <a:effectLst/>
          <a:extLst/>
        </p:spPr>
      </p:pic>
      <p:pic>
        <p:nvPicPr>
          <p:cNvPr id="150" name="Picture 8" descr="Image may contain: 1 person, smiling, selfie, closeup and indoor"/>
          <p:cNvPicPr>
            <a:picLocks noChangeAspect="1" noChangeArrowheads="1"/>
          </p:cNvPicPr>
          <p:nvPr/>
        </p:nvPicPr>
        <p:blipFill rotWithShape="1">
          <a:blip r:embed="rId45" cstate="print">
            <a:extLst>
              <a:ext uri="{28A0092B-C50C-407E-A947-70E740481C1C}">
                <a14:useLocalDpi xmlns:a14="http://schemas.microsoft.com/office/drawing/2010/main" val="0"/>
              </a:ext>
            </a:extLst>
          </a:blip>
          <a:srcRect l="9329" r="25309" b="6579"/>
          <a:stretch/>
        </p:blipFill>
        <p:spPr bwMode="auto">
          <a:xfrm>
            <a:off x="6810661" y="2253342"/>
            <a:ext cx="405225" cy="576173"/>
          </a:xfrm>
          <a:prstGeom prst="roundRect">
            <a:avLst>
              <a:gd name="adj" fmla="val 8594"/>
            </a:avLst>
          </a:prstGeom>
          <a:solidFill>
            <a:srgbClr val="FFFFFF">
              <a:shade val="85000"/>
            </a:srgbClr>
          </a:solidFill>
          <a:ln>
            <a:noFill/>
          </a:ln>
          <a:effectLst/>
          <a:extLst/>
        </p:spPr>
      </p:pic>
      <p:pic>
        <p:nvPicPr>
          <p:cNvPr id="151" name="Picture 10" descr="Image may contain: Prapawadee Jinny Suwannatrai, standing and outdoor"/>
          <p:cNvPicPr>
            <a:picLocks noChangeAspect="1" noChangeArrowheads="1"/>
          </p:cNvPicPr>
          <p:nvPr/>
        </p:nvPicPr>
        <p:blipFill rotWithShape="1">
          <a:blip r:embed="rId46" cstate="print">
            <a:extLst>
              <a:ext uri="{28A0092B-C50C-407E-A947-70E740481C1C}">
                <a14:useLocalDpi xmlns:a14="http://schemas.microsoft.com/office/drawing/2010/main" val="0"/>
              </a:ext>
            </a:extLst>
          </a:blip>
          <a:srcRect l="38800" t="26296" r="34032" b="51654"/>
          <a:stretch/>
        </p:blipFill>
        <p:spPr bwMode="auto">
          <a:xfrm>
            <a:off x="7236085" y="2241171"/>
            <a:ext cx="471761" cy="574317"/>
          </a:xfrm>
          <a:prstGeom prst="roundRect">
            <a:avLst>
              <a:gd name="adj" fmla="val 8594"/>
            </a:avLst>
          </a:prstGeom>
          <a:solidFill>
            <a:srgbClr val="FFFFFF">
              <a:shade val="85000"/>
            </a:srgbClr>
          </a:solidFill>
          <a:ln>
            <a:noFill/>
          </a:ln>
          <a:effectLst/>
          <a:extLst/>
        </p:spPr>
      </p:pic>
      <p:cxnSp>
        <p:nvCxnSpPr>
          <p:cNvPr id="152" name="ตัวเชื่อมต่อตรง 151"/>
          <p:cNvCxnSpPr>
            <a:stCxn id="110" idx="0"/>
          </p:cNvCxnSpPr>
          <p:nvPr/>
        </p:nvCxnSpPr>
        <p:spPr>
          <a:xfrm>
            <a:off x="3892886" y="5783601"/>
            <a:ext cx="72101" cy="806994"/>
          </a:xfrm>
          <a:prstGeom prst="line">
            <a:avLst/>
          </a:prstGeom>
        </p:spPr>
        <p:style>
          <a:lnRef idx="1">
            <a:schemeClr val="accent1"/>
          </a:lnRef>
          <a:fillRef idx="0">
            <a:schemeClr val="accent1"/>
          </a:fillRef>
          <a:effectRef idx="0">
            <a:schemeClr val="accent1"/>
          </a:effectRef>
          <a:fontRef idx="minor">
            <a:schemeClr val="tx1"/>
          </a:fontRef>
        </p:style>
      </p:cxnSp>
      <p:sp>
        <p:nvSpPr>
          <p:cNvPr id="154" name="Title 1"/>
          <p:cNvSpPr txBox="1">
            <a:spLocks/>
          </p:cNvSpPr>
          <p:nvPr/>
        </p:nvSpPr>
        <p:spPr>
          <a:xfrm>
            <a:off x="-9595" y="-56599"/>
            <a:ext cx="4731340" cy="1143000"/>
          </a:xfrm>
          <a:prstGeom prst="rect">
            <a:avLst/>
          </a:prstGeom>
          <a:noFill/>
        </p:spPr>
        <p:txBody>
          <a:bodyPr>
            <a:noAutofit/>
          </a:bodyPr>
          <a:lstStyle>
            <a:lvl1pPr algn="ctr" defTabSz="914400" rtl="0" eaLnBrk="1" latinLnBrk="0" hangingPunct="1">
              <a:spcBef>
                <a:spcPct val="0"/>
              </a:spcBef>
              <a:buNone/>
              <a:defRPr sz="4400" kern="1200">
                <a:solidFill>
                  <a:schemeClr val="tx1"/>
                </a:solidFill>
                <a:latin typeface="Browallia New" panose="020B0604020202020204" pitchFamily="34" charset="-34"/>
                <a:ea typeface="+mj-ea"/>
                <a:cs typeface="Browallia New" panose="020B0604020202020204" pitchFamily="34" charset="-34"/>
              </a:defRPr>
            </a:lvl1pPr>
          </a:lstStyle>
          <a:p>
            <a:r>
              <a:rPr lang="en-US" sz="2800" b="1" dirty="0">
                <a:solidFill>
                  <a:sysClr val="windowText" lastClr="000000"/>
                </a:solidFill>
                <a:latin typeface="Times New Roman" pitchFamily="18" charset="0"/>
                <a:cs typeface="Times New Roman" pitchFamily="18" charset="0"/>
              </a:rPr>
              <a:t>Universities Network </a:t>
            </a:r>
            <a:br>
              <a:rPr lang="en-US" sz="2800" b="1" dirty="0">
                <a:solidFill>
                  <a:sysClr val="windowText" lastClr="000000"/>
                </a:solidFill>
                <a:latin typeface="Times New Roman" pitchFamily="18" charset="0"/>
                <a:cs typeface="Times New Roman" pitchFamily="18" charset="0"/>
              </a:rPr>
            </a:br>
            <a:r>
              <a:rPr lang="en-US" sz="2800" b="1" dirty="0">
                <a:solidFill>
                  <a:sysClr val="windowText" lastClr="000000"/>
                </a:solidFill>
                <a:latin typeface="Times New Roman" pitchFamily="18" charset="0"/>
                <a:cs typeface="Times New Roman" pitchFamily="18" charset="0"/>
              </a:rPr>
              <a:t>in 30-years Thailand Project</a:t>
            </a:r>
            <a:endParaRPr lang="th-TH" sz="2800" b="1" dirty="0">
              <a:solidFill>
                <a:sysClr val="windowText" lastClr="000000"/>
              </a:solidFill>
              <a:latin typeface="Times New Roman" pitchFamily="18" charset="0"/>
            </a:endParaRPr>
          </a:p>
        </p:txBody>
      </p:sp>
      <p:pic>
        <p:nvPicPr>
          <p:cNvPr id="1026" name="Picture 2" descr="C:\Users\User\Desktop\49285301_1471904052942123_4757623758695432192_n.jpg"/>
          <p:cNvPicPr>
            <a:picLocks noChangeAspect="1" noChangeArrowheads="1"/>
          </p:cNvPicPr>
          <p:nvPr/>
        </p:nvPicPr>
        <p:blipFill rotWithShape="1">
          <a:blip r:embed="rId47" cstate="print">
            <a:extLst>
              <a:ext uri="{28A0092B-C50C-407E-A947-70E740481C1C}">
                <a14:useLocalDpi xmlns:a14="http://schemas.microsoft.com/office/drawing/2010/main" val="0"/>
              </a:ext>
            </a:extLst>
          </a:blip>
          <a:srcRect r="12771"/>
          <a:stretch/>
        </p:blipFill>
        <p:spPr bwMode="auto">
          <a:xfrm>
            <a:off x="8116845" y="1619500"/>
            <a:ext cx="47907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33381977_1915493761797100_7807728692716634112_o.jpg"/>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62919" t="46061" r="30797" b="41467"/>
          <a:stretch/>
        </p:blipFill>
        <p:spPr bwMode="auto">
          <a:xfrm>
            <a:off x="7109831" y="2829515"/>
            <a:ext cx="414676" cy="548640"/>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3" descr="C:\Users\User\Desktop\33381977_1915493761797100_7807728692716634112_o.jpg"/>
          <p:cNvPicPr>
            <a:picLocks noChangeAspect="1" noChangeArrowheads="1"/>
          </p:cNvPicPr>
          <p:nvPr/>
        </p:nvPicPr>
        <p:blipFill rotWithShape="1">
          <a:blip r:embed="rId48" cstate="print">
            <a:extLst>
              <a:ext uri="{28A0092B-C50C-407E-A947-70E740481C1C}">
                <a14:useLocalDpi xmlns:a14="http://schemas.microsoft.com/office/drawing/2010/main" val="0"/>
              </a:ext>
            </a:extLst>
          </a:blip>
          <a:srcRect l="37855" t="42737" r="55998" b="45426"/>
          <a:stretch/>
        </p:blipFill>
        <p:spPr bwMode="auto">
          <a:xfrm>
            <a:off x="8113936" y="2848230"/>
            <a:ext cx="427326"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43339967_2459068300800370_6857685577563635712_n.jpg"/>
          <p:cNvPicPr>
            <a:picLocks noChangeAspect="1" noChangeArrowheads="1"/>
          </p:cNvPicPr>
          <p:nvPr/>
        </p:nvPicPr>
        <p:blipFill rotWithShape="1">
          <a:blip r:embed="rId49">
            <a:extLst>
              <a:ext uri="{28A0092B-C50C-407E-A947-70E740481C1C}">
                <a14:useLocalDpi xmlns:a14="http://schemas.microsoft.com/office/drawing/2010/main" val="0"/>
              </a:ext>
            </a:extLst>
          </a:blip>
          <a:srcRect l="41296" t="28223" r="27176" b="38668"/>
          <a:stretch/>
        </p:blipFill>
        <p:spPr bwMode="auto">
          <a:xfrm>
            <a:off x="7580099" y="2829515"/>
            <a:ext cx="522423" cy="54864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48356432_2205691549452208_1381895415271522304_n.jpg"/>
          <p:cNvPicPr>
            <a:picLocks noChangeAspect="1" noChangeArrowheads="1"/>
          </p:cNvPicPr>
          <p:nvPr/>
        </p:nvPicPr>
        <p:blipFill rotWithShape="1">
          <a:blip r:embed="rId50" cstate="print">
            <a:extLst>
              <a:ext uri="{28A0092B-C50C-407E-A947-70E740481C1C}">
                <a14:useLocalDpi xmlns:a14="http://schemas.microsoft.com/office/drawing/2010/main" val="0"/>
              </a:ext>
            </a:extLst>
          </a:blip>
          <a:srcRect r="10554"/>
          <a:stretch/>
        </p:blipFill>
        <p:spPr bwMode="auto">
          <a:xfrm>
            <a:off x="8548867" y="2825540"/>
            <a:ext cx="490733" cy="548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33302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2" name="สี่เหลี่ยมผืนผ้า 1"/>
          <p:cNvSpPr/>
          <p:nvPr/>
        </p:nvSpPr>
        <p:spPr>
          <a:xfrm>
            <a:off x="190122" y="1715260"/>
            <a:ext cx="8718487" cy="2308324"/>
          </a:xfrm>
          <a:prstGeom prst="rect">
            <a:avLst/>
          </a:prstGeom>
        </p:spPr>
        <p:txBody>
          <a:bodyPr wrap="square">
            <a:spAutoFit/>
          </a:bodyPr>
          <a:lstStyle/>
          <a:p>
            <a:pPr algn="ctr"/>
            <a:r>
              <a:rPr lang="en-US" sz="3600" dirty="0">
                <a:latin typeface="Times New Roman" pitchFamily="18" charset="0"/>
                <a:cs typeface="Times New Roman" pitchFamily="18" charset="0"/>
              </a:rPr>
              <a:t>During </a:t>
            </a:r>
            <a:r>
              <a:rPr lang="en-US" sz="3600" b="1" dirty="0">
                <a:solidFill>
                  <a:srgbClr val="C00000"/>
                </a:solidFill>
                <a:latin typeface="Times New Roman" pitchFamily="18" charset="0"/>
                <a:cs typeface="Times New Roman" pitchFamily="18" charset="0"/>
              </a:rPr>
              <a:t>the first phase (1999-2001), </a:t>
            </a:r>
            <a:endParaRPr lang="th-TH" sz="3600" b="1" dirty="0">
              <a:solidFill>
                <a:srgbClr val="C00000"/>
              </a:solidFill>
              <a:latin typeface="Times New Roman" pitchFamily="18" charset="0"/>
              <a:cs typeface="Times New Roman" pitchFamily="18" charset="0"/>
            </a:endParaRPr>
          </a:p>
          <a:p>
            <a:pPr algn="ctr"/>
            <a:r>
              <a:rPr lang="en-US" sz="3600" dirty="0">
                <a:latin typeface="Times New Roman" pitchFamily="18" charset="0"/>
                <a:cs typeface="Times New Roman" pitchFamily="18" charset="0"/>
              </a:rPr>
              <a:t>we conducted a </a:t>
            </a:r>
            <a:r>
              <a:rPr lang="en-US" sz="3600" b="1" dirty="0">
                <a:solidFill>
                  <a:schemeClr val="accent1"/>
                </a:solidFill>
                <a:latin typeface="Times New Roman" pitchFamily="18" charset="0"/>
                <a:cs typeface="Times New Roman" pitchFamily="18" charset="0"/>
              </a:rPr>
              <a:t>contextual study </a:t>
            </a:r>
            <a:r>
              <a:rPr lang="en-US" sz="3600" dirty="0">
                <a:latin typeface="Times New Roman" pitchFamily="18" charset="0"/>
                <a:cs typeface="Times New Roman" pitchFamily="18" charset="0"/>
              </a:rPr>
              <a:t>to know </a:t>
            </a:r>
            <a:r>
              <a:rPr lang="en-US" sz="3600" b="1" dirty="0">
                <a:solidFill>
                  <a:srgbClr val="00B050"/>
                </a:solidFill>
                <a:latin typeface="Times New Roman" pitchFamily="18" charset="0"/>
                <a:cs typeface="Times New Roman" pitchFamily="18" charset="0"/>
              </a:rPr>
              <a:t>"what" </a:t>
            </a:r>
            <a:r>
              <a:rPr lang="en-US" sz="3600" dirty="0">
                <a:latin typeface="Times New Roman" pitchFamily="18" charset="0"/>
                <a:cs typeface="Times New Roman" pitchFamily="18" charset="0"/>
              </a:rPr>
              <a:t>and </a:t>
            </a:r>
            <a:r>
              <a:rPr lang="en-US" sz="3600" b="1" dirty="0">
                <a:solidFill>
                  <a:srgbClr val="7030A0"/>
                </a:solidFill>
                <a:latin typeface="Times New Roman" pitchFamily="18" charset="0"/>
                <a:cs typeface="Times New Roman" pitchFamily="18" charset="0"/>
              </a:rPr>
              <a:t>"why", </a:t>
            </a:r>
            <a:r>
              <a:rPr lang="en-US" sz="3600" b="1" dirty="0">
                <a:solidFill>
                  <a:srgbClr val="FF0000"/>
                </a:solidFill>
                <a:latin typeface="Times New Roman" pitchFamily="18" charset="0"/>
                <a:cs typeface="Times New Roman" pitchFamily="18" charset="0"/>
              </a:rPr>
              <a:t>NOT "how",  </a:t>
            </a:r>
            <a:endParaRPr lang="th-TH" sz="3600" b="1" dirty="0">
              <a:solidFill>
                <a:srgbClr val="FF0000"/>
              </a:solidFill>
              <a:latin typeface="Times New Roman" pitchFamily="18" charset="0"/>
              <a:cs typeface="Times New Roman" pitchFamily="18" charset="0"/>
            </a:endParaRPr>
          </a:p>
          <a:p>
            <a:pPr algn="ctr"/>
            <a:r>
              <a:rPr lang="en-US" sz="3600" dirty="0">
                <a:latin typeface="Times New Roman" pitchFamily="18" charset="0"/>
                <a:cs typeface="Times New Roman" pitchFamily="18" charset="0"/>
              </a:rPr>
              <a:t>the contextual reality is.</a:t>
            </a:r>
          </a:p>
        </p:txBody>
      </p:sp>
    </p:spTree>
    <p:extLst>
      <p:ext uri="{BB962C8B-B14F-4D97-AF65-F5344CB8AC3E}">
        <p14:creationId xmlns:p14="http://schemas.microsoft.com/office/powerpoint/2010/main" val="646533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4" name="สี่เหลี่ยมผืนผ้า 3"/>
          <p:cNvSpPr/>
          <p:nvPr/>
        </p:nvSpPr>
        <p:spPr>
          <a:xfrm>
            <a:off x="88900" y="1586637"/>
            <a:ext cx="9055100" cy="3754874"/>
          </a:xfrm>
          <a:prstGeom prst="rect">
            <a:avLst/>
          </a:prstGeom>
        </p:spPr>
        <p:txBody>
          <a:bodyPr wrap="square">
            <a:spAutoFit/>
          </a:bodyPr>
          <a:lstStyle/>
          <a:p>
            <a:pPr algn="ctr"/>
            <a:r>
              <a:rPr lang="en-US" sz="3400" dirty="0">
                <a:latin typeface="Times New Roman" pitchFamily="18" charset="0"/>
                <a:cs typeface="Times New Roman" pitchFamily="18" charset="0"/>
              </a:rPr>
              <a:t>In the 21st Century, Teachers NOT to teach subject as is, BUT need to teach </a:t>
            </a:r>
            <a:r>
              <a:rPr lang="en-US" sz="3400" b="1" dirty="0">
                <a:solidFill>
                  <a:srgbClr val="C00000"/>
                </a:solidFill>
                <a:latin typeface="Times New Roman" pitchFamily="18" charset="0"/>
                <a:cs typeface="Times New Roman" pitchFamily="18" charset="0"/>
              </a:rPr>
              <a:t>"Thinking Skills"</a:t>
            </a:r>
            <a:r>
              <a:rPr lang="en-US" sz="3400" dirty="0">
                <a:latin typeface="Times New Roman" pitchFamily="18" charset="0"/>
                <a:cs typeface="Times New Roman" pitchFamily="18" charset="0"/>
              </a:rPr>
              <a:t>. </a:t>
            </a:r>
          </a:p>
          <a:p>
            <a:pPr algn="ctr"/>
            <a:endParaRPr lang="th-TH" sz="3400" dirty="0">
              <a:latin typeface="Times New Roman" pitchFamily="18" charset="0"/>
              <a:cs typeface="Times New Roman" pitchFamily="18" charset="0"/>
            </a:endParaRPr>
          </a:p>
          <a:p>
            <a:pPr algn="ctr"/>
            <a:r>
              <a:rPr lang="en-US" sz="3400" dirty="0">
                <a:latin typeface="Times New Roman" pitchFamily="18" charset="0"/>
                <a:cs typeface="Times New Roman" pitchFamily="18" charset="0"/>
              </a:rPr>
              <a:t>In other words, teachers has to change their roles for </a:t>
            </a:r>
            <a:r>
              <a:rPr lang="en-US" sz="3400" b="1" dirty="0">
                <a:solidFill>
                  <a:schemeClr val="accent1"/>
                </a:solidFill>
                <a:latin typeface="Times New Roman" pitchFamily="18" charset="0"/>
                <a:cs typeface="Times New Roman" pitchFamily="18" charset="0"/>
              </a:rPr>
              <a:t>"from delivering knowledge"</a:t>
            </a:r>
            <a:r>
              <a:rPr lang="en-US" sz="3400" dirty="0">
                <a:latin typeface="Times New Roman" pitchFamily="18" charset="0"/>
                <a:cs typeface="Times New Roman" pitchFamily="18" charset="0"/>
              </a:rPr>
              <a:t> to </a:t>
            </a:r>
            <a:r>
              <a:rPr lang="en-US" sz="3400" b="1" dirty="0">
                <a:solidFill>
                  <a:srgbClr val="00B050"/>
                </a:solidFill>
                <a:latin typeface="Times New Roman" pitchFamily="18" charset="0"/>
                <a:cs typeface="Times New Roman" pitchFamily="18" charset="0"/>
              </a:rPr>
              <a:t>"prepare real world situation for students to solve by themselves"</a:t>
            </a:r>
          </a:p>
        </p:txBody>
      </p:sp>
    </p:spTree>
    <p:extLst>
      <p:ext uri="{BB962C8B-B14F-4D97-AF65-F5344CB8AC3E}">
        <p14:creationId xmlns:p14="http://schemas.microsoft.com/office/powerpoint/2010/main" val="917531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2" name="สี่เหลี่ยมผืนผ้า 1"/>
          <p:cNvSpPr/>
          <p:nvPr/>
        </p:nvSpPr>
        <p:spPr>
          <a:xfrm>
            <a:off x="325923" y="1832955"/>
            <a:ext cx="8691327" cy="2862322"/>
          </a:xfrm>
          <a:prstGeom prst="rect">
            <a:avLst/>
          </a:prstGeom>
        </p:spPr>
        <p:txBody>
          <a:bodyPr wrap="square">
            <a:spAutoFit/>
          </a:bodyPr>
          <a:lstStyle/>
          <a:p>
            <a:pPr algn="ctr"/>
            <a:r>
              <a:rPr lang="en-US" sz="3600" dirty="0">
                <a:latin typeface="Times New Roman" pitchFamily="18" charset="0"/>
                <a:cs typeface="Times New Roman" pitchFamily="18" charset="0"/>
              </a:rPr>
              <a:t>It was found that most of the school teachers </a:t>
            </a:r>
            <a:r>
              <a:rPr lang="en-US" sz="3600" b="1" dirty="0">
                <a:solidFill>
                  <a:schemeClr val="accent1"/>
                </a:solidFill>
                <a:latin typeface="Times New Roman" pitchFamily="18" charset="0"/>
                <a:cs typeface="Times New Roman" pitchFamily="18" charset="0"/>
              </a:rPr>
              <a:t>do not know</a:t>
            </a:r>
            <a:r>
              <a:rPr lang="en-US" sz="3600" dirty="0">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"what is the content, they are going to teach in the 21st century?" </a:t>
            </a:r>
            <a:r>
              <a:rPr lang="en-US" sz="3600" dirty="0">
                <a:latin typeface="Times New Roman" pitchFamily="18" charset="0"/>
                <a:cs typeface="Times New Roman" pitchFamily="18" charset="0"/>
              </a:rPr>
              <a:t>and neither </a:t>
            </a:r>
            <a:r>
              <a:rPr lang="en-US" sz="3600" b="1" dirty="0">
                <a:solidFill>
                  <a:srgbClr val="00B050"/>
                </a:solidFill>
                <a:latin typeface="Times New Roman" pitchFamily="18" charset="0"/>
                <a:cs typeface="Times New Roman" pitchFamily="18" charset="0"/>
              </a:rPr>
              <a:t>"why they have to teach that content"</a:t>
            </a:r>
          </a:p>
        </p:txBody>
      </p:sp>
    </p:spTree>
    <p:extLst>
      <p:ext uri="{BB962C8B-B14F-4D97-AF65-F5344CB8AC3E}">
        <p14:creationId xmlns:p14="http://schemas.microsoft.com/office/powerpoint/2010/main" val="646533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2" name="สี่เหลี่ยมผืนผ้า 1"/>
          <p:cNvSpPr/>
          <p:nvPr/>
        </p:nvSpPr>
        <p:spPr>
          <a:xfrm>
            <a:off x="451715" y="1536887"/>
            <a:ext cx="8238654" cy="3416320"/>
          </a:xfrm>
          <a:prstGeom prst="rect">
            <a:avLst/>
          </a:prstGeom>
        </p:spPr>
        <p:txBody>
          <a:bodyPr wrap="square">
            <a:spAutoFit/>
          </a:bodyPr>
          <a:lstStyle/>
          <a:p>
            <a:pPr algn="ctr"/>
            <a:r>
              <a:rPr lang="en-US" sz="3600" b="1" dirty="0">
                <a:solidFill>
                  <a:srgbClr val="00B050"/>
                </a:solidFill>
                <a:latin typeface="Times New Roman" pitchFamily="18" charset="0"/>
                <a:cs typeface="Times New Roman" pitchFamily="18" charset="0"/>
              </a:rPr>
              <a:t>Unfortunately</a:t>
            </a:r>
            <a:r>
              <a:rPr lang="en-US" sz="3600" dirty="0">
                <a:latin typeface="Times New Roman" pitchFamily="18" charset="0"/>
                <a:cs typeface="Times New Roman" pitchFamily="18" charset="0"/>
              </a:rPr>
              <a:t>, most of technical training focuses on </a:t>
            </a:r>
            <a:r>
              <a:rPr lang="en-US" sz="3600" b="1" dirty="0">
                <a:solidFill>
                  <a:schemeClr val="accent1"/>
                </a:solidFill>
                <a:latin typeface="Times New Roman" pitchFamily="18" charset="0"/>
                <a:cs typeface="Times New Roman" pitchFamily="18" charset="0"/>
              </a:rPr>
              <a:t>"how to teach</a:t>
            </a:r>
            <a:r>
              <a:rPr lang="en-US" sz="3600" dirty="0">
                <a:latin typeface="Times New Roman" pitchFamily="18" charset="0"/>
                <a:cs typeface="Times New Roman" pitchFamily="18" charset="0"/>
              </a:rPr>
              <a:t>, or </a:t>
            </a:r>
            <a:r>
              <a:rPr lang="en-US" sz="3600" b="1" dirty="0">
                <a:solidFill>
                  <a:srgbClr val="C00000"/>
                </a:solidFill>
                <a:latin typeface="Times New Roman" pitchFamily="18" charset="0"/>
                <a:cs typeface="Times New Roman" pitchFamily="18" charset="0"/>
              </a:rPr>
              <a:t>training teachers of teachers how to teach</a:t>
            </a:r>
            <a:r>
              <a:rPr lang="en-US" sz="3600" dirty="0">
                <a:latin typeface="Times New Roman" pitchFamily="18" charset="0"/>
                <a:cs typeface="Times New Roman" pitchFamily="18" charset="0"/>
              </a:rPr>
              <a:t>?"</a:t>
            </a:r>
            <a:endParaRPr lang="th-TH" sz="3600" dirty="0">
              <a:latin typeface="Times New Roman" pitchFamily="18" charset="0"/>
            </a:endParaRPr>
          </a:p>
          <a:p>
            <a:pPr algn="ctr"/>
            <a:endParaRPr lang="th-TH" sz="3600" dirty="0">
              <a:latin typeface="Times New Roman" pitchFamily="18" charset="0"/>
            </a:endParaRPr>
          </a:p>
          <a:p>
            <a:pPr algn="ctr"/>
            <a:r>
              <a:rPr lang="en-US" sz="3600" dirty="0">
                <a:latin typeface="Times New Roman" pitchFamily="18" charset="0"/>
                <a:cs typeface="Times New Roman" pitchFamily="18" charset="0"/>
              </a:rPr>
              <a:t>Teachers </a:t>
            </a:r>
            <a:r>
              <a:rPr lang="en-US" sz="3600" b="1" dirty="0">
                <a:solidFill>
                  <a:srgbClr val="C00000"/>
                </a:solidFill>
                <a:latin typeface="Times New Roman" pitchFamily="18" charset="0"/>
                <a:cs typeface="Times New Roman" pitchFamily="18" charset="0"/>
              </a:rPr>
              <a:t>never</a:t>
            </a:r>
            <a:r>
              <a:rPr lang="en-US" sz="3600" dirty="0">
                <a:latin typeface="Times New Roman" pitchFamily="18" charset="0"/>
                <a:cs typeface="Times New Roman" pitchFamily="18" charset="0"/>
              </a:rPr>
              <a:t> question </a:t>
            </a:r>
            <a:r>
              <a:rPr lang="en-US" sz="3600" b="1" dirty="0">
                <a:solidFill>
                  <a:schemeClr val="accent1"/>
                </a:solidFill>
                <a:latin typeface="Times New Roman" pitchFamily="18" charset="0"/>
                <a:cs typeface="Times New Roman" pitchFamily="18" charset="0"/>
              </a:rPr>
              <a:t>"what" </a:t>
            </a:r>
            <a:r>
              <a:rPr lang="en-US" sz="3600" dirty="0">
                <a:latin typeface="Times New Roman" pitchFamily="18" charset="0"/>
                <a:cs typeface="Times New Roman" pitchFamily="18" charset="0"/>
              </a:rPr>
              <a:t>and </a:t>
            </a:r>
            <a:r>
              <a:rPr lang="en-US" sz="3600" b="1" dirty="0">
                <a:solidFill>
                  <a:schemeClr val="accent1"/>
                </a:solidFill>
                <a:latin typeface="Times New Roman" pitchFamily="18" charset="0"/>
                <a:cs typeface="Times New Roman" pitchFamily="18" charset="0"/>
              </a:rPr>
              <a:t>"why" </a:t>
            </a:r>
            <a:r>
              <a:rPr lang="en-US" sz="3600" dirty="0">
                <a:latin typeface="Times New Roman" pitchFamily="18" charset="0"/>
                <a:cs typeface="Times New Roman" pitchFamily="18" charset="0"/>
              </a:rPr>
              <a:t>they have to teach those contents.</a:t>
            </a:r>
          </a:p>
        </p:txBody>
      </p:sp>
    </p:spTree>
    <p:extLst>
      <p:ext uri="{BB962C8B-B14F-4D97-AF65-F5344CB8AC3E}">
        <p14:creationId xmlns:p14="http://schemas.microsoft.com/office/powerpoint/2010/main" val="6465334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2" name="สี่เหลี่ยมผืนผ้า 1"/>
          <p:cNvSpPr/>
          <p:nvPr/>
        </p:nvSpPr>
        <p:spPr>
          <a:xfrm>
            <a:off x="325925" y="1307853"/>
            <a:ext cx="8446883" cy="2862322"/>
          </a:xfrm>
          <a:prstGeom prst="rect">
            <a:avLst/>
          </a:prstGeom>
        </p:spPr>
        <p:txBody>
          <a:bodyPr wrap="square">
            <a:spAutoFit/>
          </a:bodyPr>
          <a:lstStyle/>
          <a:p>
            <a:pPr algn="ctr"/>
            <a:r>
              <a:rPr lang="en-US" sz="3600" dirty="0">
                <a:latin typeface="Times New Roman" pitchFamily="18" charset="0"/>
                <a:cs typeface="Times New Roman" pitchFamily="18" charset="0"/>
              </a:rPr>
              <a:t>In </a:t>
            </a:r>
            <a:r>
              <a:rPr lang="en-US" sz="3600" b="1" dirty="0">
                <a:solidFill>
                  <a:srgbClr val="C00000"/>
                </a:solidFill>
                <a:latin typeface="Times New Roman" pitchFamily="18" charset="0"/>
                <a:cs typeface="Times New Roman" pitchFamily="18" charset="0"/>
              </a:rPr>
              <a:t>the second phase (2002-2005), </a:t>
            </a:r>
          </a:p>
          <a:p>
            <a:pPr algn="ctr"/>
            <a:r>
              <a:rPr lang="en-US" sz="3600" dirty="0">
                <a:latin typeface="Times New Roman" pitchFamily="18" charset="0"/>
                <a:cs typeface="Times New Roman" pitchFamily="18" charset="0"/>
              </a:rPr>
              <a:t>new what, that is, </a:t>
            </a:r>
            <a:r>
              <a:rPr lang="en-US" sz="3600" b="1" dirty="0">
                <a:solidFill>
                  <a:schemeClr val="accent1"/>
                </a:solidFill>
                <a:latin typeface="Times New Roman" pitchFamily="18" charset="0"/>
                <a:cs typeface="Times New Roman" pitchFamily="18" charset="0"/>
              </a:rPr>
              <a:t>"thinking skills" </a:t>
            </a:r>
            <a:r>
              <a:rPr lang="en-US" sz="3600" dirty="0">
                <a:latin typeface="Times New Roman" pitchFamily="18" charset="0"/>
                <a:cs typeface="Times New Roman" pitchFamily="18" charset="0"/>
              </a:rPr>
              <a:t>had been </a:t>
            </a:r>
            <a:r>
              <a:rPr lang="en-US" sz="3600" b="1" dirty="0">
                <a:solidFill>
                  <a:srgbClr val="00B050"/>
                </a:solidFill>
                <a:latin typeface="Times New Roman" pitchFamily="18" charset="0"/>
                <a:cs typeface="Times New Roman" pitchFamily="18" charset="0"/>
              </a:rPr>
              <a:t>introduced to schools</a:t>
            </a:r>
            <a:r>
              <a:rPr lang="en-US" sz="3600" dirty="0">
                <a:latin typeface="Times New Roman" pitchFamily="18" charset="0"/>
                <a:cs typeface="Times New Roman" pitchFamily="18" charset="0"/>
              </a:rPr>
              <a:t> </a:t>
            </a:r>
            <a:r>
              <a:rPr lang="en-US" sz="3600" b="1" dirty="0">
                <a:solidFill>
                  <a:schemeClr val="accent1"/>
                </a:solidFill>
                <a:latin typeface="Times New Roman" pitchFamily="18" charset="0"/>
                <a:cs typeface="Times New Roman" pitchFamily="18" charset="0"/>
              </a:rPr>
              <a:t>through student teachers</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Inprasitha</a:t>
            </a:r>
            <a:r>
              <a:rPr lang="en-US" sz="3600" dirty="0">
                <a:latin typeface="Times New Roman" pitchFamily="18" charset="0"/>
                <a:cs typeface="Times New Roman" pitchFamily="18" charset="0"/>
              </a:rPr>
              <a:t>, 2002), and </a:t>
            </a:r>
            <a:r>
              <a:rPr lang="en-US" sz="3600" b="1" dirty="0">
                <a:solidFill>
                  <a:srgbClr val="00B050"/>
                </a:solidFill>
                <a:latin typeface="Times New Roman" pitchFamily="18" charset="0"/>
                <a:cs typeface="Times New Roman" pitchFamily="18" charset="0"/>
              </a:rPr>
              <a:t>to teachers</a:t>
            </a:r>
            <a:r>
              <a:rPr lang="en-US" sz="3600" dirty="0">
                <a:latin typeface="Times New Roman" pitchFamily="18" charset="0"/>
                <a:cs typeface="Times New Roman" pitchFamily="18" charset="0"/>
              </a:rPr>
              <a:t> in schools during 2003-2005.</a:t>
            </a:r>
          </a:p>
        </p:txBody>
      </p:sp>
    </p:spTree>
    <p:extLst>
      <p:ext uri="{BB962C8B-B14F-4D97-AF65-F5344CB8AC3E}">
        <p14:creationId xmlns:p14="http://schemas.microsoft.com/office/powerpoint/2010/main" val="646533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2" name="สี่เหลี่ยมผืนผ้า 1"/>
          <p:cNvSpPr/>
          <p:nvPr/>
        </p:nvSpPr>
        <p:spPr>
          <a:xfrm>
            <a:off x="226337" y="1455406"/>
            <a:ext cx="8591738" cy="1754326"/>
          </a:xfrm>
          <a:prstGeom prst="rect">
            <a:avLst/>
          </a:prstGeom>
        </p:spPr>
        <p:txBody>
          <a:bodyPr wrap="square">
            <a:spAutoFit/>
          </a:bodyPr>
          <a:lstStyle/>
          <a:p>
            <a:pPr algn="ctr"/>
            <a:r>
              <a:rPr lang="en-US" sz="3600" dirty="0">
                <a:latin typeface="Times New Roman" pitchFamily="18" charset="0"/>
                <a:cs typeface="Times New Roman" pitchFamily="18" charset="0"/>
              </a:rPr>
              <a:t>Innovation for teaching mathematics had been introduced using </a:t>
            </a:r>
            <a:r>
              <a:rPr lang="en-US" sz="3600" b="1" dirty="0">
                <a:solidFill>
                  <a:srgbClr val="C00000"/>
                </a:solidFill>
                <a:latin typeface="Times New Roman" pitchFamily="18" charset="0"/>
                <a:cs typeface="Times New Roman" pitchFamily="18" charset="0"/>
              </a:rPr>
              <a:t>open-ended problems </a:t>
            </a:r>
            <a:r>
              <a:rPr lang="en-US" sz="3600" b="1" dirty="0">
                <a:solidFill>
                  <a:schemeClr val="accent1"/>
                </a:solidFill>
                <a:latin typeface="Times New Roman" pitchFamily="18" charset="0"/>
                <a:cs typeface="Times New Roman" pitchFamily="18" charset="0"/>
              </a:rPr>
              <a:t>embedded in mathematical activity</a:t>
            </a:r>
            <a:r>
              <a:rPr lang="en-US" sz="3600" dirty="0">
                <a:latin typeface="Times New Roman" pitchFamily="18" charset="0"/>
                <a:cs typeface="Times New Roman" pitchFamily="18" charset="0"/>
              </a:rPr>
              <a:t>.</a:t>
            </a:r>
          </a:p>
        </p:txBody>
      </p:sp>
      <p:sp>
        <p:nvSpPr>
          <p:cNvPr id="3" name="สี่เหลี่ยมผืนผ้า 2"/>
          <p:cNvSpPr/>
          <p:nvPr/>
        </p:nvSpPr>
        <p:spPr>
          <a:xfrm>
            <a:off x="334978" y="3954162"/>
            <a:ext cx="8374456" cy="1754326"/>
          </a:xfrm>
          <a:prstGeom prst="rect">
            <a:avLst/>
          </a:prstGeom>
        </p:spPr>
        <p:txBody>
          <a:bodyPr wrap="square">
            <a:spAutoFit/>
          </a:bodyPr>
          <a:lstStyle/>
          <a:p>
            <a:pPr algn="ctr"/>
            <a:r>
              <a:rPr lang="en-US" sz="3600" dirty="0">
                <a:latin typeface="Times New Roman" pitchFamily="18" charset="0"/>
                <a:cs typeface="Times New Roman" pitchFamily="18" charset="0"/>
              </a:rPr>
              <a:t>The pioneered group of 15 </a:t>
            </a:r>
            <a:r>
              <a:rPr lang="en-US" sz="3600" b="1" dirty="0">
                <a:solidFill>
                  <a:srgbClr val="C00000"/>
                </a:solidFill>
                <a:latin typeface="Times New Roman" pitchFamily="18" charset="0"/>
                <a:cs typeface="Times New Roman" pitchFamily="18" charset="0"/>
              </a:rPr>
              <a:t>student teachers </a:t>
            </a:r>
            <a:r>
              <a:rPr lang="en-US" sz="3600" dirty="0">
                <a:latin typeface="Times New Roman" pitchFamily="18" charset="0"/>
                <a:cs typeface="Times New Roman" pitchFamily="18" charset="0"/>
              </a:rPr>
              <a:t>has been successfully brought innovation into schools without resistance.</a:t>
            </a:r>
          </a:p>
        </p:txBody>
      </p:sp>
    </p:spTree>
    <p:extLst>
      <p:ext uri="{BB962C8B-B14F-4D97-AF65-F5344CB8AC3E}">
        <p14:creationId xmlns:p14="http://schemas.microsoft.com/office/powerpoint/2010/main" val="646533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สี่เหลี่ยมผืนผ้า 3"/>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2" name="สี่เหลี่ยมผืนผ้า 1"/>
          <p:cNvSpPr/>
          <p:nvPr/>
        </p:nvSpPr>
        <p:spPr>
          <a:xfrm>
            <a:off x="267076" y="990983"/>
            <a:ext cx="8496677" cy="2862322"/>
          </a:xfrm>
          <a:prstGeom prst="rect">
            <a:avLst/>
          </a:prstGeom>
        </p:spPr>
        <p:txBody>
          <a:bodyPr wrap="square">
            <a:spAutoFit/>
          </a:bodyPr>
          <a:lstStyle/>
          <a:p>
            <a:pPr algn="ctr"/>
            <a:r>
              <a:rPr lang="en-US" sz="3600" dirty="0">
                <a:latin typeface="Times New Roman" pitchFamily="18" charset="0"/>
                <a:cs typeface="Times New Roman" pitchFamily="18" charset="0"/>
              </a:rPr>
              <a:t>However, when trailed with school teachers, there seem not have a problem with "student learning", BUT the teachers do not know how to develop such </a:t>
            </a:r>
          </a:p>
          <a:p>
            <a:pPr algn="ctr"/>
            <a:r>
              <a:rPr lang="en-US" sz="3600" b="1" dirty="0">
                <a:solidFill>
                  <a:srgbClr val="C00000"/>
                </a:solidFill>
                <a:latin typeface="Times New Roman" pitchFamily="18" charset="0"/>
                <a:cs typeface="Times New Roman" pitchFamily="18" charset="0"/>
              </a:rPr>
              <a:t>mathematical activities</a:t>
            </a:r>
            <a:r>
              <a:rPr lang="en-US" sz="3600" dirty="0">
                <a:solidFill>
                  <a:srgbClr val="C00000"/>
                </a:solidFill>
                <a:latin typeface="Times New Roman" pitchFamily="18" charset="0"/>
                <a:cs typeface="Times New Roman" pitchFamily="18" charset="0"/>
              </a:rPr>
              <a:t>.</a:t>
            </a:r>
          </a:p>
        </p:txBody>
      </p:sp>
      <p:sp>
        <p:nvSpPr>
          <p:cNvPr id="3" name="สี่เหลี่ยมผืนผ้า 2"/>
          <p:cNvSpPr/>
          <p:nvPr/>
        </p:nvSpPr>
        <p:spPr>
          <a:xfrm>
            <a:off x="362139" y="4174144"/>
            <a:ext cx="8401614" cy="1200329"/>
          </a:xfrm>
          <a:prstGeom prst="rect">
            <a:avLst/>
          </a:prstGeom>
        </p:spPr>
        <p:txBody>
          <a:bodyPr wrap="square">
            <a:spAutoFit/>
          </a:bodyPr>
          <a:lstStyle/>
          <a:p>
            <a:pPr algn="ctr"/>
            <a:r>
              <a:rPr lang="en-US" sz="3600" dirty="0">
                <a:latin typeface="Times New Roman" pitchFamily="18" charset="0"/>
                <a:cs typeface="Times New Roman" pitchFamily="18" charset="0"/>
              </a:rPr>
              <a:t>Thus, a long-journey for curriculum reform implementation has been realized.</a:t>
            </a:r>
          </a:p>
        </p:txBody>
      </p:sp>
    </p:spTree>
    <p:extLst>
      <p:ext uri="{BB962C8B-B14F-4D97-AF65-F5344CB8AC3E}">
        <p14:creationId xmlns:p14="http://schemas.microsoft.com/office/powerpoint/2010/main" val="6465334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181069" y="1359477"/>
            <a:ext cx="8700381" cy="3416320"/>
          </a:xfrm>
          <a:prstGeom prst="rect">
            <a:avLst/>
          </a:prstGeom>
        </p:spPr>
        <p:txBody>
          <a:bodyPr wrap="square">
            <a:spAutoFit/>
          </a:bodyPr>
          <a:lstStyle/>
          <a:p>
            <a:pPr algn="ctr"/>
            <a:r>
              <a:rPr lang="en-US" sz="3600" dirty="0">
                <a:latin typeface="Times New Roman" pitchFamily="18" charset="0"/>
                <a:cs typeface="Times New Roman" pitchFamily="18" charset="0"/>
              </a:rPr>
              <a:t>In </a:t>
            </a:r>
            <a:r>
              <a:rPr lang="en-US" sz="3600" b="1" dirty="0">
                <a:solidFill>
                  <a:srgbClr val="C00000"/>
                </a:solidFill>
                <a:latin typeface="Times New Roman" pitchFamily="18" charset="0"/>
                <a:cs typeface="Times New Roman" pitchFamily="18" charset="0"/>
              </a:rPr>
              <a:t>the third phase (2006- present),</a:t>
            </a:r>
            <a:r>
              <a:rPr lang="en-US" sz="3600" dirty="0">
                <a:latin typeface="Times New Roman" pitchFamily="18" charset="0"/>
                <a:cs typeface="Times New Roman" pitchFamily="18" charset="0"/>
              </a:rPr>
              <a:t> to </a:t>
            </a:r>
            <a:r>
              <a:rPr lang="en-US" sz="3600" dirty="0" err="1">
                <a:latin typeface="Times New Roman" pitchFamily="18" charset="0"/>
                <a:cs typeface="Times New Roman" pitchFamily="18" charset="0"/>
              </a:rPr>
              <a:t>instiutionalize</a:t>
            </a:r>
            <a:r>
              <a:rPr lang="en-US" sz="3600" dirty="0">
                <a:latin typeface="Times New Roman" pitchFamily="18" charset="0"/>
                <a:cs typeface="Times New Roman" pitchFamily="18" charset="0"/>
              </a:rPr>
              <a:t> and </a:t>
            </a:r>
            <a:r>
              <a:rPr lang="en-US" sz="3600" dirty="0" err="1">
                <a:latin typeface="Times New Roman" pitchFamily="18" charset="0"/>
                <a:cs typeface="Times New Roman" pitchFamily="18" charset="0"/>
              </a:rPr>
              <a:t>organizationalize</a:t>
            </a:r>
            <a:r>
              <a:rPr lang="en-US" sz="3600" dirty="0">
                <a:latin typeface="Times New Roman" pitchFamily="18" charset="0"/>
                <a:cs typeface="Times New Roman" pitchFamily="18" charset="0"/>
              </a:rPr>
              <a:t>, </a:t>
            </a:r>
            <a:r>
              <a:rPr lang="en-US" sz="3600" b="1" dirty="0">
                <a:solidFill>
                  <a:srgbClr val="0070C0"/>
                </a:solidFill>
                <a:latin typeface="Times New Roman" pitchFamily="18" charset="0"/>
                <a:cs typeface="Times New Roman" pitchFamily="18" charset="0"/>
              </a:rPr>
              <a:t>community of practices </a:t>
            </a:r>
            <a:r>
              <a:rPr lang="en-US" sz="3600" dirty="0">
                <a:latin typeface="Times New Roman" pitchFamily="18" charset="0"/>
                <a:cs typeface="Times New Roman" pitchFamily="18" charset="0"/>
              </a:rPr>
              <a:t>has been implemented in mathematics teacher education program at the faculty of education, </a:t>
            </a:r>
            <a:r>
              <a:rPr lang="en-US" sz="3600" dirty="0" err="1">
                <a:latin typeface="Times New Roman" pitchFamily="18" charset="0"/>
                <a:cs typeface="Times New Roman" pitchFamily="18" charset="0"/>
              </a:rPr>
              <a:t>Khon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Kaen</a:t>
            </a:r>
            <a:r>
              <a:rPr lang="en-US" sz="3600" dirty="0">
                <a:latin typeface="Times New Roman" pitchFamily="18" charset="0"/>
                <a:cs typeface="Times New Roman" pitchFamily="18" charset="0"/>
              </a:rPr>
              <a:t> University.</a:t>
            </a:r>
          </a:p>
        </p:txBody>
      </p:sp>
    </p:spTree>
    <p:extLst>
      <p:ext uri="{BB962C8B-B14F-4D97-AF65-F5344CB8AC3E}">
        <p14:creationId xmlns:p14="http://schemas.microsoft.com/office/powerpoint/2010/main" val="4853320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451715" y="1393955"/>
            <a:ext cx="8447841" cy="5016758"/>
          </a:xfrm>
          <a:prstGeom prst="rect">
            <a:avLst/>
          </a:prstGeom>
        </p:spPr>
        <p:txBody>
          <a:bodyPr wrap="square">
            <a:spAutoFit/>
          </a:bodyPr>
          <a:lstStyle/>
          <a:p>
            <a:pPr algn="ctr"/>
            <a:r>
              <a:rPr lang="en-US" sz="3200" b="1" dirty="0">
                <a:solidFill>
                  <a:srgbClr val="C00000"/>
                </a:solidFill>
                <a:latin typeface="Times New Roman" pitchFamily="18" charset="0"/>
                <a:cs typeface="Times New Roman" pitchFamily="18" charset="0"/>
              </a:rPr>
              <a:t>New master degree students </a:t>
            </a:r>
            <a:r>
              <a:rPr lang="en-US" sz="3200" dirty="0">
                <a:latin typeface="Times New Roman" pitchFamily="18" charset="0"/>
                <a:cs typeface="Times New Roman" pitchFamily="18" charset="0"/>
              </a:rPr>
              <a:t>have been trained to use </a:t>
            </a:r>
            <a:r>
              <a:rPr lang="en-US" sz="3200" b="1" dirty="0">
                <a:solidFill>
                  <a:schemeClr val="accent1"/>
                </a:solidFill>
                <a:latin typeface="Times New Roman" pitchFamily="18" charset="0"/>
                <a:cs typeface="Times New Roman" pitchFamily="18" charset="0"/>
              </a:rPr>
              <a:t>Open Approach as mathematical activity</a:t>
            </a:r>
            <a:r>
              <a:rPr lang="en-US" sz="3200" dirty="0">
                <a:latin typeface="Times New Roman" pitchFamily="18" charset="0"/>
                <a:cs typeface="Times New Roman" pitchFamily="18" charset="0"/>
              </a:rPr>
              <a:t> in order </a:t>
            </a:r>
            <a:r>
              <a:rPr lang="en-US" sz="3200" b="1" dirty="0">
                <a:solidFill>
                  <a:srgbClr val="00B050"/>
                </a:solidFill>
                <a:latin typeface="Times New Roman" pitchFamily="18" charset="0"/>
                <a:cs typeface="Times New Roman" pitchFamily="18" charset="0"/>
              </a:rPr>
              <a:t>to change teaching approach </a:t>
            </a:r>
            <a:r>
              <a:rPr lang="en-US" sz="3200" dirty="0">
                <a:latin typeface="Times New Roman" pitchFamily="18" charset="0"/>
                <a:cs typeface="Times New Roman" pitchFamily="18" charset="0"/>
              </a:rPr>
              <a:t>afterward. </a:t>
            </a:r>
          </a:p>
          <a:p>
            <a:pPr algn="ctr"/>
            <a:endParaRPr lang="en-US" sz="3200" dirty="0">
              <a:latin typeface="Times New Roman" pitchFamily="18" charset="0"/>
              <a:cs typeface="Times New Roman" pitchFamily="18" charset="0"/>
            </a:endParaRPr>
          </a:p>
          <a:p>
            <a:pPr algn="ctr"/>
            <a:r>
              <a:rPr lang="en-US" sz="3200" dirty="0">
                <a:latin typeface="Times New Roman" pitchFamily="18" charset="0"/>
                <a:cs typeface="Times New Roman" pitchFamily="18" charset="0"/>
              </a:rPr>
              <a:t>When started </a:t>
            </a:r>
            <a:r>
              <a:rPr lang="en-US" sz="3200" b="1" dirty="0">
                <a:solidFill>
                  <a:srgbClr val="7030A0"/>
                </a:solidFill>
                <a:latin typeface="Times New Roman" pitchFamily="18" charset="0"/>
                <a:cs typeface="Times New Roman" pitchFamily="18" charset="0"/>
              </a:rPr>
              <a:t>"whole school approach" </a:t>
            </a:r>
            <a:r>
              <a:rPr lang="en-US" sz="3200" dirty="0">
                <a:latin typeface="Times New Roman" pitchFamily="18" charset="0"/>
                <a:cs typeface="Times New Roman" pitchFamily="18" charset="0"/>
              </a:rPr>
              <a:t>to implement both </a:t>
            </a:r>
            <a:r>
              <a:rPr lang="en-US" sz="3200" b="1" dirty="0">
                <a:solidFill>
                  <a:srgbClr val="C00000"/>
                </a:solidFill>
                <a:latin typeface="Times New Roman" pitchFamily="18" charset="0"/>
                <a:cs typeface="Times New Roman" pitchFamily="18" charset="0"/>
              </a:rPr>
              <a:t>Lesson Study and Open Approach </a:t>
            </a:r>
            <a:r>
              <a:rPr lang="en-US" sz="3200" dirty="0">
                <a:latin typeface="Times New Roman" pitchFamily="18" charset="0"/>
                <a:cs typeface="Times New Roman" pitchFamily="18" charset="0"/>
              </a:rPr>
              <a:t>into schools in 2006, </a:t>
            </a:r>
            <a:r>
              <a:rPr lang="en-US" sz="3200" b="1" dirty="0">
                <a:solidFill>
                  <a:schemeClr val="accent1"/>
                </a:solidFill>
                <a:latin typeface="Times New Roman" pitchFamily="18" charset="0"/>
                <a:cs typeface="Times New Roman" pitchFamily="18" charset="0"/>
              </a:rPr>
              <a:t>the 5th year students</a:t>
            </a:r>
            <a:r>
              <a:rPr lang="en-US" sz="3200" dirty="0">
                <a:latin typeface="Times New Roman" pitchFamily="18" charset="0"/>
                <a:cs typeface="Times New Roman" pitchFamily="18" charset="0"/>
              </a:rPr>
              <a:t> </a:t>
            </a:r>
            <a:r>
              <a:rPr lang="en-US" sz="3200" b="1" dirty="0">
                <a:solidFill>
                  <a:schemeClr val="accent1"/>
                </a:solidFill>
                <a:latin typeface="Times New Roman" pitchFamily="18" charset="0"/>
                <a:cs typeface="Times New Roman" pitchFamily="18" charset="0"/>
              </a:rPr>
              <a:t>or student interns </a:t>
            </a:r>
            <a:r>
              <a:rPr lang="en-US" sz="3200" dirty="0">
                <a:latin typeface="Times New Roman" pitchFamily="18" charset="0"/>
                <a:cs typeface="Times New Roman" pitchFamily="18" charset="0"/>
              </a:rPr>
              <a:t>working with </a:t>
            </a:r>
            <a:r>
              <a:rPr lang="en-US" sz="3200" b="1" dirty="0">
                <a:solidFill>
                  <a:schemeClr val="accent1"/>
                </a:solidFill>
                <a:latin typeface="Times New Roman" pitchFamily="18" charset="0"/>
                <a:cs typeface="Times New Roman" pitchFamily="18" charset="0"/>
              </a:rPr>
              <a:t>master degree students</a:t>
            </a:r>
            <a:r>
              <a:rPr lang="en-US" sz="3200" dirty="0">
                <a:latin typeface="Times New Roman" pitchFamily="18" charset="0"/>
                <a:cs typeface="Times New Roman" pitchFamily="18" charset="0"/>
              </a:rPr>
              <a:t> to collaboratively implementing innovation in the schools.</a:t>
            </a:r>
          </a:p>
        </p:txBody>
      </p:sp>
    </p:spTree>
    <p:extLst>
      <p:ext uri="{BB962C8B-B14F-4D97-AF65-F5344CB8AC3E}">
        <p14:creationId xmlns:p14="http://schemas.microsoft.com/office/powerpoint/2010/main" val="485332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กลุ่ม 7"/>
          <p:cNvGrpSpPr>
            <a:grpSpLocks/>
          </p:cNvGrpSpPr>
          <p:nvPr/>
        </p:nvGrpSpPr>
        <p:grpSpPr bwMode="auto">
          <a:xfrm>
            <a:off x="122236" y="6622391"/>
            <a:ext cx="6073844" cy="344488"/>
            <a:chOff x="122802" y="6527260"/>
            <a:chExt cx="6073523" cy="344476"/>
          </a:xfrm>
        </p:grpSpPr>
        <p:pic>
          <p:nvPicPr>
            <p:cNvPr id="16" name="Picture 7" descr="logo_CRME.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802" y="6540907"/>
              <a:ext cx="215989" cy="215993"/>
            </a:xfrm>
            <a:prstGeom prst="rect">
              <a:avLst/>
            </a:prstGeom>
            <a:effectLst>
              <a:outerShdw blurRad="63500" sx="102000" sy="102000" algn="ctr" rotWithShape="0">
                <a:prstClr val="black">
                  <a:alpha val="40000"/>
                </a:prstClr>
              </a:outerShdw>
            </a:effectLst>
          </p:spPr>
        </p:pic>
        <p:sp>
          <p:nvSpPr>
            <p:cNvPr id="17" name="Footer Placeholder 18"/>
            <p:cNvSpPr txBox="1">
              <a:spLocks/>
            </p:cNvSpPr>
            <p:nvPr/>
          </p:nvSpPr>
          <p:spPr>
            <a:xfrm>
              <a:off x="300310" y="6527260"/>
              <a:ext cx="5896015" cy="344476"/>
            </a:xfrm>
            <a:prstGeom prst="rect">
              <a:avLst/>
            </a:prstGeom>
          </p:spPr>
          <p:txBody>
            <a:bodyPr lIns="91422" tIns="45711" rIns="91422" bIns="45711"/>
            <a:lstStyle>
              <a:defPPr>
                <a:defRPr lang="th-TH"/>
              </a:defPPr>
              <a:lvl1pPr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1pPr>
              <a:lvl2pPr marL="234950" indent="77788"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2pPr>
              <a:lvl3pPr marL="471488" indent="157163"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3pPr>
              <a:lvl4pPr marL="708025" indent="234950"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4pPr>
              <a:lvl5pPr marL="944563" indent="314325"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a:defRPr/>
              </a:pPr>
              <a:r>
                <a:rPr lang="en-US" sz="1100" b="1" dirty="0">
                  <a:solidFill>
                    <a:schemeClr val="accent5">
                      <a:lumMod val="50000"/>
                    </a:schemeClr>
                  </a:solidFill>
                  <a:latin typeface="Times New Roman" panose="02020603050405020304" pitchFamily="18" charset="0"/>
                  <a:cs typeface="Times New Roman" panose="02020603050405020304" pitchFamily="18" charset="0"/>
                </a:rPr>
                <a:t>All rights reserved by Center for Research in Mathematics Education, Khon Kaen University</a:t>
              </a:r>
              <a:endParaRPr lang="th-TH" sz="1100" b="1" dirty="0">
                <a:solidFill>
                  <a:schemeClr val="accent5">
                    <a:lumMod val="50000"/>
                  </a:schemeClr>
                </a:solidFill>
                <a:latin typeface="Times New Roman" panose="02020603050405020304" pitchFamily="18" charset="0"/>
                <a:cs typeface="supermarket" pitchFamily="2" charset="0"/>
              </a:endParaRPr>
            </a:p>
          </p:txBody>
        </p:sp>
      </p:grpSp>
      <p:sp>
        <p:nvSpPr>
          <p:cNvPr id="48130" name="Rectangle 2"/>
          <p:cNvSpPr>
            <a:spLocks noGrp="1" noChangeArrowheads="1"/>
          </p:cNvSpPr>
          <p:nvPr>
            <p:ph type="title" sz="quarter"/>
          </p:nvPr>
        </p:nvSpPr>
        <p:spPr>
          <a:xfrm>
            <a:off x="2296066" y="-27632"/>
            <a:ext cx="6748346" cy="629949"/>
          </a:xfrm>
        </p:spPr>
        <p:txBody>
          <a:bodyPr>
            <a:normAutofit/>
          </a:bodyPr>
          <a:lstStyle/>
          <a:p>
            <a:pPr algn="ctr" eaLnBrk="1" hangingPunct="1"/>
            <a:r>
              <a:rPr lang="en-US" sz="3200" b="1" dirty="0">
                <a:latin typeface="Times New Roman" panose="02020603050405020304" pitchFamily="18" charset="0"/>
                <a:cs typeface="Times New Roman" panose="02020603050405020304" pitchFamily="18" charset="0"/>
              </a:rPr>
              <a:t>Scenario at  1</a:t>
            </a:r>
            <a:r>
              <a:rPr lang="en-US" sz="3200" b="1" baseline="30000" dirty="0">
                <a:latin typeface="Times New Roman" panose="02020603050405020304" pitchFamily="18" charset="0"/>
                <a:cs typeface="Times New Roman" panose="02020603050405020304" pitchFamily="18" charset="0"/>
              </a:rPr>
              <a:t>st</a:t>
            </a:r>
            <a:r>
              <a:rPr lang="en-US" sz="3200" b="1" dirty="0">
                <a:latin typeface="Times New Roman" panose="02020603050405020304" pitchFamily="18" charset="0"/>
                <a:cs typeface="Times New Roman" panose="02020603050405020304" pitchFamily="18" charset="0"/>
              </a:rPr>
              <a:t> year project school</a:t>
            </a:r>
            <a:endParaRPr lang="th-TH" sz="3200" b="1" dirty="0">
              <a:latin typeface="Times New Roman" panose="02020603050405020304" pitchFamily="18" charset="0"/>
            </a:endParaRPr>
          </a:p>
        </p:txBody>
      </p:sp>
      <p:pic>
        <p:nvPicPr>
          <p:cNvPr id="48131" name="Picture 14" descr="DSC03712"/>
          <p:cNvPicPr>
            <a:picLocks noGrp="1" noChangeAspect="1" noChangeArrowheads="1"/>
          </p:cNvPicPr>
          <p:nvPr>
            <p:ph sz="quarter" idx="1"/>
          </p:nvPr>
        </p:nvPicPr>
        <p:blipFill>
          <a:blip r:embed="rId3" cstate="email">
            <a:lum bright="18000" contrast="6000"/>
            <a:extLst>
              <a:ext uri="{28A0092B-C50C-407E-A947-70E740481C1C}">
                <a14:useLocalDpi xmlns:a14="http://schemas.microsoft.com/office/drawing/2010/main"/>
              </a:ext>
            </a:extLst>
          </a:blip>
          <a:srcRect/>
          <a:stretch>
            <a:fillRect/>
          </a:stretch>
        </p:blipFill>
        <p:spPr>
          <a:xfrm>
            <a:off x="5291313" y="3617421"/>
            <a:ext cx="3743325" cy="2806700"/>
          </a:xfrm>
        </p:spPr>
      </p:pic>
      <p:pic>
        <p:nvPicPr>
          <p:cNvPr id="48132" name="Picture 15" descr="DSC03745"/>
          <p:cNvPicPr>
            <a:picLocks noGrp="1" noChangeAspect="1" noChangeArrowheads="1"/>
          </p:cNvPicPr>
          <p:nvPr>
            <p:ph sz="quarter" idx="2"/>
          </p:nvPr>
        </p:nvPicPr>
        <p:blipFill>
          <a:blip r:embed="rId4" cstate="email">
            <a:lum bright="18000" contrast="6000"/>
            <a:extLst>
              <a:ext uri="{28A0092B-C50C-407E-A947-70E740481C1C}">
                <a14:useLocalDpi xmlns:a14="http://schemas.microsoft.com/office/drawing/2010/main"/>
              </a:ext>
            </a:extLst>
          </a:blip>
          <a:srcRect/>
          <a:stretch>
            <a:fillRect/>
          </a:stretch>
        </p:blipFill>
        <p:spPr>
          <a:xfrm>
            <a:off x="647069" y="3422712"/>
            <a:ext cx="3816350" cy="2862262"/>
          </a:xfrm>
        </p:spPr>
      </p:pic>
      <p:pic>
        <p:nvPicPr>
          <p:cNvPr id="48133" name="Picture 16" descr="ภาพนิ่ง1"/>
          <p:cNvPicPr>
            <a:picLocks noGrp="1" noChangeAspect="1" noChangeArrowheads="1"/>
          </p:cNvPicPr>
          <p:nvPr>
            <p:ph sz="quarter" idx="3"/>
          </p:nvPr>
        </p:nvPicPr>
        <p:blipFill>
          <a:blip r:embed="rId5" cstate="email">
            <a:extLst>
              <a:ext uri="{28A0092B-C50C-407E-A947-70E740481C1C}">
                <a14:useLocalDpi xmlns:a14="http://schemas.microsoft.com/office/drawing/2010/main"/>
              </a:ext>
            </a:extLst>
          </a:blip>
          <a:srcRect/>
          <a:stretch>
            <a:fillRect/>
          </a:stretch>
        </p:blipFill>
        <p:spPr>
          <a:xfrm>
            <a:off x="2771775" y="1125538"/>
            <a:ext cx="4176713" cy="3132137"/>
          </a:xfrm>
        </p:spPr>
      </p:pic>
      <p:sp>
        <p:nvSpPr>
          <p:cNvPr id="48134" name="Text Box 17"/>
          <p:cNvSpPr txBox="1">
            <a:spLocks noChangeArrowheads="1"/>
          </p:cNvSpPr>
          <p:nvPr/>
        </p:nvSpPr>
        <p:spPr bwMode="auto">
          <a:xfrm>
            <a:off x="5580063" y="1125538"/>
            <a:ext cx="1370012" cy="641350"/>
          </a:xfrm>
          <a:prstGeom prst="rect">
            <a:avLst/>
          </a:prstGeom>
          <a:solidFill>
            <a:schemeClr val="bg1"/>
          </a:solidFill>
          <a:ln w="9525">
            <a:solidFill>
              <a:schemeClr val="tx2"/>
            </a:solidFill>
            <a:miter lim="800000"/>
            <a:headEnd/>
            <a:tailEnd/>
          </a:ln>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hangingPunct="1">
              <a:spcBef>
                <a:spcPct val="50000"/>
              </a:spcBef>
            </a:pPr>
            <a:r>
              <a:rPr lang="en-US" sz="3600" b="1" dirty="0">
                <a:solidFill>
                  <a:srgbClr val="1D1DFF"/>
                </a:solidFill>
                <a:latin typeface="Times New Roman" panose="02020603050405020304" pitchFamily="18" charset="0"/>
                <a:cs typeface="Times New Roman" panose="02020603050405020304" pitchFamily="18" charset="0"/>
              </a:rPr>
              <a:t>Plan</a:t>
            </a:r>
            <a:endParaRPr lang="th-TH" sz="3600" b="1" dirty="0">
              <a:solidFill>
                <a:srgbClr val="1D1DFF"/>
              </a:solidFill>
              <a:latin typeface="Times New Roman" panose="02020603050405020304" pitchFamily="18" charset="0"/>
              <a:cs typeface="Cordia New" pitchFamily="34" charset="-34"/>
            </a:endParaRPr>
          </a:p>
        </p:txBody>
      </p:sp>
      <p:sp>
        <p:nvSpPr>
          <p:cNvPr id="48135" name="Text Box 18"/>
          <p:cNvSpPr txBox="1">
            <a:spLocks noChangeArrowheads="1"/>
          </p:cNvSpPr>
          <p:nvPr/>
        </p:nvSpPr>
        <p:spPr bwMode="auto">
          <a:xfrm>
            <a:off x="5291313" y="5746258"/>
            <a:ext cx="1295400" cy="641350"/>
          </a:xfrm>
          <a:prstGeom prst="rect">
            <a:avLst/>
          </a:prstGeom>
          <a:solidFill>
            <a:schemeClr val="bg1"/>
          </a:solidFill>
          <a:ln w="9525">
            <a:solidFill>
              <a:schemeClr val="tx1"/>
            </a:solidFill>
            <a:miter lim="800000"/>
            <a:headEnd/>
            <a:tailEnd/>
          </a:ln>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ctr" eaLnBrk="1" hangingPunct="1">
              <a:spcBef>
                <a:spcPct val="50000"/>
              </a:spcBef>
            </a:pPr>
            <a:r>
              <a:rPr lang="en-US" sz="3600" b="1" dirty="0">
                <a:solidFill>
                  <a:srgbClr val="1D1DFF"/>
                </a:solidFill>
                <a:latin typeface="Times New Roman" panose="02020603050405020304" pitchFamily="18" charset="0"/>
                <a:cs typeface="Times New Roman" panose="02020603050405020304" pitchFamily="18" charset="0"/>
              </a:rPr>
              <a:t>DO</a:t>
            </a:r>
            <a:endParaRPr lang="th-TH" sz="3600" b="1" dirty="0">
              <a:solidFill>
                <a:srgbClr val="1D1DFF"/>
              </a:solidFill>
              <a:latin typeface="Times New Roman" panose="02020603050405020304" pitchFamily="18" charset="0"/>
              <a:cs typeface="Cordia New" pitchFamily="34" charset="-34"/>
            </a:endParaRPr>
          </a:p>
        </p:txBody>
      </p:sp>
      <p:sp>
        <p:nvSpPr>
          <p:cNvPr id="48136" name="Text Box 19"/>
          <p:cNvSpPr txBox="1">
            <a:spLocks noChangeArrowheads="1"/>
          </p:cNvSpPr>
          <p:nvPr/>
        </p:nvSpPr>
        <p:spPr bwMode="auto">
          <a:xfrm>
            <a:off x="105359" y="4008975"/>
            <a:ext cx="938213" cy="641350"/>
          </a:xfrm>
          <a:prstGeom prst="rect">
            <a:avLst/>
          </a:prstGeom>
          <a:solidFill>
            <a:schemeClr val="bg1"/>
          </a:solidFill>
          <a:ln w="9525">
            <a:solidFill>
              <a:schemeClr val="tx2"/>
            </a:solidFill>
            <a:miter lim="800000"/>
            <a:headEnd/>
            <a:tailEnd/>
          </a:ln>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r" eaLnBrk="1" hangingPunct="1">
              <a:spcBef>
                <a:spcPct val="50000"/>
              </a:spcBef>
            </a:pPr>
            <a:r>
              <a:rPr lang="en-US" sz="3600" b="1" dirty="0">
                <a:solidFill>
                  <a:srgbClr val="1D1DFF"/>
                </a:solidFill>
                <a:latin typeface="Times New Roman" panose="02020603050405020304" pitchFamily="18" charset="0"/>
                <a:cs typeface="Times New Roman" panose="02020603050405020304" pitchFamily="18" charset="0"/>
              </a:rPr>
              <a:t>See</a:t>
            </a:r>
            <a:endParaRPr lang="th-TH" sz="3600" b="1" dirty="0">
              <a:solidFill>
                <a:srgbClr val="1D1DFF"/>
              </a:solidFill>
              <a:latin typeface="Times New Roman" panose="02020603050405020304" pitchFamily="18" charset="0"/>
              <a:cs typeface="Cordia New" pitchFamily="34" charset="-34"/>
            </a:endParaRPr>
          </a:p>
        </p:txBody>
      </p:sp>
      <p:sp>
        <p:nvSpPr>
          <p:cNvPr id="48137" name="Text Box 20"/>
          <p:cNvSpPr txBox="1">
            <a:spLocks noChangeArrowheads="1"/>
          </p:cNvSpPr>
          <p:nvPr/>
        </p:nvSpPr>
        <p:spPr bwMode="auto">
          <a:xfrm>
            <a:off x="6983413" y="1125538"/>
            <a:ext cx="21605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dirty="0">
                <a:latin typeface="Times New Roman" panose="02020603050405020304" pitchFamily="18" charset="0"/>
                <a:cs typeface="Times New Roman" panose="02020603050405020304" pitchFamily="18" charset="0"/>
              </a:rPr>
              <a:t>Plan Lesson    on Tuesday</a:t>
            </a:r>
            <a:endParaRPr lang="th-TH" dirty="0">
              <a:latin typeface="Times New Roman" panose="02020603050405020304" pitchFamily="18" charset="0"/>
              <a:cs typeface="Cordia New" pitchFamily="34" charset="-34"/>
            </a:endParaRPr>
          </a:p>
        </p:txBody>
      </p:sp>
      <p:sp>
        <p:nvSpPr>
          <p:cNvPr id="48138" name="Text Box 21"/>
          <p:cNvSpPr txBox="1">
            <a:spLocks noChangeArrowheads="1"/>
          </p:cNvSpPr>
          <p:nvPr/>
        </p:nvSpPr>
        <p:spPr bwMode="auto">
          <a:xfrm>
            <a:off x="690561" y="6159838"/>
            <a:ext cx="4103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200" b="1" dirty="0">
                <a:solidFill>
                  <a:srgbClr val="0066FF"/>
                </a:solidFill>
                <a:latin typeface="Times New Roman" panose="02020603050405020304" pitchFamily="18" charset="0"/>
                <a:cs typeface="Times New Roman" panose="02020603050405020304" pitchFamily="18" charset="0"/>
              </a:rPr>
              <a:t>Reflect on Thursday</a:t>
            </a:r>
            <a:endParaRPr lang="th-TH" sz="3200" b="1" dirty="0">
              <a:solidFill>
                <a:srgbClr val="0066FF"/>
              </a:solidFill>
              <a:latin typeface="Times New Roman" panose="02020603050405020304" pitchFamily="18" charset="0"/>
              <a:cs typeface="Cordia New" pitchFamily="34" charset="-34"/>
            </a:endParaRPr>
          </a:p>
        </p:txBody>
      </p:sp>
      <p:sp>
        <p:nvSpPr>
          <p:cNvPr id="48139" name="Text Box 23"/>
          <p:cNvSpPr txBox="1">
            <a:spLocks noChangeArrowheads="1"/>
          </p:cNvSpPr>
          <p:nvPr/>
        </p:nvSpPr>
        <p:spPr bwMode="auto">
          <a:xfrm>
            <a:off x="151605" y="1466387"/>
            <a:ext cx="2590800" cy="132343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2000" dirty="0">
                <a:latin typeface="Times New Roman" panose="02020603050405020304" pitchFamily="18" charset="0"/>
                <a:cs typeface="Times New Roman" panose="02020603050405020304" pitchFamily="18" charset="0"/>
              </a:rPr>
              <a:t>School principal and teachers set schools’ timetable/ schedule for plan, do, see process.</a:t>
            </a:r>
            <a:endParaRPr lang="th-TH" sz="2000" dirty="0">
              <a:latin typeface="Times New Roman" panose="02020603050405020304" pitchFamily="18" charset="0"/>
              <a:cs typeface="Cordia New" pitchFamily="34" charset="-34"/>
            </a:endParaRPr>
          </a:p>
        </p:txBody>
      </p:sp>
      <p:sp>
        <p:nvSpPr>
          <p:cNvPr id="2" name="Rectangle 1"/>
          <p:cNvSpPr/>
          <p:nvPr/>
        </p:nvSpPr>
        <p:spPr>
          <a:xfrm>
            <a:off x="4124938" y="602317"/>
            <a:ext cx="2858475" cy="369332"/>
          </a:xfrm>
          <a:prstGeom prst="rect">
            <a:avLst/>
          </a:prstGeom>
        </p:spPr>
        <p:txBody>
          <a:bodyPr wrap="none">
            <a:spAutoFit/>
          </a:bodyPr>
          <a:lstStyle/>
          <a:p>
            <a:pPr algn="ctr">
              <a:spcBef>
                <a:spcPct val="50000"/>
              </a:spcBef>
              <a:defRPr/>
            </a:pPr>
            <a:r>
              <a:rPr lang="en-US" b="1" dirty="0">
                <a:solidFill>
                  <a:schemeClr val="bg2">
                    <a:lumMod val="25000"/>
                  </a:schemeClr>
                </a:solidFill>
                <a:latin typeface="Times New Roman" panose="02020603050405020304" pitchFamily="18" charset="0"/>
                <a:cs typeface="Times New Roman" panose="02020603050405020304" pitchFamily="18" charset="0"/>
              </a:rPr>
              <a:t>Kookhampittayasan school</a:t>
            </a:r>
            <a:endParaRPr lang="th-TH" b="1" dirty="0">
              <a:solidFill>
                <a:schemeClr val="bg2">
                  <a:lumMod val="25000"/>
                </a:schemeClr>
              </a:solidFill>
              <a:latin typeface="Times New Roman" panose="02020603050405020304" pitchFamily="18" charset="0"/>
              <a:cs typeface="TH SarabunPSK" pitchFamily="34" charset="-34"/>
            </a:endParaRPr>
          </a:p>
        </p:txBody>
      </p:sp>
      <p:sp>
        <p:nvSpPr>
          <p:cNvPr id="3" name="Right Arrow 2"/>
          <p:cNvSpPr/>
          <p:nvPr/>
        </p:nvSpPr>
        <p:spPr>
          <a:xfrm rot="2235561">
            <a:off x="6976000" y="2689531"/>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23" name="Right Arrow 22"/>
          <p:cNvSpPr/>
          <p:nvPr/>
        </p:nvSpPr>
        <p:spPr>
          <a:xfrm rot="10800000">
            <a:off x="4186262" y="4858590"/>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24" name="Right Arrow 23"/>
          <p:cNvSpPr/>
          <p:nvPr/>
        </p:nvSpPr>
        <p:spPr>
          <a:xfrm rot="19325050">
            <a:off x="1894180" y="3050576"/>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5" name="Slide Number Placeholder 4"/>
          <p:cNvSpPr>
            <a:spLocks noGrp="1"/>
          </p:cNvSpPr>
          <p:nvPr>
            <p:ph type="sldNum" sz="quarter" idx="12"/>
          </p:nvPr>
        </p:nvSpPr>
        <p:spPr/>
        <p:txBody>
          <a:bodyPr/>
          <a:lstStyle/>
          <a:p>
            <a:fld id="{5AC803AF-6C98-44D1-A5FC-714EB4BC493E}" type="slidenum">
              <a:rPr lang="en-US" altLang="en-US" smtClean="0"/>
              <a:pPr/>
              <a:t>27</a:t>
            </a:fld>
            <a:endParaRPr lang="th-TH" altLang="en-US">
              <a:cs typeface="Cordia New" panose="020B0304020202020204" pitchFamily="34" charset="-34"/>
            </a:endParaRPr>
          </a:p>
        </p:txBody>
      </p:sp>
      <p:sp>
        <p:nvSpPr>
          <p:cNvPr id="21" name="สี่เหลี่ยมผืนผ้า 20"/>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6" name="สี่เหลี่ยมผืนผ้า 5"/>
          <p:cNvSpPr/>
          <p:nvPr/>
        </p:nvSpPr>
        <p:spPr>
          <a:xfrm>
            <a:off x="1134105" y="5345987"/>
            <a:ext cx="1400865" cy="338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itchFamily="18" charset="0"/>
                <a:cs typeface="Times New Roman" pitchFamily="18" charset="0"/>
              </a:rPr>
              <a:t>Student intern</a:t>
            </a:r>
          </a:p>
        </p:txBody>
      </p:sp>
      <p:sp>
        <p:nvSpPr>
          <p:cNvPr id="25" name="สี่เหลี่ยมผืนผ้า 24"/>
          <p:cNvSpPr/>
          <p:nvPr/>
        </p:nvSpPr>
        <p:spPr>
          <a:xfrm>
            <a:off x="5238580" y="5407703"/>
            <a:ext cx="1400865" cy="338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itchFamily="18" charset="0"/>
                <a:cs typeface="Times New Roman" pitchFamily="18" charset="0"/>
              </a:rPr>
              <a:t>Student intern</a:t>
            </a:r>
          </a:p>
        </p:txBody>
      </p:sp>
      <p:sp>
        <p:nvSpPr>
          <p:cNvPr id="26" name="สี่เหลี่ยมผืนผ้า 25"/>
          <p:cNvSpPr/>
          <p:nvPr/>
        </p:nvSpPr>
        <p:spPr>
          <a:xfrm>
            <a:off x="4671588" y="3134383"/>
            <a:ext cx="1034365" cy="338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Times New Roman" pitchFamily="18" charset="0"/>
                <a:cs typeface="Times New Roman" pitchFamily="18" charset="0"/>
              </a:rPr>
              <a:t>Textbook</a:t>
            </a:r>
          </a:p>
        </p:txBody>
      </p:sp>
    </p:spTree>
    <p:extLst>
      <p:ext uri="{BB962C8B-B14F-4D97-AF65-F5344CB8AC3E}">
        <p14:creationId xmlns:p14="http://schemas.microsoft.com/office/powerpoint/2010/main" val="3856450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กลุ่ม 7"/>
          <p:cNvGrpSpPr>
            <a:grpSpLocks/>
          </p:cNvGrpSpPr>
          <p:nvPr/>
        </p:nvGrpSpPr>
        <p:grpSpPr bwMode="auto">
          <a:xfrm>
            <a:off x="122236" y="6622391"/>
            <a:ext cx="6073844" cy="344488"/>
            <a:chOff x="122802" y="6527260"/>
            <a:chExt cx="6073523" cy="344476"/>
          </a:xfrm>
        </p:grpSpPr>
        <p:pic>
          <p:nvPicPr>
            <p:cNvPr id="16" name="Picture 7" descr="logo_CRME.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802" y="6540907"/>
              <a:ext cx="215989" cy="215993"/>
            </a:xfrm>
            <a:prstGeom prst="rect">
              <a:avLst/>
            </a:prstGeom>
            <a:effectLst>
              <a:outerShdw blurRad="63500" sx="102000" sy="102000" algn="ctr" rotWithShape="0">
                <a:prstClr val="black">
                  <a:alpha val="40000"/>
                </a:prstClr>
              </a:outerShdw>
            </a:effectLst>
          </p:spPr>
        </p:pic>
        <p:sp>
          <p:nvSpPr>
            <p:cNvPr id="17" name="Footer Placeholder 18"/>
            <p:cNvSpPr txBox="1">
              <a:spLocks/>
            </p:cNvSpPr>
            <p:nvPr/>
          </p:nvSpPr>
          <p:spPr>
            <a:xfrm>
              <a:off x="300310" y="6527260"/>
              <a:ext cx="5896015" cy="344476"/>
            </a:xfrm>
            <a:prstGeom prst="rect">
              <a:avLst/>
            </a:prstGeom>
          </p:spPr>
          <p:txBody>
            <a:bodyPr lIns="91422" tIns="45711" rIns="91422" bIns="45711"/>
            <a:lstStyle>
              <a:defPPr>
                <a:defRPr lang="th-TH"/>
              </a:defPPr>
              <a:lvl1pPr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1pPr>
              <a:lvl2pPr marL="234950" indent="77788"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2pPr>
              <a:lvl3pPr marL="471488" indent="157163"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3pPr>
              <a:lvl4pPr marL="708025" indent="234950"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4pPr>
              <a:lvl5pPr marL="944563" indent="314325"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a:defRPr/>
              </a:pPr>
              <a:r>
                <a:rPr lang="en-US" sz="1100" b="1" dirty="0">
                  <a:solidFill>
                    <a:schemeClr val="accent5">
                      <a:lumMod val="50000"/>
                    </a:schemeClr>
                  </a:solidFill>
                  <a:latin typeface="Times New Roman" panose="02020603050405020304" pitchFamily="18" charset="0"/>
                  <a:cs typeface="Times New Roman" panose="02020603050405020304" pitchFamily="18" charset="0"/>
                </a:rPr>
                <a:t>All rights reserved by Center for Research in Mathematics Education, Khon Kaen University</a:t>
              </a:r>
              <a:endParaRPr lang="th-TH" sz="1100" b="1" dirty="0">
                <a:solidFill>
                  <a:schemeClr val="accent5">
                    <a:lumMod val="50000"/>
                  </a:schemeClr>
                </a:solidFill>
                <a:latin typeface="Times New Roman" panose="02020603050405020304" pitchFamily="18" charset="0"/>
                <a:cs typeface="supermarket" pitchFamily="2" charset="0"/>
              </a:endParaRPr>
            </a:p>
          </p:txBody>
        </p:sp>
      </p:grpSp>
      <p:pic>
        <p:nvPicPr>
          <p:cNvPr id="49154" name="Picture 8" descr="DSC0516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2997200"/>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DSC05676"/>
          <p:cNvPicPr>
            <a:picLocks noChangeAspect="1" noChangeArrowheads="1"/>
          </p:cNvPicPr>
          <p:nvPr/>
        </p:nvPicPr>
        <p:blipFill>
          <a:blip r:embed="rId4" cstate="email">
            <a:lum bright="18000"/>
            <a:extLst>
              <a:ext uri="{28A0092B-C50C-407E-A947-70E740481C1C}">
                <a14:useLocalDpi xmlns:a14="http://schemas.microsoft.com/office/drawing/2010/main"/>
              </a:ext>
            </a:extLst>
          </a:blip>
          <a:srcRect/>
          <a:stretch>
            <a:fillRect/>
          </a:stretch>
        </p:blipFill>
        <p:spPr bwMode="auto">
          <a:xfrm>
            <a:off x="2771775" y="1052513"/>
            <a:ext cx="46085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DSC06383"/>
          <p:cNvPicPr>
            <a:picLocks noChangeAspect="1" noChangeArrowheads="1"/>
          </p:cNvPicPr>
          <p:nvPr/>
        </p:nvPicPr>
        <p:blipFill>
          <a:blip r:embed="rId5" cstate="email">
            <a:lum bright="24000"/>
            <a:extLst>
              <a:ext uri="{28A0092B-C50C-407E-A947-70E740481C1C}">
                <a14:useLocalDpi xmlns:a14="http://schemas.microsoft.com/office/drawing/2010/main"/>
              </a:ext>
            </a:extLst>
          </a:blip>
          <a:srcRect/>
          <a:stretch>
            <a:fillRect/>
          </a:stretch>
        </p:blipFill>
        <p:spPr bwMode="auto">
          <a:xfrm>
            <a:off x="4643438" y="3716338"/>
            <a:ext cx="3887787"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8" name="Text Box 9"/>
          <p:cNvSpPr txBox="1">
            <a:spLocks noChangeArrowheads="1"/>
          </p:cNvSpPr>
          <p:nvPr/>
        </p:nvSpPr>
        <p:spPr bwMode="auto">
          <a:xfrm>
            <a:off x="7451725" y="1052513"/>
            <a:ext cx="1477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2400" dirty="0">
                <a:latin typeface="Times New Roman" panose="02020603050405020304" pitchFamily="18" charset="0"/>
                <a:cs typeface="Times New Roman" panose="02020603050405020304" pitchFamily="18" charset="0"/>
              </a:rPr>
              <a:t>Plan Lesson on Monday</a:t>
            </a:r>
            <a:endParaRPr lang="th-TH" sz="2400" dirty="0">
              <a:latin typeface="Times New Roman" panose="02020603050405020304" pitchFamily="18" charset="0"/>
              <a:cs typeface="Cordia New" pitchFamily="34" charset="-34"/>
            </a:endParaRPr>
          </a:p>
        </p:txBody>
      </p:sp>
      <p:sp>
        <p:nvSpPr>
          <p:cNvPr id="49159" name="Text Box 10"/>
          <p:cNvSpPr txBox="1">
            <a:spLocks noChangeArrowheads="1"/>
          </p:cNvSpPr>
          <p:nvPr/>
        </p:nvSpPr>
        <p:spPr bwMode="auto">
          <a:xfrm>
            <a:off x="6877050" y="3789363"/>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Do</a:t>
            </a:r>
            <a:endParaRPr lang="th-TH" sz="3600" dirty="0">
              <a:solidFill>
                <a:schemeClr val="bg1"/>
              </a:solidFill>
              <a:latin typeface="Times New Roman" panose="02020603050405020304" pitchFamily="18" charset="0"/>
              <a:cs typeface="Cordia New" pitchFamily="34" charset="-34"/>
            </a:endParaRPr>
          </a:p>
        </p:txBody>
      </p:sp>
      <p:sp>
        <p:nvSpPr>
          <p:cNvPr id="49160" name="Text Box 11"/>
          <p:cNvSpPr txBox="1">
            <a:spLocks noChangeArrowheads="1"/>
          </p:cNvSpPr>
          <p:nvPr/>
        </p:nvSpPr>
        <p:spPr bwMode="auto">
          <a:xfrm>
            <a:off x="395288" y="5308600"/>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See</a:t>
            </a:r>
            <a:endParaRPr lang="th-TH" sz="3600" dirty="0">
              <a:solidFill>
                <a:schemeClr val="bg1"/>
              </a:solidFill>
              <a:latin typeface="Times New Roman" panose="02020603050405020304" pitchFamily="18" charset="0"/>
              <a:cs typeface="Cordia New" pitchFamily="34" charset="-34"/>
            </a:endParaRPr>
          </a:p>
        </p:txBody>
      </p:sp>
      <p:sp>
        <p:nvSpPr>
          <p:cNvPr id="49161" name="Text Box 12"/>
          <p:cNvSpPr txBox="1">
            <a:spLocks noChangeArrowheads="1"/>
          </p:cNvSpPr>
          <p:nvPr/>
        </p:nvSpPr>
        <p:spPr bwMode="auto">
          <a:xfrm>
            <a:off x="323850" y="6149975"/>
            <a:ext cx="4103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dirty="0">
                <a:latin typeface="Times New Roman" panose="02020603050405020304" pitchFamily="18" charset="0"/>
                <a:cs typeface="Times New Roman" panose="02020603050405020304" pitchFamily="18" charset="0"/>
              </a:rPr>
              <a:t>Reflect on Wednesday</a:t>
            </a:r>
            <a:endParaRPr lang="th-TH" dirty="0">
              <a:latin typeface="Times New Roman" panose="02020603050405020304" pitchFamily="18" charset="0"/>
              <a:cs typeface="Cordia New" pitchFamily="34" charset="-34"/>
            </a:endParaRPr>
          </a:p>
        </p:txBody>
      </p:sp>
      <p:sp>
        <p:nvSpPr>
          <p:cNvPr id="49162" name="Text Box 13"/>
          <p:cNvSpPr txBox="1">
            <a:spLocks noChangeArrowheads="1"/>
          </p:cNvSpPr>
          <p:nvPr/>
        </p:nvSpPr>
        <p:spPr bwMode="auto">
          <a:xfrm>
            <a:off x="5580063" y="1125538"/>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Plan</a:t>
            </a:r>
            <a:endParaRPr lang="th-TH" sz="3600" dirty="0">
              <a:solidFill>
                <a:schemeClr val="bg1"/>
              </a:solidFill>
              <a:latin typeface="Times New Roman" panose="02020603050405020304" pitchFamily="18" charset="0"/>
              <a:cs typeface="Cordia New" pitchFamily="34" charset="-34"/>
            </a:endParaRPr>
          </a:p>
        </p:txBody>
      </p:sp>
      <p:sp>
        <p:nvSpPr>
          <p:cNvPr id="12" name="Rectangle 2"/>
          <p:cNvSpPr>
            <a:spLocks noGrp="1" noChangeArrowheads="1"/>
          </p:cNvSpPr>
          <p:nvPr>
            <p:ph type="title"/>
          </p:nvPr>
        </p:nvSpPr>
        <p:spPr>
          <a:xfrm>
            <a:off x="2214786" y="-1"/>
            <a:ext cx="6820572" cy="548443"/>
          </a:xfrm>
        </p:spPr>
        <p:txBody>
          <a:bodyPr>
            <a:normAutofit/>
          </a:bodyPr>
          <a:lstStyle/>
          <a:p>
            <a:pPr eaLnBrk="1" hangingPunct="1"/>
            <a:r>
              <a:rPr lang="en-US" sz="3200" b="1" dirty="0">
                <a:latin typeface="Times New Roman" panose="02020603050405020304" pitchFamily="18" charset="0"/>
                <a:cs typeface="Times New Roman" panose="02020603050405020304" pitchFamily="18" charset="0"/>
              </a:rPr>
              <a:t>Scenario at  1</a:t>
            </a:r>
            <a:r>
              <a:rPr lang="en-US" sz="3200" b="1" baseline="30000" dirty="0">
                <a:latin typeface="Times New Roman" panose="02020603050405020304" pitchFamily="18" charset="0"/>
                <a:cs typeface="Times New Roman" panose="02020603050405020304" pitchFamily="18" charset="0"/>
              </a:rPr>
              <a:t>st</a:t>
            </a:r>
            <a:r>
              <a:rPr lang="en-US" sz="3200" b="1" dirty="0">
                <a:latin typeface="Times New Roman" panose="02020603050405020304" pitchFamily="18" charset="0"/>
                <a:cs typeface="Times New Roman" panose="02020603050405020304" pitchFamily="18" charset="0"/>
              </a:rPr>
              <a:t> year project school</a:t>
            </a:r>
            <a:endParaRPr lang="th-TH" sz="3200" b="1" dirty="0">
              <a:latin typeface="Times New Roman" panose="02020603050405020304" pitchFamily="18" charset="0"/>
            </a:endParaRPr>
          </a:p>
        </p:txBody>
      </p:sp>
      <p:sp>
        <p:nvSpPr>
          <p:cNvPr id="2" name="Rectangle 1"/>
          <p:cNvSpPr/>
          <p:nvPr/>
        </p:nvSpPr>
        <p:spPr>
          <a:xfrm>
            <a:off x="3065667" y="559807"/>
            <a:ext cx="4020728" cy="369332"/>
          </a:xfrm>
          <a:prstGeom prst="rect">
            <a:avLst/>
          </a:prstGeom>
        </p:spPr>
        <p:txBody>
          <a:bodyPr wrap="square">
            <a:spAutoFit/>
          </a:bodyPr>
          <a:lstStyle/>
          <a:p>
            <a:pPr algn="ctr">
              <a:spcBef>
                <a:spcPct val="50000"/>
              </a:spcBef>
              <a:defRPr/>
            </a:pPr>
            <a:r>
              <a:rPr lang="en-US" b="1" dirty="0">
                <a:solidFill>
                  <a:schemeClr val="bg2">
                    <a:lumMod val="25000"/>
                  </a:schemeClr>
                </a:solidFill>
                <a:latin typeface="Times New Roman" panose="02020603050405020304" pitchFamily="18" charset="0"/>
                <a:cs typeface="Times New Roman" panose="02020603050405020304" pitchFamily="18" charset="0"/>
              </a:rPr>
              <a:t>Chumchonban  chonnabot school</a:t>
            </a:r>
            <a:endParaRPr lang="th-TH" b="1" dirty="0">
              <a:solidFill>
                <a:schemeClr val="bg2">
                  <a:lumMod val="25000"/>
                </a:schemeClr>
              </a:solidFill>
              <a:latin typeface="Times New Roman" panose="02020603050405020304" pitchFamily="18" charset="0"/>
              <a:cs typeface="TH SarabunPSK" pitchFamily="34" charset="-34"/>
            </a:endParaRPr>
          </a:p>
        </p:txBody>
      </p:sp>
      <p:sp>
        <p:nvSpPr>
          <p:cNvPr id="24" name="Right Arrow 23"/>
          <p:cNvSpPr/>
          <p:nvPr/>
        </p:nvSpPr>
        <p:spPr>
          <a:xfrm rot="2235561">
            <a:off x="7217636" y="2940113"/>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25" name="Right Arrow 24"/>
          <p:cNvSpPr/>
          <p:nvPr/>
        </p:nvSpPr>
        <p:spPr>
          <a:xfrm rot="10800000">
            <a:off x="3681200" y="5212004"/>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26" name="Right Arrow 25"/>
          <p:cNvSpPr/>
          <p:nvPr/>
        </p:nvSpPr>
        <p:spPr>
          <a:xfrm rot="19325050">
            <a:off x="1894180" y="3050576"/>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latin typeface="Times New Roman" panose="02020603050405020304" pitchFamily="18" charset="0"/>
            </a:endParaRPr>
          </a:p>
        </p:txBody>
      </p:sp>
      <p:sp>
        <p:nvSpPr>
          <p:cNvPr id="4" name="Slide Number Placeholder 3"/>
          <p:cNvSpPr>
            <a:spLocks noGrp="1"/>
          </p:cNvSpPr>
          <p:nvPr>
            <p:ph type="sldNum" sz="quarter" idx="12"/>
          </p:nvPr>
        </p:nvSpPr>
        <p:spPr/>
        <p:txBody>
          <a:bodyPr/>
          <a:lstStyle/>
          <a:p>
            <a:fld id="{20ABF65A-8C2A-4C1E-86F0-98A54B1FB07A}" type="slidenum">
              <a:rPr lang="th-TH" smtClean="0"/>
              <a:t>28</a:t>
            </a:fld>
            <a:endParaRPr lang="th-TH"/>
          </a:p>
        </p:txBody>
      </p:sp>
      <p:sp>
        <p:nvSpPr>
          <p:cNvPr id="23" name="สี่เหลี่ยมผืนผ้า 22"/>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2179411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กลุ่ม 7"/>
          <p:cNvGrpSpPr>
            <a:grpSpLocks/>
          </p:cNvGrpSpPr>
          <p:nvPr/>
        </p:nvGrpSpPr>
        <p:grpSpPr bwMode="auto">
          <a:xfrm>
            <a:off x="122236" y="6622391"/>
            <a:ext cx="6073844" cy="344488"/>
            <a:chOff x="122802" y="6527260"/>
            <a:chExt cx="6073523" cy="344476"/>
          </a:xfrm>
        </p:grpSpPr>
        <p:pic>
          <p:nvPicPr>
            <p:cNvPr id="16" name="Picture 7" descr="logo_CRME.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802" y="6540907"/>
              <a:ext cx="215989" cy="215993"/>
            </a:xfrm>
            <a:prstGeom prst="rect">
              <a:avLst/>
            </a:prstGeom>
            <a:effectLst>
              <a:outerShdw blurRad="63500" sx="102000" sy="102000" algn="ctr" rotWithShape="0">
                <a:prstClr val="black">
                  <a:alpha val="40000"/>
                </a:prstClr>
              </a:outerShdw>
            </a:effectLst>
          </p:spPr>
        </p:pic>
        <p:sp>
          <p:nvSpPr>
            <p:cNvPr id="17" name="Footer Placeholder 18"/>
            <p:cNvSpPr txBox="1">
              <a:spLocks/>
            </p:cNvSpPr>
            <p:nvPr/>
          </p:nvSpPr>
          <p:spPr>
            <a:xfrm>
              <a:off x="300310" y="6527260"/>
              <a:ext cx="5896015" cy="344476"/>
            </a:xfrm>
            <a:prstGeom prst="rect">
              <a:avLst/>
            </a:prstGeom>
          </p:spPr>
          <p:txBody>
            <a:bodyPr lIns="91422" tIns="45711" rIns="91422" bIns="45711"/>
            <a:lstStyle>
              <a:defPPr>
                <a:defRPr lang="th-TH"/>
              </a:defPPr>
              <a:lvl1pPr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1pPr>
              <a:lvl2pPr marL="234950" indent="77788"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2pPr>
              <a:lvl3pPr marL="471488" indent="157163"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3pPr>
              <a:lvl4pPr marL="708025" indent="234950"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4pPr>
              <a:lvl5pPr marL="944563" indent="314325"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a:defRPr/>
              </a:pPr>
              <a:r>
                <a:rPr lang="en-US" sz="1100" b="1" dirty="0">
                  <a:solidFill>
                    <a:schemeClr val="accent5">
                      <a:lumMod val="50000"/>
                    </a:schemeClr>
                  </a:solidFill>
                  <a:latin typeface="Times New Roman" panose="02020603050405020304" pitchFamily="18" charset="0"/>
                  <a:cs typeface="Times New Roman" panose="02020603050405020304" pitchFamily="18" charset="0"/>
                </a:rPr>
                <a:t>All rights reserved by Center for Research in Mathematics Education, Khon Kaen University</a:t>
              </a:r>
              <a:endParaRPr lang="th-TH" sz="1100" b="1" dirty="0">
                <a:solidFill>
                  <a:schemeClr val="accent5">
                    <a:lumMod val="50000"/>
                  </a:schemeClr>
                </a:solidFill>
                <a:latin typeface="Times New Roman" panose="02020603050405020304" pitchFamily="18" charset="0"/>
                <a:cs typeface="supermarket" pitchFamily="2" charset="0"/>
              </a:endParaRPr>
            </a:p>
          </p:txBody>
        </p:sp>
      </p:grpSp>
      <p:pic>
        <p:nvPicPr>
          <p:cNvPr id="50179" name="Picture 9" descr="DSC06345"/>
          <p:cNvPicPr>
            <a:picLocks noGrp="1" noChangeAspect="1" noChangeArrowheads="1"/>
          </p:cNvPicPr>
          <p:nvPr>
            <p:ph sz="quarter" idx="2"/>
          </p:nvPr>
        </p:nvPicPr>
        <p:blipFill>
          <a:blip r:embed="rId3" cstate="email">
            <a:lum bright="12000"/>
            <a:extLst>
              <a:ext uri="{28A0092B-C50C-407E-A947-70E740481C1C}">
                <a14:useLocalDpi xmlns:a14="http://schemas.microsoft.com/office/drawing/2010/main"/>
              </a:ext>
            </a:extLst>
          </a:blip>
          <a:srcRect/>
          <a:stretch>
            <a:fillRect/>
          </a:stretch>
        </p:blipFill>
        <p:spPr>
          <a:xfrm>
            <a:off x="5003800" y="2708275"/>
            <a:ext cx="3887788" cy="2914650"/>
          </a:xfrm>
        </p:spPr>
      </p:pic>
      <p:pic>
        <p:nvPicPr>
          <p:cNvPr id="50180" name="Picture 10" descr="DSC08226"/>
          <p:cNvPicPr>
            <a:picLocks noGrp="1" noChangeAspect="1" noChangeArrowheads="1"/>
          </p:cNvPicPr>
          <p:nvPr>
            <p:ph sz="quarter" idx="1"/>
          </p:nvPr>
        </p:nvPicPr>
        <p:blipFill>
          <a:blip r:embed="rId4" cstate="email">
            <a:lum bright="6000"/>
            <a:extLst>
              <a:ext uri="{28A0092B-C50C-407E-A947-70E740481C1C}">
                <a14:useLocalDpi xmlns:a14="http://schemas.microsoft.com/office/drawing/2010/main"/>
              </a:ext>
            </a:extLst>
          </a:blip>
          <a:srcRect/>
          <a:stretch>
            <a:fillRect/>
          </a:stretch>
        </p:blipFill>
        <p:spPr>
          <a:xfrm>
            <a:off x="1476375" y="1125538"/>
            <a:ext cx="4502150" cy="3376612"/>
          </a:xfrm>
        </p:spPr>
      </p:pic>
      <p:pic>
        <p:nvPicPr>
          <p:cNvPr id="50181" name="Picture 11" descr="DSC06244"/>
          <p:cNvPicPr>
            <a:picLocks noGrp="1" noChangeAspect="1" noChangeArrowheads="1"/>
          </p:cNvPicPr>
          <p:nvPr>
            <p:ph sz="quarter" idx="3"/>
          </p:nvPr>
        </p:nvPicPr>
        <p:blipFill>
          <a:blip r:embed="rId5" cstate="email">
            <a:lum bright="12000"/>
            <a:extLst>
              <a:ext uri="{28A0092B-C50C-407E-A947-70E740481C1C}">
                <a14:useLocalDpi xmlns:a14="http://schemas.microsoft.com/office/drawing/2010/main"/>
              </a:ext>
            </a:extLst>
          </a:blip>
          <a:srcRect/>
          <a:stretch>
            <a:fillRect/>
          </a:stretch>
        </p:blipFill>
        <p:spPr>
          <a:xfrm>
            <a:off x="539750" y="3644900"/>
            <a:ext cx="3960813" cy="2970213"/>
          </a:xfrm>
        </p:spPr>
      </p:pic>
      <p:sp>
        <p:nvSpPr>
          <p:cNvPr id="50182" name="Text Box 12"/>
          <p:cNvSpPr txBox="1">
            <a:spLocks noChangeArrowheads="1"/>
          </p:cNvSpPr>
          <p:nvPr/>
        </p:nvSpPr>
        <p:spPr bwMode="auto">
          <a:xfrm>
            <a:off x="4211638" y="1196975"/>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Plan</a:t>
            </a:r>
            <a:endParaRPr lang="th-TH" sz="3600" dirty="0">
              <a:solidFill>
                <a:schemeClr val="bg1"/>
              </a:solidFill>
              <a:latin typeface="Times New Roman" panose="02020603050405020304" pitchFamily="18" charset="0"/>
              <a:cs typeface="Cordia New" pitchFamily="34" charset="-34"/>
            </a:endParaRPr>
          </a:p>
        </p:txBody>
      </p:sp>
      <p:sp>
        <p:nvSpPr>
          <p:cNvPr id="50183" name="Text Box 13"/>
          <p:cNvSpPr txBox="1">
            <a:spLocks noChangeArrowheads="1"/>
          </p:cNvSpPr>
          <p:nvPr/>
        </p:nvSpPr>
        <p:spPr bwMode="auto">
          <a:xfrm>
            <a:off x="5219700" y="4941888"/>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Do</a:t>
            </a:r>
            <a:endParaRPr lang="th-TH" sz="3600" dirty="0">
              <a:solidFill>
                <a:schemeClr val="bg1"/>
              </a:solidFill>
              <a:latin typeface="Times New Roman" panose="02020603050405020304" pitchFamily="18" charset="0"/>
              <a:cs typeface="Cordia New" pitchFamily="34" charset="-34"/>
            </a:endParaRPr>
          </a:p>
        </p:txBody>
      </p:sp>
      <p:sp>
        <p:nvSpPr>
          <p:cNvPr id="50184" name="Text Box 14"/>
          <p:cNvSpPr txBox="1">
            <a:spLocks noChangeArrowheads="1"/>
          </p:cNvSpPr>
          <p:nvPr/>
        </p:nvSpPr>
        <p:spPr bwMode="auto">
          <a:xfrm>
            <a:off x="539750" y="3644900"/>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See</a:t>
            </a:r>
            <a:endParaRPr lang="th-TH" sz="3600" dirty="0">
              <a:solidFill>
                <a:schemeClr val="bg1"/>
              </a:solidFill>
              <a:latin typeface="Times New Roman" panose="02020603050405020304" pitchFamily="18" charset="0"/>
              <a:cs typeface="Cordia New" pitchFamily="34" charset="-34"/>
            </a:endParaRPr>
          </a:p>
        </p:txBody>
      </p:sp>
      <p:sp>
        <p:nvSpPr>
          <p:cNvPr id="50185" name="Text Box 15"/>
          <p:cNvSpPr txBox="1">
            <a:spLocks noChangeArrowheads="1"/>
          </p:cNvSpPr>
          <p:nvPr/>
        </p:nvSpPr>
        <p:spPr bwMode="auto">
          <a:xfrm>
            <a:off x="6374603" y="1481798"/>
            <a:ext cx="21605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dirty="0">
                <a:latin typeface="Times New Roman" panose="02020603050405020304" pitchFamily="18" charset="0"/>
                <a:cs typeface="Times New Roman" panose="02020603050405020304" pitchFamily="18" charset="0"/>
              </a:rPr>
              <a:t>Plan Lesson    on Tuesday</a:t>
            </a:r>
            <a:endParaRPr lang="th-TH" dirty="0">
              <a:latin typeface="Times New Roman" panose="02020603050405020304" pitchFamily="18" charset="0"/>
              <a:cs typeface="Cordia New" pitchFamily="34" charset="-34"/>
            </a:endParaRPr>
          </a:p>
        </p:txBody>
      </p:sp>
      <p:sp>
        <p:nvSpPr>
          <p:cNvPr id="50186" name="Text Box 16"/>
          <p:cNvSpPr txBox="1">
            <a:spLocks noChangeArrowheads="1"/>
          </p:cNvSpPr>
          <p:nvPr/>
        </p:nvSpPr>
        <p:spPr bwMode="auto">
          <a:xfrm>
            <a:off x="4572000" y="6130925"/>
            <a:ext cx="4103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dirty="0">
                <a:solidFill>
                  <a:srgbClr val="0066FF"/>
                </a:solidFill>
                <a:latin typeface="Times New Roman" panose="02020603050405020304" pitchFamily="18" charset="0"/>
                <a:cs typeface="Times New Roman" panose="02020603050405020304" pitchFamily="18" charset="0"/>
              </a:rPr>
              <a:t>Reflect on Thursday</a:t>
            </a:r>
            <a:endParaRPr lang="th-TH" dirty="0">
              <a:solidFill>
                <a:srgbClr val="0066FF"/>
              </a:solidFill>
              <a:latin typeface="Times New Roman" panose="02020603050405020304" pitchFamily="18" charset="0"/>
              <a:cs typeface="Cordia New" pitchFamily="34" charset="-34"/>
            </a:endParaRPr>
          </a:p>
        </p:txBody>
      </p:sp>
      <p:sp>
        <p:nvSpPr>
          <p:cNvPr id="12" name="Rectangle 2"/>
          <p:cNvSpPr txBox="1">
            <a:spLocks noChangeArrowheads="1"/>
          </p:cNvSpPr>
          <p:nvPr/>
        </p:nvSpPr>
        <p:spPr bwMode="auto">
          <a:xfrm>
            <a:off x="2197100" y="-8708"/>
            <a:ext cx="6832338" cy="6326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Angsana New" pitchFamily="18" charset="-34"/>
              </a:defRPr>
            </a:lvl2pPr>
            <a:lvl3pPr algn="ctr" rtl="0" eaLnBrk="0" fontAlgn="base" hangingPunct="0">
              <a:spcBef>
                <a:spcPct val="0"/>
              </a:spcBef>
              <a:spcAft>
                <a:spcPct val="0"/>
              </a:spcAft>
              <a:defRPr sz="4400">
                <a:solidFill>
                  <a:schemeClr val="tx1"/>
                </a:solidFill>
                <a:latin typeface="Calibri" pitchFamily="34" charset="0"/>
                <a:cs typeface="Angsana New" pitchFamily="18" charset="-34"/>
              </a:defRPr>
            </a:lvl3pPr>
            <a:lvl4pPr algn="ctr" rtl="0" eaLnBrk="0" fontAlgn="base" hangingPunct="0">
              <a:spcBef>
                <a:spcPct val="0"/>
              </a:spcBef>
              <a:spcAft>
                <a:spcPct val="0"/>
              </a:spcAft>
              <a:defRPr sz="4400">
                <a:solidFill>
                  <a:schemeClr val="tx1"/>
                </a:solidFill>
                <a:latin typeface="Calibri" pitchFamily="34" charset="0"/>
                <a:cs typeface="Angsana New" pitchFamily="18" charset="-34"/>
              </a:defRPr>
            </a:lvl4pPr>
            <a:lvl5pPr algn="ctr" rtl="0" eaLnBrk="0" fontAlgn="base" hangingPunct="0">
              <a:spcBef>
                <a:spcPct val="0"/>
              </a:spcBef>
              <a:spcAft>
                <a:spcPct val="0"/>
              </a:spcAft>
              <a:defRPr sz="4400">
                <a:solidFill>
                  <a:schemeClr val="tx1"/>
                </a:solidFill>
                <a:latin typeface="Calibri" pitchFamily="34" charset="0"/>
                <a:cs typeface="Angsana New" pitchFamily="18" charset="-34"/>
              </a:defRPr>
            </a:lvl5pPr>
            <a:lvl6pPr marL="457200" algn="ctr" rtl="0" fontAlgn="base">
              <a:spcBef>
                <a:spcPct val="0"/>
              </a:spcBef>
              <a:spcAft>
                <a:spcPct val="0"/>
              </a:spcAft>
              <a:defRPr sz="4400">
                <a:solidFill>
                  <a:schemeClr val="tx1"/>
                </a:solidFill>
                <a:latin typeface="Calibri" pitchFamily="34" charset="0"/>
                <a:cs typeface="Angsana New" pitchFamily="18" charset="-34"/>
              </a:defRPr>
            </a:lvl6pPr>
            <a:lvl7pPr marL="914400" algn="ctr" rtl="0" fontAlgn="base">
              <a:spcBef>
                <a:spcPct val="0"/>
              </a:spcBef>
              <a:spcAft>
                <a:spcPct val="0"/>
              </a:spcAft>
              <a:defRPr sz="4400">
                <a:solidFill>
                  <a:schemeClr val="tx1"/>
                </a:solidFill>
                <a:latin typeface="Calibri" pitchFamily="34" charset="0"/>
                <a:cs typeface="Angsana New" pitchFamily="18" charset="-34"/>
              </a:defRPr>
            </a:lvl7pPr>
            <a:lvl8pPr marL="1371600" algn="ctr" rtl="0" fontAlgn="base">
              <a:spcBef>
                <a:spcPct val="0"/>
              </a:spcBef>
              <a:spcAft>
                <a:spcPct val="0"/>
              </a:spcAft>
              <a:defRPr sz="4400">
                <a:solidFill>
                  <a:schemeClr val="tx1"/>
                </a:solidFill>
                <a:latin typeface="Calibri" pitchFamily="34" charset="0"/>
                <a:cs typeface="Angsana New" pitchFamily="18" charset="-34"/>
              </a:defRPr>
            </a:lvl8pPr>
            <a:lvl9pPr marL="1828800" algn="ctr" rtl="0" fontAlgn="base">
              <a:spcBef>
                <a:spcPct val="0"/>
              </a:spcBef>
              <a:spcAft>
                <a:spcPct val="0"/>
              </a:spcAft>
              <a:defRPr sz="4400">
                <a:solidFill>
                  <a:schemeClr val="tx1"/>
                </a:solidFill>
                <a:latin typeface="Calibri" pitchFamily="34" charset="0"/>
                <a:cs typeface="Angsana New" pitchFamily="18" charset="-34"/>
              </a:defRPr>
            </a:lvl9pPr>
          </a:lstStyle>
          <a:p>
            <a:pPr algn="l" eaLnBrk="1" hangingPunct="1"/>
            <a:r>
              <a:rPr lang="en-US" sz="3200" b="1" dirty="0">
                <a:latin typeface="Times New Roman" panose="02020603050405020304" pitchFamily="18" charset="0"/>
                <a:cs typeface="Times New Roman" panose="02020603050405020304" pitchFamily="18" charset="0"/>
              </a:rPr>
              <a:t>Scenario at 2nd year project school</a:t>
            </a:r>
            <a:endParaRPr lang="th-TH" sz="3200" b="1" dirty="0">
              <a:latin typeface="Times New Roman" panose="02020603050405020304" pitchFamily="18" charset="0"/>
            </a:endParaRPr>
          </a:p>
        </p:txBody>
      </p:sp>
      <p:sp>
        <p:nvSpPr>
          <p:cNvPr id="2" name="Rectangle 1"/>
          <p:cNvSpPr/>
          <p:nvPr/>
        </p:nvSpPr>
        <p:spPr>
          <a:xfrm>
            <a:off x="2955643" y="623920"/>
            <a:ext cx="3921407" cy="369332"/>
          </a:xfrm>
          <a:prstGeom prst="rect">
            <a:avLst/>
          </a:prstGeom>
        </p:spPr>
        <p:txBody>
          <a:bodyPr wrap="square">
            <a:spAutoFit/>
          </a:bodyPr>
          <a:lstStyle/>
          <a:p>
            <a:pPr>
              <a:spcBef>
                <a:spcPct val="50000"/>
              </a:spcBef>
              <a:defRPr/>
            </a:pPr>
            <a:r>
              <a:rPr lang="en-US" b="1" dirty="0">
                <a:solidFill>
                  <a:schemeClr val="bg2">
                    <a:lumMod val="25000"/>
                  </a:schemeClr>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Banbuengniumbuengkrainoon school</a:t>
            </a:r>
            <a:endParaRPr lang="th-TH" b="1" dirty="0">
              <a:solidFill>
                <a:schemeClr val="bg2">
                  <a:lumMod val="25000"/>
                </a:schemeClr>
              </a:solidFill>
              <a:effectLst>
                <a:outerShdw blurRad="38100" dist="38100" dir="2700000" algn="tl">
                  <a:srgbClr val="FFFFFF"/>
                </a:outerShdw>
              </a:effectLst>
              <a:latin typeface="Times New Roman" panose="02020603050405020304" pitchFamily="18" charset="0"/>
              <a:cs typeface="TH SarabunPSK" pitchFamily="34" charset="-34"/>
            </a:endParaRPr>
          </a:p>
        </p:txBody>
      </p:sp>
      <p:sp>
        <p:nvSpPr>
          <p:cNvPr id="21" name="Right Arrow 20"/>
          <p:cNvSpPr/>
          <p:nvPr/>
        </p:nvSpPr>
        <p:spPr>
          <a:xfrm rot="2235561">
            <a:off x="5867130" y="2243797"/>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2" name="Right Arrow 21"/>
          <p:cNvSpPr/>
          <p:nvPr/>
        </p:nvSpPr>
        <p:spPr>
          <a:xfrm rot="10800000">
            <a:off x="4280467" y="5650166"/>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3" name="Right Arrow 22"/>
          <p:cNvSpPr/>
          <p:nvPr/>
        </p:nvSpPr>
        <p:spPr>
          <a:xfrm rot="19325050">
            <a:off x="225365" y="2910388"/>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4" name="Slide Number Placeholder 3"/>
          <p:cNvSpPr>
            <a:spLocks noGrp="1"/>
          </p:cNvSpPr>
          <p:nvPr>
            <p:ph type="sldNum" sz="quarter" idx="12"/>
          </p:nvPr>
        </p:nvSpPr>
        <p:spPr/>
        <p:txBody>
          <a:bodyPr/>
          <a:lstStyle/>
          <a:p>
            <a:fld id="{5AC803AF-6C98-44D1-A5FC-714EB4BC493E}" type="slidenum">
              <a:rPr lang="en-US" altLang="en-US" smtClean="0"/>
              <a:pPr/>
              <a:t>29</a:t>
            </a:fld>
            <a:endParaRPr lang="th-TH" altLang="en-US">
              <a:cs typeface="Cordia New" panose="020B0304020202020204" pitchFamily="34" charset="-34"/>
            </a:endParaRPr>
          </a:p>
        </p:txBody>
      </p:sp>
      <p:sp>
        <p:nvSpPr>
          <p:cNvPr id="20" name="สี่เหลี่ยมผืนผ้า 19"/>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3062864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124744"/>
            <a:ext cx="8229600" cy="3993307"/>
          </a:xfrm>
        </p:spPr>
        <p:txBody>
          <a:bodyPr>
            <a:normAutofit/>
          </a:bodyPr>
          <a:lstStyle/>
          <a:p>
            <a:pPr marL="0" indent="0" algn="ctr">
              <a:buNone/>
            </a:pPr>
            <a:r>
              <a:rPr lang="en-US" sz="6500" b="1" dirty="0">
                <a:latin typeface="Times New Roman" panose="02020603050405020304" pitchFamily="18" charset="0"/>
                <a:cs typeface="Times New Roman" panose="02020603050405020304" pitchFamily="18" charset="0"/>
              </a:rPr>
              <a:t>Paradigm Shift</a:t>
            </a:r>
          </a:p>
          <a:p>
            <a:pPr marL="0" indent="0" algn="ctr">
              <a:buNone/>
            </a:pPr>
            <a:r>
              <a:rPr lang="en-US" sz="6500" b="1" dirty="0">
                <a:latin typeface="Times New Roman" panose="02020603050405020304" pitchFamily="18" charset="0"/>
                <a:cs typeface="Times New Roman" panose="02020603050405020304" pitchFamily="18" charset="0"/>
              </a:rPr>
              <a:t>about </a:t>
            </a:r>
            <a:r>
              <a:rPr lang="en-US" sz="6500" b="1" dirty="0">
                <a:solidFill>
                  <a:srgbClr val="FF0000"/>
                </a:solidFill>
                <a:latin typeface="Times New Roman" panose="02020603050405020304" pitchFamily="18" charset="0"/>
                <a:cs typeface="Times New Roman" panose="02020603050405020304" pitchFamily="18" charset="0"/>
              </a:rPr>
              <a:t>Demanding Skills</a:t>
            </a:r>
            <a:r>
              <a:rPr lang="en-US" sz="6500" b="1" dirty="0">
                <a:latin typeface="Times New Roman" panose="02020603050405020304" pitchFamily="18" charset="0"/>
                <a:cs typeface="Times New Roman" panose="02020603050405020304" pitchFamily="18" charset="0"/>
              </a:rPr>
              <a:t> </a:t>
            </a:r>
          </a:p>
          <a:p>
            <a:pPr marL="0" indent="0" algn="ctr">
              <a:buNone/>
            </a:pPr>
            <a:r>
              <a:rPr lang="en-US" sz="6500" b="1" dirty="0">
                <a:latin typeface="Times New Roman" panose="02020603050405020304" pitchFamily="18" charset="0"/>
                <a:cs typeface="Times New Roman" panose="02020603050405020304" pitchFamily="18" charset="0"/>
              </a:rPr>
              <a:t>for the 21</a:t>
            </a:r>
            <a:r>
              <a:rPr lang="en-US" sz="6500" b="1" baseline="30000" dirty="0">
                <a:latin typeface="Times New Roman" panose="02020603050405020304" pitchFamily="18" charset="0"/>
                <a:cs typeface="Times New Roman" panose="02020603050405020304" pitchFamily="18" charset="0"/>
              </a:rPr>
              <a:t>st</a:t>
            </a:r>
            <a:r>
              <a:rPr lang="en-US" sz="6500" b="1" dirty="0">
                <a:latin typeface="Times New Roman" panose="02020603050405020304" pitchFamily="18" charset="0"/>
                <a:cs typeface="Times New Roman" panose="02020603050405020304" pitchFamily="18" charset="0"/>
              </a:rPr>
              <a:t> Century</a:t>
            </a:r>
          </a:p>
          <a:p>
            <a:pPr marL="0" indent="0" algn="ctr">
              <a:buNone/>
            </a:pPr>
            <a:endParaRPr lang="en-US" sz="6600" b="1" dirty="0"/>
          </a:p>
        </p:txBody>
      </p:sp>
      <p:graphicFrame>
        <p:nvGraphicFramePr>
          <p:cNvPr id="2" name="Diagram 1"/>
          <p:cNvGraphicFramePr/>
          <p:nvPr>
            <p:extLst/>
          </p:nvPr>
        </p:nvGraphicFramePr>
        <p:xfrm>
          <a:off x="-25152" y="4869160"/>
          <a:ext cx="9144000" cy="16877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สี่เหลี่ยมผืนผ้า 3">
            <a:extLst>
              <a:ext uri="{FF2B5EF4-FFF2-40B4-BE49-F238E27FC236}">
                <a16:creationId xmlns="" xmlns:a16="http://schemas.microsoft.com/office/drawing/2014/main" id="{7DBC0060-F693-4FA6-B6BE-085BC5783A05}"/>
              </a:ext>
            </a:extLst>
          </p:cNvPr>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2678394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กลุ่ม 7"/>
          <p:cNvGrpSpPr>
            <a:grpSpLocks/>
          </p:cNvGrpSpPr>
          <p:nvPr/>
        </p:nvGrpSpPr>
        <p:grpSpPr bwMode="auto">
          <a:xfrm>
            <a:off x="122236" y="6622391"/>
            <a:ext cx="6073844" cy="344488"/>
            <a:chOff x="122802" y="6527260"/>
            <a:chExt cx="6073523" cy="344476"/>
          </a:xfrm>
        </p:grpSpPr>
        <p:pic>
          <p:nvPicPr>
            <p:cNvPr id="15" name="Picture 7" descr="logo_CRME.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2802" y="6540907"/>
              <a:ext cx="215989" cy="215993"/>
            </a:xfrm>
            <a:prstGeom prst="rect">
              <a:avLst/>
            </a:prstGeom>
            <a:effectLst>
              <a:outerShdw blurRad="63500" sx="102000" sy="102000" algn="ctr" rotWithShape="0">
                <a:prstClr val="black">
                  <a:alpha val="40000"/>
                </a:prstClr>
              </a:outerShdw>
            </a:effectLst>
          </p:spPr>
        </p:pic>
        <p:sp>
          <p:nvSpPr>
            <p:cNvPr id="16" name="Footer Placeholder 18"/>
            <p:cNvSpPr txBox="1">
              <a:spLocks/>
            </p:cNvSpPr>
            <p:nvPr/>
          </p:nvSpPr>
          <p:spPr>
            <a:xfrm>
              <a:off x="300310" y="6527260"/>
              <a:ext cx="5896015" cy="344476"/>
            </a:xfrm>
            <a:prstGeom prst="rect">
              <a:avLst/>
            </a:prstGeom>
          </p:spPr>
          <p:txBody>
            <a:bodyPr lIns="91422" tIns="45711" rIns="91422" bIns="45711"/>
            <a:lstStyle>
              <a:defPPr>
                <a:defRPr lang="th-TH"/>
              </a:defPPr>
              <a:lvl1pPr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1pPr>
              <a:lvl2pPr marL="234950" indent="77788"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2pPr>
              <a:lvl3pPr marL="471488" indent="157163"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3pPr>
              <a:lvl4pPr marL="708025" indent="234950"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4pPr>
              <a:lvl5pPr marL="944563" indent="314325" algn="l" defTabSz="401638" rtl="0" fontAlgn="base">
                <a:spcBef>
                  <a:spcPct val="0"/>
                </a:spcBef>
                <a:spcAft>
                  <a:spcPct val="0"/>
                </a:spcAft>
                <a:defRPr sz="2500" kern="1200">
                  <a:solidFill>
                    <a:srgbClr val="000000"/>
                  </a:solidFill>
                  <a:latin typeface="Helvetica Light"/>
                  <a:ea typeface="Helvetica Light"/>
                  <a:cs typeface="Helvetica Light"/>
                  <a:sym typeface="Helvetica Light"/>
                </a:defRPr>
              </a:lvl5pPr>
              <a:lvl6pPr marL="2286000" algn="l" defTabSz="914400" rtl="0" eaLnBrk="1" latinLnBrk="0" hangingPunct="1">
                <a:defRPr sz="2500" kern="1200">
                  <a:solidFill>
                    <a:srgbClr val="000000"/>
                  </a:solidFill>
                  <a:latin typeface="Helvetica Light"/>
                  <a:ea typeface="Helvetica Light"/>
                  <a:cs typeface="Helvetica Light"/>
                  <a:sym typeface="Helvetica Light"/>
                </a:defRPr>
              </a:lvl6pPr>
              <a:lvl7pPr marL="2743200" algn="l" defTabSz="914400" rtl="0" eaLnBrk="1" latinLnBrk="0" hangingPunct="1">
                <a:defRPr sz="2500" kern="1200">
                  <a:solidFill>
                    <a:srgbClr val="000000"/>
                  </a:solidFill>
                  <a:latin typeface="Helvetica Light"/>
                  <a:ea typeface="Helvetica Light"/>
                  <a:cs typeface="Helvetica Light"/>
                  <a:sym typeface="Helvetica Light"/>
                </a:defRPr>
              </a:lvl7pPr>
              <a:lvl8pPr marL="3200400" algn="l" defTabSz="914400" rtl="0" eaLnBrk="1" latinLnBrk="0" hangingPunct="1">
                <a:defRPr sz="2500" kern="1200">
                  <a:solidFill>
                    <a:srgbClr val="000000"/>
                  </a:solidFill>
                  <a:latin typeface="Helvetica Light"/>
                  <a:ea typeface="Helvetica Light"/>
                  <a:cs typeface="Helvetica Light"/>
                  <a:sym typeface="Helvetica Light"/>
                </a:defRPr>
              </a:lvl8pPr>
              <a:lvl9pPr marL="3657600" algn="l" defTabSz="914400" rtl="0" eaLnBrk="1" latinLnBrk="0" hangingPunct="1">
                <a:defRPr sz="2500" kern="1200">
                  <a:solidFill>
                    <a:srgbClr val="000000"/>
                  </a:solidFill>
                  <a:latin typeface="Helvetica Light"/>
                  <a:ea typeface="Helvetica Light"/>
                  <a:cs typeface="Helvetica Light"/>
                  <a:sym typeface="Helvetica Light"/>
                </a:defRPr>
              </a:lvl9pPr>
            </a:lstStyle>
            <a:p>
              <a:pPr>
                <a:defRPr/>
              </a:pPr>
              <a:r>
                <a:rPr lang="en-US" sz="1100" b="1" dirty="0">
                  <a:solidFill>
                    <a:schemeClr val="accent5">
                      <a:lumMod val="50000"/>
                    </a:schemeClr>
                  </a:solidFill>
                  <a:latin typeface="Arial Narrow" panose="020B0606020202030204" pitchFamily="34" charset="0"/>
                </a:rPr>
                <a:t>All rights reserved by Center for Research in Mathematics Education, Khon Kaen University</a:t>
              </a:r>
              <a:endParaRPr lang="th-TH" sz="1100" b="1" dirty="0">
                <a:solidFill>
                  <a:schemeClr val="accent5">
                    <a:lumMod val="50000"/>
                  </a:schemeClr>
                </a:solidFill>
                <a:latin typeface="Arial Narrow" panose="020B0606020202030204" pitchFamily="34" charset="0"/>
                <a:cs typeface="supermarket" pitchFamily="2" charset="0"/>
              </a:endParaRPr>
            </a:p>
          </p:txBody>
        </p:sp>
      </p:grpSp>
      <p:sp>
        <p:nvSpPr>
          <p:cNvPr id="41987" name="Text Box 13"/>
          <p:cNvSpPr txBox="1">
            <a:spLocks noChangeArrowheads="1"/>
          </p:cNvSpPr>
          <p:nvPr/>
        </p:nvSpPr>
        <p:spPr bwMode="auto">
          <a:xfrm>
            <a:off x="5219700" y="4941888"/>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sz="3600">
                <a:solidFill>
                  <a:schemeClr val="bg1"/>
                </a:solidFill>
              </a:rPr>
              <a:t>Do</a:t>
            </a:r>
            <a:endParaRPr lang="th-TH" sz="3600">
              <a:solidFill>
                <a:schemeClr val="bg1"/>
              </a:solidFill>
              <a:cs typeface="Cordia New" panose="020B0304020202020204" pitchFamily="34" charset="-34"/>
            </a:endParaRPr>
          </a:p>
        </p:txBody>
      </p:sp>
      <p:sp>
        <p:nvSpPr>
          <p:cNvPr id="41988" name="Text Box 14"/>
          <p:cNvSpPr txBox="1">
            <a:spLocks noChangeArrowheads="1"/>
          </p:cNvSpPr>
          <p:nvPr/>
        </p:nvSpPr>
        <p:spPr bwMode="auto">
          <a:xfrm>
            <a:off x="539750" y="3644900"/>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anose="020B0604020202020204" pitchFamily="34" charset="0"/>
                <a:cs typeface="Angsana New" panose="02020603050405020304" pitchFamily="18" charset="-34"/>
              </a:defRPr>
            </a:lvl1pPr>
            <a:lvl2pPr marL="742950" indent="-285750" eaLnBrk="0" hangingPunct="0">
              <a:defRPr sz="2800">
                <a:solidFill>
                  <a:schemeClr val="tx1"/>
                </a:solidFill>
                <a:latin typeface="Arial" panose="020B0604020202020204" pitchFamily="34" charset="0"/>
                <a:cs typeface="Angsana New" panose="02020603050405020304" pitchFamily="18" charset="-34"/>
              </a:defRPr>
            </a:lvl2pPr>
            <a:lvl3pPr marL="1143000" indent="-228600" eaLnBrk="0" hangingPunct="0">
              <a:defRPr sz="2800">
                <a:solidFill>
                  <a:schemeClr val="tx1"/>
                </a:solidFill>
                <a:latin typeface="Arial" panose="020B0604020202020204" pitchFamily="34" charset="0"/>
                <a:cs typeface="Angsana New" panose="02020603050405020304" pitchFamily="18" charset="-34"/>
              </a:defRPr>
            </a:lvl3pPr>
            <a:lvl4pPr marL="1600200" indent="-228600" eaLnBrk="0" hangingPunct="0">
              <a:defRPr sz="2800">
                <a:solidFill>
                  <a:schemeClr val="tx1"/>
                </a:solidFill>
                <a:latin typeface="Arial" panose="020B0604020202020204" pitchFamily="34" charset="0"/>
                <a:cs typeface="Angsana New" panose="02020603050405020304" pitchFamily="18" charset="-34"/>
              </a:defRPr>
            </a:lvl4pPr>
            <a:lvl5pPr marL="2057400" indent="-228600" eaLnBrk="0" hangingPunct="0">
              <a:defRPr sz="2800">
                <a:solidFill>
                  <a:schemeClr val="tx1"/>
                </a:solidFill>
                <a:latin typeface="Arial" panose="020B0604020202020204" pitchFamily="34" charset="0"/>
                <a:cs typeface="Angsana New" panose="02020603050405020304" pitchFamily="18" charset="-34"/>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ngsana New" panose="02020603050405020304" pitchFamily="18" charset="-34"/>
              </a:defRPr>
            </a:lvl9pPr>
          </a:lstStyle>
          <a:p>
            <a:pPr eaLnBrk="1" hangingPunct="1">
              <a:spcBef>
                <a:spcPct val="50000"/>
              </a:spcBef>
            </a:pPr>
            <a:r>
              <a:rPr lang="en-US" sz="3600">
                <a:solidFill>
                  <a:schemeClr val="bg1"/>
                </a:solidFill>
              </a:rPr>
              <a:t>See</a:t>
            </a:r>
            <a:endParaRPr lang="th-TH" sz="3600">
              <a:solidFill>
                <a:schemeClr val="bg1"/>
              </a:solidFill>
              <a:cs typeface="Cordia New" panose="020B0304020202020204" pitchFamily="34" charset="-34"/>
            </a:endParaRPr>
          </a:p>
        </p:txBody>
      </p:sp>
      <p:pic>
        <p:nvPicPr>
          <p:cNvPr id="41991" name="ตัวยึดเนื้อหา 14" descr="sman 309ww.jpg"/>
          <p:cNvPicPr>
            <a:picLocks noGrp="1" noChangeAspect="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2428875" y="1071563"/>
            <a:ext cx="3619500" cy="2714625"/>
          </a:xfrm>
        </p:spPr>
      </p:pic>
      <p:pic>
        <p:nvPicPr>
          <p:cNvPr id="41992" name="ตัวยึดเนื้อหา 13" descr="sman 039ww.jpg"/>
          <p:cNvPicPr>
            <a:picLocks noGrp="1" noChangeAspect="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719181" y="3714750"/>
            <a:ext cx="3143250" cy="2357438"/>
          </a:xfrm>
        </p:spPr>
      </p:pic>
      <p:pic>
        <p:nvPicPr>
          <p:cNvPr id="41993" name="รูปภาพ 15" descr="sman 024w.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03171" y="4785185"/>
            <a:ext cx="1732539" cy="129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ตัวยึดเนื้อหา 9" descr="ladda 021-1.jpg"/>
          <p:cNvPicPr>
            <a:picLocks noGrp="1" noChangeAspect="1"/>
          </p:cNvPicPr>
          <p:nvPr>
            <p:ph sz="quarter" idx="1"/>
          </p:nvPr>
        </p:nvPicPr>
        <p:blipFill>
          <a:blip r:embed="rId6" cstate="email">
            <a:extLst>
              <a:ext uri="{28A0092B-C50C-407E-A947-70E740481C1C}">
                <a14:useLocalDpi xmlns:a14="http://schemas.microsoft.com/office/drawing/2010/main"/>
              </a:ext>
            </a:extLst>
          </a:blip>
          <a:srcRect/>
          <a:stretch>
            <a:fillRect/>
          </a:stretch>
        </p:blipFill>
        <p:spPr>
          <a:xfrm>
            <a:off x="460375" y="3520685"/>
            <a:ext cx="3232150" cy="2428875"/>
          </a:xfrm>
        </p:spPr>
      </p:pic>
      <p:sp>
        <p:nvSpPr>
          <p:cNvPr id="2" name="Rectangle 1"/>
          <p:cNvSpPr/>
          <p:nvPr/>
        </p:nvSpPr>
        <p:spPr>
          <a:xfrm>
            <a:off x="2952996" y="590928"/>
            <a:ext cx="3382714" cy="369332"/>
          </a:xfrm>
          <a:prstGeom prst="rect">
            <a:avLst/>
          </a:prstGeom>
        </p:spPr>
        <p:txBody>
          <a:bodyPr wrap="square">
            <a:spAutoFit/>
          </a:bodyPr>
          <a:lstStyle/>
          <a:p>
            <a:pPr>
              <a:spcBef>
                <a:spcPct val="50000"/>
              </a:spcBef>
              <a:defRPr/>
            </a:pPr>
            <a:r>
              <a:rPr lang="en-US" b="1" dirty="0">
                <a:solidFill>
                  <a:schemeClr val="bg2">
                    <a:lumMod val="25000"/>
                  </a:schemeClr>
                </a:solidFill>
                <a:cs typeface="TH SarabunPSK" pitchFamily="34" charset="-34"/>
              </a:rPr>
              <a:t>Nongtoom Nongngooluem school</a:t>
            </a:r>
            <a:endParaRPr lang="th-TH" b="1" dirty="0">
              <a:solidFill>
                <a:schemeClr val="bg2">
                  <a:lumMod val="25000"/>
                </a:schemeClr>
              </a:solidFill>
              <a:cs typeface="TH SarabunPSK" pitchFamily="34" charset="-34"/>
            </a:endParaRPr>
          </a:p>
        </p:txBody>
      </p:sp>
      <p:sp>
        <p:nvSpPr>
          <p:cNvPr id="22" name="Rectangle 2"/>
          <p:cNvSpPr txBox="1">
            <a:spLocks noChangeArrowheads="1"/>
          </p:cNvSpPr>
          <p:nvPr/>
        </p:nvSpPr>
        <p:spPr bwMode="auto">
          <a:xfrm>
            <a:off x="2323941" y="-18106"/>
            <a:ext cx="6290998" cy="7329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Angsana New" pitchFamily="18" charset="-34"/>
              </a:defRPr>
            </a:lvl2pPr>
            <a:lvl3pPr algn="ctr" rtl="0" eaLnBrk="0" fontAlgn="base" hangingPunct="0">
              <a:spcBef>
                <a:spcPct val="0"/>
              </a:spcBef>
              <a:spcAft>
                <a:spcPct val="0"/>
              </a:spcAft>
              <a:defRPr sz="4400">
                <a:solidFill>
                  <a:schemeClr val="tx1"/>
                </a:solidFill>
                <a:latin typeface="Calibri" pitchFamily="34" charset="0"/>
                <a:cs typeface="Angsana New" pitchFamily="18" charset="-34"/>
              </a:defRPr>
            </a:lvl3pPr>
            <a:lvl4pPr algn="ctr" rtl="0" eaLnBrk="0" fontAlgn="base" hangingPunct="0">
              <a:spcBef>
                <a:spcPct val="0"/>
              </a:spcBef>
              <a:spcAft>
                <a:spcPct val="0"/>
              </a:spcAft>
              <a:defRPr sz="4400">
                <a:solidFill>
                  <a:schemeClr val="tx1"/>
                </a:solidFill>
                <a:latin typeface="Calibri" pitchFamily="34" charset="0"/>
                <a:cs typeface="Angsana New" pitchFamily="18" charset="-34"/>
              </a:defRPr>
            </a:lvl4pPr>
            <a:lvl5pPr algn="ctr" rtl="0" eaLnBrk="0" fontAlgn="base" hangingPunct="0">
              <a:spcBef>
                <a:spcPct val="0"/>
              </a:spcBef>
              <a:spcAft>
                <a:spcPct val="0"/>
              </a:spcAft>
              <a:defRPr sz="4400">
                <a:solidFill>
                  <a:schemeClr val="tx1"/>
                </a:solidFill>
                <a:latin typeface="Calibri" pitchFamily="34" charset="0"/>
                <a:cs typeface="Angsana New" pitchFamily="18" charset="-34"/>
              </a:defRPr>
            </a:lvl5pPr>
            <a:lvl6pPr marL="457200" algn="ctr" rtl="0" fontAlgn="base">
              <a:spcBef>
                <a:spcPct val="0"/>
              </a:spcBef>
              <a:spcAft>
                <a:spcPct val="0"/>
              </a:spcAft>
              <a:defRPr sz="4400">
                <a:solidFill>
                  <a:schemeClr val="tx1"/>
                </a:solidFill>
                <a:latin typeface="Calibri" pitchFamily="34" charset="0"/>
                <a:cs typeface="Angsana New" pitchFamily="18" charset="-34"/>
              </a:defRPr>
            </a:lvl6pPr>
            <a:lvl7pPr marL="914400" algn="ctr" rtl="0" fontAlgn="base">
              <a:spcBef>
                <a:spcPct val="0"/>
              </a:spcBef>
              <a:spcAft>
                <a:spcPct val="0"/>
              </a:spcAft>
              <a:defRPr sz="4400">
                <a:solidFill>
                  <a:schemeClr val="tx1"/>
                </a:solidFill>
                <a:latin typeface="Calibri" pitchFamily="34" charset="0"/>
                <a:cs typeface="Angsana New" pitchFamily="18" charset="-34"/>
              </a:defRPr>
            </a:lvl7pPr>
            <a:lvl8pPr marL="1371600" algn="ctr" rtl="0" fontAlgn="base">
              <a:spcBef>
                <a:spcPct val="0"/>
              </a:spcBef>
              <a:spcAft>
                <a:spcPct val="0"/>
              </a:spcAft>
              <a:defRPr sz="4400">
                <a:solidFill>
                  <a:schemeClr val="tx1"/>
                </a:solidFill>
                <a:latin typeface="Calibri" pitchFamily="34" charset="0"/>
                <a:cs typeface="Angsana New" pitchFamily="18" charset="-34"/>
              </a:defRPr>
            </a:lvl8pPr>
            <a:lvl9pPr marL="1828800" algn="ctr" rtl="0" fontAlgn="base">
              <a:spcBef>
                <a:spcPct val="0"/>
              </a:spcBef>
              <a:spcAft>
                <a:spcPct val="0"/>
              </a:spcAft>
              <a:defRPr sz="4400">
                <a:solidFill>
                  <a:schemeClr val="tx1"/>
                </a:solidFill>
                <a:latin typeface="Calibri" pitchFamily="34" charset="0"/>
                <a:cs typeface="Angsana New" pitchFamily="18" charset="-34"/>
              </a:defRPr>
            </a:lvl9pPr>
          </a:lstStyle>
          <a:p>
            <a:pPr algn="l" eaLnBrk="1" hangingPunct="1"/>
            <a:r>
              <a:rPr lang="en-US" sz="3200" b="1" dirty="0">
                <a:latin typeface="Times New Roman" panose="02020603050405020304" pitchFamily="18" charset="0"/>
                <a:cs typeface="Times New Roman" panose="02020603050405020304" pitchFamily="18" charset="0"/>
              </a:rPr>
              <a:t>Scenario at 2nd year project school</a:t>
            </a:r>
            <a:endParaRPr lang="th-TH" sz="3200" b="1" dirty="0">
              <a:latin typeface="Times New Roman" panose="02020603050405020304" pitchFamily="18" charset="0"/>
            </a:endParaRPr>
          </a:p>
        </p:txBody>
      </p:sp>
      <p:sp>
        <p:nvSpPr>
          <p:cNvPr id="23" name="Text Box 15"/>
          <p:cNvSpPr txBox="1">
            <a:spLocks noChangeArrowheads="1"/>
          </p:cNvSpPr>
          <p:nvPr/>
        </p:nvSpPr>
        <p:spPr bwMode="auto">
          <a:xfrm>
            <a:off x="6210513" y="1215125"/>
            <a:ext cx="2160587"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dirty="0">
                <a:latin typeface="Times New Roman" panose="02020603050405020304" pitchFamily="18" charset="0"/>
                <a:cs typeface="Times New Roman" panose="02020603050405020304" pitchFamily="18" charset="0"/>
              </a:rPr>
              <a:t>Plan Lesson    on Monday</a:t>
            </a:r>
            <a:endParaRPr lang="th-TH" dirty="0">
              <a:latin typeface="Times New Roman" panose="02020603050405020304" pitchFamily="18" charset="0"/>
              <a:cs typeface="Cordia New" pitchFamily="34" charset="-34"/>
            </a:endParaRPr>
          </a:p>
        </p:txBody>
      </p:sp>
      <p:sp>
        <p:nvSpPr>
          <p:cNvPr id="24" name="Text Box 12"/>
          <p:cNvSpPr txBox="1">
            <a:spLocks noChangeArrowheads="1"/>
          </p:cNvSpPr>
          <p:nvPr/>
        </p:nvSpPr>
        <p:spPr bwMode="auto">
          <a:xfrm>
            <a:off x="122236" y="5934498"/>
            <a:ext cx="34022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2400" dirty="0">
                <a:latin typeface="Times New Roman" panose="02020603050405020304" pitchFamily="18" charset="0"/>
                <a:cs typeface="Times New Roman" panose="02020603050405020304" pitchFamily="18" charset="0"/>
              </a:rPr>
              <a:t>Reflect on Wednesday</a:t>
            </a:r>
            <a:endParaRPr lang="th-TH" sz="2400" dirty="0">
              <a:latin typeface="Times New Roman" panose="02020603050405020304" pitchFamily="18" charset="0"/>
              <a:cs typeface="Cordia New" pitchFamily="34" charset="-34"/>
            </a:endParaRPr>
          </a:p>
        </p:txBody>
      </p:sp>
      <p:sp>
        <p:nvSpPr>
          <p:cNvPr id="21" name="Right Arrow 20"/>
          <p:cNvSpPr/>
          <p:nvPr/>
        </p:nvSpPr>
        <p:spPr>
          <a:xfrm rot="2235561">
            <a:off x="6066448" y="2857136"/>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5" name="Right Arrow 24"/>
          <p:cNvSpPr/>
          <p:nvPr/>
        </p:nvSpPr>
        <p:spPr>
          <a:xfrm rot="10800000">
            <a:off x="2990442" y="5888952"/>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6" name="Right Arrow 25"/>
          <p:cNvSpPr/>
          <p:nvPr/>
        </p:nvSpPr>
        <p:spPr>
          <a:xfrm rot="19325050">
            <a:off x="774374" y="2927120"/>
            <a:ext cx="1519691" cy="506171"/>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27" name="Text Box 12"/>
          <p:cNvSpPr txBox="1">
            <a:spLocks noChangeArrowheads="1"/>
          </p:cNvSpPr>
          <p:nvPr/>
        </p:nvSpPr>
        <p:spPr bwMode="auto">
          <a:xfrm>
            <a:off x="4364038" y="1349375"/>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algn="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Plan</a:t>
            </a:r>
            <a:endParaRPr lang="th-TH" sz="3600" dirty="0">
              <a:solidFill>
                <a:schemeClr val="bg1"/>
              </a:solidFill>
              <a:latin typeface="Times New Roman" panose="02020603050405020304" pitchFamily="18" charset="0"/>
              <a:cs typeface="Cordia New" pitchFamily="34" charset="-34"/>
            </a:endParaRPr>
          </a:p>
        </p:txBody>
      </p:sp>
      <p:sp>
        <p:nvSpPr>
          <p:cNvPr id="28" name="Text Box 13"/>
          <p:cNvSpPr txBox="1">
            <a:spLocks noChangeArrowheads="1"/>
          </p:cNvSpPr>
          <p:nvPr/>
        </p:nvSpPr>
        <p:spPr bwMode="auto">
          <a:xfrm>
            <a:off x="7976736" y="3771682"/>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600" dirty="0">
                <a:solidFill>
                  <a:schemeClr val="bg1"/>
                </a:solidFill>
                <a:latin typeface="Times New Roman" panose="02020603050405020304" pitchFamily="18" charset="0"/>
                <a:cs typeface="Times New Roman" panose="02020603050405020304" pitchFamily="18" charset="0"/>
              </a:rPr>
              <a:t>Do</a:t>
            </a:r>
            <a:endParaRPr lang="th-TH" sz="3600" dirty="0">
              <a:solidFill>
                <a:schemeClr val="bg1"/>
              </a:solidFill>
              <a:latin typeface="Times New Roman" panose="02020603050405020304" pitchFamily="18" charset="0"/>
              <a:cs typeface="Cordia New" pitchFamily="34" charset="-34"/>
            </a:endParaRPr>
          </a:p>
        </p:txBody>
      </p:sp>
      <p:sp>
        <p:nvSpPr>
          <p:cNvPr id="29" name="Text Box 14"/>
          <p:cNvSpPr txBox="1">
            <a:spLocks noChangeArrowheads="1"/>
          </p:cNvSpPr>
          <p:nvPr/>
        </p:nvSpPr>
        <p:spPr bwMode="auto">
          <a:xfrm>
            <a:off x="692150" y="3797300"/>
            <a:ext cx="1657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Arial" pitchFamily="34" charset="0"/>
                <a:cs typeface="Angsana New" pitchFamily="18" charset="-34"/>
              </a:defRPr>
            </a:lvl1pPr>
            <a:lvl2pPr marL="742950" indent="-285750" eaLnBrk="0" hangingPunct="0">
              <a:defRPr sz="2800">
                <a:solidFill>
                  <a:schemeClr val="tx1"/>
                </a:solidFill>
                <a:latin typeface="Arial" pitchFamily="34" charset="0"/>
                <a:cs typeface="Angsana New" pitchFamily="18" charset="-34"/>
              </a:defRPr>
            </a:lvl2pPr>
            <a:lvl3pPr marL="1143000" indent="-228600" eaLnBrk="0" hangingPunct="0">
              <a:defRPr sz="2800">
                <a:solidFill>
                  <a:schemeClr val="tx1"/>
                </a:solidFill>
                <a:latin typeface="Arial" pitchFamily="34" charset="0"/>
                <a:cs typeface="Angsana New" pitchFamily="18" charset="-34"/>
              </a:defRPr>
            </a:lvl3pPr>
            <a:lvl4pPr marL="1600200" indent="-228600" eaLnBrk="0" hangingPunct="0">
              <a:defRPr sz="2800">
                <a:solidFill>
                  <a:schemeClr val="tx1"/>
                </a:solidFill>
                <a:latin typeface="Arial" pitchFamily="34" charset="0"/>
                <a:cs typeface="Angsana New" pitchFamily="18" charset="-34"/>
              </a:defRPr>
            </a:lvl4pPr>
            <a:lvl5pPr marL="2057400" indent="-228600" eaLnBrk="0" hangingPunct="0">
              <a:defRPr sz="2800">
                <a:solidFill>
                  <a:schemeClr val="tx1"/>
                </a:solidFill>
                <a:latin typeface="Arial" pitchFamily="34" charset="0"/>
                <a:cs typeface="Angsana New" pitchFamily="18" charset="-34"/>
              </a:defRPr>
            </a:lvl5pPr>
            <a:lvl6pPr marL="2514600" indent="-228600" eaLnBrk="0" fontAlgn="base" hangingPunct="0">
              <a:spcBef>
                <a:spcPct val="0"/>
              </a:spcBef>
              <a:spcAft>
                <a:spcPct val="0"/>
              </a:spcAft>
              <a:defRPr sz="2800">
                <a:solidFill>
                  <a:schemeClr val="tx1"/>
                </a:solidFill>
                <a:latin typeface="Arial" pitchFamily="34" charset="0"/>
                <a:cs typeface="Angsana New" pitchFamily="18" charset="-34"/>
              </a:defRPr>
            </a:lvl6pPr>
            <a:lvl7pPr marL="2971800" indent="-228600" eaLnBrk="0" fontAlgn="base" hangingPunct="0">
              <a:spcBef>
                <a:spcPct val="0"/>
              </a:spcBef>
              <a:spcAft>
                <a:spcPct val="0"/>
              </a:spcAft>
              <a:defRPr sz="2800">
                <a:solidFill>
                  <a:schemeClr val="tx1"/>
                </a:solidFill>
                <a:latin typeface="Arial" pitchFamily="34" charset="0"/>
                <a:cs typeface="Angsana New" pitchFamily="18" charset="-34"/>
              </a:defRPr>
            </a:lvl7pPr>
            <a:lvl8pPr marL="3429000" indent="-228600" eaLnBrk="0" fontAlgn="base" hangingPunct="0">
              <a:spcBef>
                <a:spcPct val="0"/>
              </a:spcBef>
              <a:spcAft>
                <a:spcPct val="0"/>
              </a:spcAft>
              <a:defRPr sz="2800">
                <a:solidFill>
                  <a:schemeClr val="tx1"/>
                </a:solidFill>
                <a:latin typeface="Arial" pitchFamily="34" charset="0"/>
                <a:cs typeface="Angsana New" pitchFamily="18" charset="-34"/>
              </a:defRPr>
            </a:lvl8pPr>
            <a:lvl9pPr marL="3886200" indent="-228600" eaLnBrk="0" fontAlgn="base" hangingPunct="0">
              <a:spcBef>
                <a:spcPct val="0"/>
              </a:spcBef>
              <a:spcAft>
                <a:spcPct val="0"/>
              </a:spcAft>
              <a:defRPr sz="2800">
                <a:solidFill>
                  <a:schemeClr val="tx1"/>
                </a:solidFill>
                <a:latin typeface="Arial" pitchFamily="34" charset="0"/>
                <a:cs typeface="Angsana New" pitchFamily="18" charset="-34"/>
              </a:defRPr>
            </a:lvl9pPr>
          </a:lstStyle>
          <a:p>
            <a:pPr eaLnBrk="1" hangingPunct="1">
              <a:spcBef>
                <a:spcPct val="50000"/>
              </a:spcBef>
            </a:pPr>
            <a:r>
              <a:rPr lang="en-US" sz="3600">
                <a:solidFill>
                  <a:schemeClr val="bg1"/>
                </a:solidFill>
                <a:latin typeface="Times New Roman" panose="02020603050405020304" pitchFamily="18" charset="0"/>
                <a:cs typeface="Times New Roman" panose="02020603050405020304" pitchFamily="18" charset="0"/>
              </a:rPr>
              <a:t>See</a:t>
            </a:r>
            <a:endParaRPr lang="th-TH" sz="3600">
              <a:solidFill>
                <a:schemeClr val="bg1"/>
              </a:solidFill>
              <a:latin typeface="Times New Roman" panose="02020603050405020304" pitchFamily="18" charset="0"/>
              <a:cs typeface="Cordia New" pitchFamily="34" charset="-34"/>
            </a:endParaRPr>
          </a:p>
        </p:txBody>
      </p:sp>
      <p:sp>
        <p:nvSpPr>
          <p:cNvPr id="4" name="Slide Number Placeholder 3"/>
          <p:cNvSpPr>
            <a:spLocks noGrp="1"/>
          </p:cNvSpPr>
          <p:nvPr>
            <p:ph type="sldNum" sz="quarter" idx="12"/>
          </p:nvPr>
        </p:nvSpPr>
        <p:spPr/>
        <p:txBody>
          <a:bodyPr/>
          <a:lstStyle/>
          <a:p>
            <a:fld id="{5AC803AF-6C98-44D1-A5FC-714EB4BC493E}" type="slidenum">
              <a:rPr lang="en-US" altLang="en-US" smtClean="0"/>
              <a:pPr/>
              <a:t>30</a:t>
            </a:fld>
            <a:endParaRPr lang="th-TH" altLang="en-US">
              <a:cs typeface="Cordia New" panose="020B0304020202020204" pitchFamily="34" charset="-34"/>
            </a:endParaRPr>
          </a:p>
        </p:txBody>
      </p:sp>
      <p:sp>
        <p:nvSpPr>
          <p:cNvPr id="30" name="สี่เหลี่ยมผืนผ้า 29"/>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1642582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344029" y="2037526"/>
            <a:ext cx="8483097" cy="1754326"/>
          </a:xfrm>
          <a:prstGeom prst="rect">
            <a:avLst/>
          </a:prstGeom>
        </p:spPr>
        <p:txBody>
          <a:bodyPr wrap="square">
            <a:spAutoFit/>
          </a:bodyPr>
          <a:lstStyle/>
          <a:p>
            <a:pPr algn="ctr"/>
            <a:r>
              <a:rPr lang="en-US" sz="3600" dirty="0">
                <a:latin typeface="Times New Roman" pitchFamily="18" charset="0"/>
                <a:cs typeface="Times New Roman" pitchFamily="18" charset="0"/>
              </a:rPr>
              <a:t>The steps of Lesson Study process has been adapted to fit the </a:t>
            </a:r>
            <a:r>
              <a:rPr lang="en-US" sz="3600" b="1" dirty="0">
                <a:solidFill>
                  <a:srgbClr val="C00000"/>
                </a:solidFill>
                <a:latin typeface="Times New Roman" pitchFamily="18" charset="0"/>
                <a:cs typeface="Times New Roman" pitchFamily="18" charset="0"/>
              </a:rPr>
              <a:t>"weekly cycle" </a:t>
            </a:r>
            <a:r>
              <a:rPr lang="en-US" sz="3600" dirty="0">
                <a:latin typeface="Times New Roman" pitchFamily="18" charset="0"/>
                <a:cs typeface="Times New Roman" pitchFamily="18" charset="0"/>
              </a:rPr>
              <a:t>of the PDCA.</a:t>
            </a:r>
          </a:p>
        </p:txBody>
      </p:sp>
    </p:spTree>
    <p:extLst>
      <p:ext uri="{BB962C8B-B14F-4D97-AF65-F5344CB8AC3E}">
        <p14:creationId xmlns:p14="http://schemas.microsoft.com/office/powerpoint/2010/main" val="485332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244443" y="1220977"/>
            <a:ext cx="8582685" cy="4524315"/>
          </a:xfrm>
          <a:prstGeom prst="rect">
            <a:avLst/>
          </a:prstGeom>
        </p:spPr>
        <p:txBody>
          <a:bodyPr wrap="square">
            <a:spAutoFit/>
          </a:bodyPr>
          <a:lstStyle/>
          <a:p>
            <a:pPr algn="ctr"/>
            <a:r>
              <a:rPr lang="en-US" sz="3600" dirty="0">
                <a:latin typeface="Times New Roman" pitchFamily="18" charset="0"/>
                <a:cs typeface="Times New Roman" pitchFamily="18" charset="0"/>
              </a:rPr>
              <a:t>The </a:t>
            </a:r>
            <a:r>
              <a:rPr lang="en-US" sz="3600" b="1" dirty="0">
                <a:solidFill>
                  <a:schemeClr val="accent1"/>
                </a:solidFill>
                <a:latin typeface="Times New Roman" pitchFamily="18" charset="0"/>
                <a:cs typeface="Times New Roman" pitchFamily="18" charset="0"/>
              </a:rPr>
              <a:t>school teachers</a:t>
            </a:r>
            <a:r>
              <a:rPr lang="en-US" sz="3600" dirty="0">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master students</a:t>
            </a:r>
            <a:r>
              <a:rPr lang="en-US" sz="3600" dirty="0">
                <a:latin typeface="Times New Roman" pitchFamily="18" charset="0"/>
                <a:cs typeface="Times New Roman" pitchFamily="18" charset="0"/>
              </a:rPr>
              <a:t>, and </a:t>
            </a:r>
            <a:r>
              <a:rPr lang="en-US" sz="3600" b="1" dirty="0">
                <a:solidFill>
                  <a:srgbClr val="00B050"/>
                </a:solidFill>
                <a:latin typeface="Times New Roman" pitchFamily="18" charset="0"/>
                <a:cs typeface="Times New Roman" pitchFamily="18" charset="0"/>
              </a:rPr>
              <a:t>student interns </a:t>
            </a:r>
            <a:r>
              <a:rPr lang="en-US" sz="3600" dirty="0">
                <a:latin typeface="Times New Roman" pitchFamily="18" charset="0"/>
                <a:cs typeface="Times New Roman" pitchFamily="18" charset="0"/>
              </a:rPr>
              <a:t>have been working as a </a:t>
            </a:r>
            <a:r>
              <a:rPr lang="en-US" sz="3600" b="1" dirty="0">
                <a:solidFill>
                  <a:srgbClr val="7030A0"/>
                </a:solidFill>
                <a:latin typeface="Times New Roman" pitchFamily="18" charset="0"/>
                <a:cs typeface="Times New Roman" pitchFamily="18" charset="0"/>
              </a:rPr>
              <a:t>Lesson Study team </a:t>
            </a:r>
            <a:r>
              <a:rPr lang="en-US" sz="3600" i="1" dirty="0">
                <a:solidFill>
                  <a:srgbClr val="FF0000"/>
                </a:solidFill>
                <a:latin typeface="Times New Roman" pitchFamily="18" charset="0"/>
                <a:cs typeface="Times New Roman" pitchFamily="18" charset="0"/>
              </a:rPr>
              <a:t>without expert teachers as have in Japan</a:t>
            </a:r>
            <a:r>
              <a:rPr lang="en-US" sz="3600" dirty="0">
                <a:latin typeface="Times New Roman" pitchFamily="18" charset="0"/>
                <a:cs typeface="Times New Roman" pitchFamily="18" charset="0"/>
              </a:rPr>
              <a:t>. </a:t>
            </a:r>
          </a:p>
          <a:p>
            <a:pPr algn="ctr"/>
            <a:endParaRPr lang="en-US" sz="3600" dirty="0">
              <a:latin typeface="Times New Roman" pitchFamily="18" charset="0"/>
              <a:cs typeface="Times New Roman" pitchFamily="18" charset="0"/>
            </a:endParaRPr>
          </a:p>
          <a:p>
            <a:pPr algn="ctr"/>
            <a:r>
              <a:rPr lang="en-US" sz="3600" dirty="0">
                <a:latin typeface="Times New Roman" pitchFamily="18" charset="0"/>
                <a:cs typeface="Times New Roman" pitchFamily="18" charset="0"/>
              </a:rPr>
              <a:t>Translated Japanese mathematics </a:t>
            </a:r>
            <a:r>
              <a:rPr lang="en-US" sz="3600" b="1" dirty="0">
                <a:solidFill>
                  <a:srgbClr val="00B050"/>
                </a:solidFill>
                <a:latin typeface="Times New Roman" pitchFamily="18" charset="0"/>
                <a:cs typeface="Times New Roman" pitchFamily="18" charset="0"/>
              </a:rPr>
              <a:t>textbooks</a:t>
            </a:r>
            <a:r>
              <a:rPr lang="en-US" sz="3600" dirty="0">
                <a:latin typeface="Times New Roman" pitchFamily="18" charset="0"/>
                <a:cs typeface="Times New Roman" pitchFamily="18" charset="0"/>
              </a:rPr>
              <a:t> have been used </a:t>
            </a:r>
            <a:r>
              <a:rPr lang="en-US" sz="3600" b="1" dirty="0">
                <a:solidFill>
                  <a:srgbClr val="C00000"/>
                </a:solidFill>
                <a:latin typeface="Times New Roman" pitchFamily="18" charset="0"/>
                <a:cs typeface="Times New Roman" pitchFamily="18" charset="0"/>
              </a:rPr>
              <a:t>like an expert teachers </a:t>
            </a:r>
            <a:r>
              <a:rPr lang="en-US" sz="3600" dirty="0">
                <a:latin typeface="Times New Roman" pitchFamily="18" charset="0"/>
                <a:cs typeface="Times New Roman" pitchFamily="18" charset="0"/>
              </a:rPr>
              <a:t>in terms of </a:t>
            </a:r>
            <a:r>
              <a:rPr lang="en-US" sz="3600" b="1" dirty="0">
                <a:solidFill>
                  <a:schemeClr val="accent1"/>
                </a:solidFill>
                <a:latin typeface="Times New Roman" pitchFamily="18" charset="0"/>
                <a:cs typeface="Times New Roman" pitchFamily="18" charset="0"/>
              </a:rPr>
              <a:t>"what“ and "why"</a:t>
            </a:r>
          </a:p>
        </p:txBody>
      </p:sp>
    </p:spTree>
    <p:extLst>
      <p:ext uri="{BB962C8B-B14F-4D97-AF65-F5344CB8AC3E}">
        <p14:creationId xmlns:p14="http://schemas.microsoft.com/office/powerpoint/2010/main" val="485332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325924" y="1853759"/>
            <a:ext cx="8718488" cy="1754326"/>
          </a:xfrm>
          <a:prstGeom prst="rect">
            <a:avLst/>
          </a:prstGeom>
        </p:spPr>
        <p:txBody>
          <a:bodyPr wrap="square">
            <a:spAutoFit/>
          </a:bodyPr>
          <a:lstStyle/>
          <a:p>
            <a:pPr algn="ctr"/>
            <a:r>
              <a:rPr lang="en-US" sz="3600" dirty="0">
                <a:latin typeface="Times New Roman" pitchFamily="18" charset="0"/>
                <a:cs typeface="Times New Roman" pitchFamily="18" charset="0"/>
              </a:rPr>
              <a:t>The </a:t>
            </a:r>
            <a:r>
              <a:rPr lang="en-US" sz="3600" b="1" dirty="0">
                <a:solidFill>
                  <a:schemeClr val="accent1"/>
                </a:solidFill>
                <a:latin typeface="Times New Roman" pitchFamily="18" charset="0"/>
                <a:cs typeface="Times New Roman" pitchFamily="18" charset="0"/>
              </a:rPr>
              <a:t>"how" </a:t>
            </a:r>
            <a:r>
              <a:rPr lang="en-US" sz="3600" dirty="0">
                <a:latin typeface="Times New Roman" pitchFamily="18" charset="0"/>
                <a:cs typeface="Times New Roman" pitchFamily="18" charset="0"/>
              </a:rPr>
              <a:t>has been rested on the </a:t>
            </a:r>
            <a:r>
              <a:rPr lang="en-US" sz="3600" b="1" dirty="0">
                <a:solidFill>
                  <a:srgbClr val="C00000"/>
                </a:solidFill>
                <a:latin typeface="Times New Roman" pitchFamily="18" charset="0"/>
                <a:cs typeface="Times New Roman" pitchFamily="18" charset="0"/>
              </a:rPr>
              <a:t>weekly cycle</a:t>
            </a:r>
            <a:r>
              <a:rPr lang="en-US" sz="3600" dirty="0">
                <a:latin typeface="Times New Roman" pitchFamily="18" charset="0"/>
                <a:cs typeface="Times New Roman" pitchFamily="18" charset="0"/>
              </a:rPr>
              <a:t> of 3 steps of Lesson Study incorporating with 4 steps of Open Approach.</a:t>
            </a:r>
          </a:p>
        </p:txBody>
      </p:sp>
    </p:spTree>
    <p:extLst>
      <p:ext uri="{BB962C8B-B14F-4D97-AF65-F5344CB8AC3E}">
        <p14:creationId xmlns:p14="http://schemas.microsoft.com/office/powerpoint/2010/main" val="4853320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361181" y="1341369"/>
            <a:ext cx="8465948" cy="3416320"/>
          </a:xfrm>
          <a:prstGeom prst="rect">
            <a:avLst/>
          </a:prstGeom>
        </p:spPr>
        <p:txBody>
          <a:bodyPr wrap="square">
            <a:spAutoFit/>
          </a:bodyPr>
          <a:lstStyle/>
          <a:p>
            <a:pPr algn="ctr"/>
            <a:r>
              <a:rPr lang="en-US" sz="3600" dirty="0">
                <a:latin typeface="Times New Roman" pitchFamily="18" charset="0"/>
                <a:cs typeface="Times New Roman" pitchFamily="18" charset="0"/>
              </a:rPr>
              <a:t>During the last </a:t>
            </a:r>
            <a:r>
              <a:rPr lang="en-US" sz="3600" b="1" dirty="0">
                <a:solidFill>
                  <a:srgbClr val="C00000"/>
                </a:solidFill>
                <a:latin typeface="Times New Roman" pitchFamily="18" charset="0"/>
                <a:cs typeface="Times New Roman" pitchFamily="18" charset="0"/>
              </a:rPr>
              <a:t>13 years </a:t>
            </a:r>
            <a:r>
              <a:rPr lang="en-US" sz="3600" dirty="0">
                <a:latin typeface="Times New Roman" pitchFamily="18" charset="0"/>
                <a:cs typeface="Times New Roman" pitchFamily="18" charset="0"/>
              </a:rPr>
              <a:t>of implementing curriculum reform using two innovations, there are lots of transformations </a:t>
            </a:r>
            <a:r>
              <a:rPr lang="en-US" sz="3600" b="1" dirty="0">
                <a:solidFill>
                  <a:schemeClr val="accent1"/>
                </a:solidFill>
                <a:latin typeface="Times New Roman" pitchFamily="18" charset="0"/>
                <a:cs typeface="Times New Roman" pitchFamily="18" charset="0"/>
              </a:rPr>
              <a:t>NOT only in schools,</a:t>
            </a:r>
            <a:r>
              <a:rPr lang="en-US" sz="3600" dirty="0">
                <a:latin typeface="Times New Roman" pitchFamily="18" charset="0"/>
                <a:cs typeface="Times New Roman" pitchFamily="18" charset="0"/>
              </a:rPr>
              <a:t> </a:t>
            </a:r>
            <a:r>
              <a:rPr lang="en-US" sz="3600" b="1" dirty="0">
                <a:solidFill>
                  <a:srgbClr val="00B050"/>
                </a:solidFill>
                <a:latin typeface="Times New Roman" pitchFamily="18" charset="0"/>
                <a:cs typeface="Times New Roman" pitchFamily="18" charset="0"/>
              </a:rPr>
              <a:t>but also as a promising innovations</a:t>
            </a:r>
            <a:r>
              <a:rPr lang="en-US" sz="3600" dirty="0">
                <a:latin typeface="Times New Roman" pitchFamily="18" charset="0"/>
                <a:cs typeface="Times New Roman" pitchFamily="18" charset="0"/>
              </a:rPr>
              <a:t> </a:t>
            </a:r>
            <a:r>
              <a:rPr lang="en-US" sz="3600" b="1" dirty="0">
                <a:solidFill>
                  <a:srgbClr val="00B050"/>
                </a:solidFill>
                <a:latin typeface="Times New Roman" pitchFamily="18" charset="0"/>
                <a:cs typeface="Times New Roman" pitchFamily="18" charset="0"/>
              </a:rPr>
              <a:t>for educational reform </a:t>
            </a:r>
            <a:r>
              <a:rPr lang="en-US" sz="3600" dirty="0">
                <a:latin typeface="Times New Roman" pitchFamily="18" charset="0"/>
                <a:cs typeface="Times New Roman" pitchFamily="18" charset="0"/>
              </a:rPr>
              <a:t>in Thailand since 1999.</a:t>
            </a:r>
          </a:p>
        </p:txBody>
      </p:sp>
    </p:spTree>
    <p:extLst>
      <p:ext uri="{BB962C8B-B14F-4D97-AF65-F5344CB8AC3E}">
        <p14:creationId xmlns:p14="http://schemas.microsoft.com/office/powerpoint/2010/main" val="485332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4" name="สี่เหลี่ยมผืนผ้า 3"/>
          <p:cNvSpPr/>
          <p:nvPr/>
        </p:nvSpPr>
        <p:spPr>
          <a:xfrm>
            <a:off x="451714" y="934925"/>
            <a:ext cx="8112863" cy="5078313"/>
          </a:xfrm>
          <a:prstGeom prst="rect">
            <a:avLst/>
          </a:prstGeom>
        </p:spPr>
        <p:txBody>
          <a:bodyPr wrap="square">
            <a:spAutoFit/>
          </a:bodyPr>
          <a:lstStyle/>
          <a:p>
            <a:pPr algn="ctr"/>
            <a:r>
              <a:rPr lang="en-US" sz="3600" dirty="0">
                <a:latin typeface="Times New Roman" pitchFamily="18" charset="0"/>
                <a:cs typeface="Times New Roman" pitchFamily="18" charset="0"/>
              </a:rPr>
              <a:t>On top of the implementation of pedagogical innovations and how to institutionalization as mentioned, the organizational has been also implemented. That is, the Faculty of Education, KKU set up the </a:t>
            </a:r>
            <a:r>
              <a:rPr lang="en-US" sz="3600" b="1" dirty="0">
                <a:solidFill>
                  <a:srgbClr val="C00000"/>
                </a:solidFill>
                <a:latin typeface="Times New Roman" pitchFamily="18" charset="0"/>
                <a:cs typeface="Times New Roman" pitchFamily="18" charset="0"/>
              </a:rPr>
              <a:t>Center of Teaching Profession Training </a:t>
            </a:r>
            <a:r>
              <a:rPr lang="en-US" sz="3600" dirty="0">
                <a:latin typeface="Times New Roman" pitchFamily="18" charset="0"/>
                <a:cs typeface="Times New Roman" pitchFamily="18" charset="0"/>
              </a:rPr>
              <a:t>as a one-stop service for every teacher education program to collaborate with the partnership schools.</a:t>
            </a:r>
          </a:p>
        </p:txBody>
      </p:sp>
    </p:spTree>
    <p:extLst>
      <p:ext uri="{BB962C8B-B14F-4D97-AF65-F5344CB8AC3E}">
        <p14:creationId xmlns:p14="http://schemas.microsoft.com/office/powerpoint/2010/main" val="4264358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325925" y="1962401"/>
            <a:ext cx="8392562" cy="1754326"/>
          </a:xfrm>
          <a:prstGeom prst="rect">
            <a:avLst/>
          </a:prstGeom>
        </p:spPr>
        <p:txBody>
          <a:bodyPr wrap="square">
            <a:spAutoFit/>
          </a:bodyPr>
          <a:lstStyle/>
          <a:p>
            <a:pPr algn="ctr"/>
            <a:r>
              <a:rPr lang="en-US" sz="3600" dirty="0">
                <a:latin typeface="Times New Roman" pitchFamily="18" charset="0"/>
                <a:cs typeface="Times New Roman" pitchFamily="18" charset="0"/>
              </a:rPr>
              <a:t>The following chart summarizes the functions of the Center to support the implementation of innovations into schools.</a:t>
            </a:r>
          </a:p>
        </p:txBody>
      </p:sp>
    </p:spTree>
    <p:extLst>
      <p:ext uri="{BB962C8B-B14F-4D97-AF65-F5344CB8AC3E}">
        <p14:creationId xmlns:p14="http://schemas.microsoft.com/office/powerpoint/2010/main" val="780940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4" name="TextBox 3"/>
          <p:cNvSpPr txBox="1"/>
          <p:nvPr/>
        </p:nvSpPr>
        <p:spPr>
          <a:xfrm>
            <a:off x="3268322" y="3690125"/>
            <a:ext cx="2312362" cy="1384995"/>
          </a:xfrm>
          <a:prstGeom prst="rect">
            <a:avLst/>
          </a:prstGeom>
          <a:solidFill>
            <a:srgbClr val="FFC000"/>
          </a:solidFill>
          <a:ln>
            <a:solidFill>
              <a:schemeClr val="tx1"/>
            </a:solidFill>
          </a:ln>
        </p:spPr>
        <p:txBody>
          <a:bodyPr wrap="square" rtlCol="0">
            <a:spAutoFit/>
          </a:bodyPr>
          <a:lstStyle/>
          <a:p>
            <a:pPr algn="ctr"/>
            <a:r>
              <a:rPr lang="en-US" sz="2800" b="1" dirty="0">
                <a:latin typeface="Times New Roman" pitchFamily="18" charset="0"/>
                <a:cs typeface="Times New Roman" pitchFamily="18" charset="0"/>
              </a:rPr>
              <a:t>Center of Teaching Profession</a:t>
            </a:r>
          </a:p>
        </p:txBody>
      </p:sp>
      <p:sp>
        <p:nvSpPr>
          <p:cNvPr id="3" name="สี่เหลี่ยมผืนผ้า 2"/>
          <p:cNvSpPr/>
          <p:nvPr/>
        </p:nvSpPr>
        <p:spPr>
          <a:xfrm>
            <a:off x="2825776" y="1962758"/>
            <a:ext cx="3197453" cy="830997"/>
          </a:xfrm>
          <a:prstGeom prst="rect">
            <a:avLst/>
          </a:prstGeom>
          <a:solidFill>
            <a:schemeClr val="accent5">
              <a:lumMod val="60000"/>
              <a:lumOff val="40000"/>
            </a:schemeClr>
          </a:solidFill>
          <a:ln>
            <a:solidFill>
              <a:schemeClr val="tx1"/>
            </a:solidFill>
          </a:ln>
        </p:spPr>
        <p:txBody>
          <a:bodyPr wrap="square">
            <a:spAutoFit/>
          </a:bodyPr>
          <a:lstStyle/>
          <a:p>
            <a:pPr algn="ctr"/>
            <a:r>
              <a:rPr lang="en-US" sz="2400" b="1" dirty="0">
                <a:latin typeface="Times New Roman" pitchFamily="18" charset="0"/>
                <a:cs typeface="Times New Roman" pitchFamily="18" charset="0"/>
              </a:rPr>
              <a:t>Teaching Professional Experience Courses</a:t>
            </a:r>
          </a:p>
        </p:txBody>
      </p:sp>
      <p:sp>
        <p:nvSpPr>
          <p:cNvPr id="5" name="สี่เหลี่ยมผืนผ้า 4"/>
          <p:cNvSpPr/>
          <p:nvPr/>
        </p:nvSpPr>
        <p:spPr>
          <a:xfrm>
            <a:off x="6808222" y="3704739"/>
            <a:ext cx="1883112" cy="1200329"/>
          </a:xfrm>
          <a:prstGeom prst="rect">
            <a:avLst/>
          </a:prstGeom>
          <a:solidFill>
            <a:srgbClr val="92D050"/>
          </a:solidFill>
          <a:ln>
            <a:solidFill>
              <a:schemeClr val="tx1"/>
            </a:solidFill>
          </a:ln>
        </p:spPr>
        <p:txBody>
          <a:bodyPr wrap="square">
            <a:spAutoFit/>
          </a:bodyPr>
          <a:lstStyle/>
          <a:p>
            <a:pPr algn="ctr"/>
            <a:r>
              <a:rPr lang="en-US" sz="2400" b="1" dirty="0">
                <a:latin typeface="Times New Roman" pitchFamily="18" charset="0"/>
                <a:cs typeface="Times New Roman" pitchFamily="18" charset="0"/>
              </a:rPr>
              <a:t>Schools &amp; Mentor Teachers</a:t>
            </a:r>
          </a:p>
        </p:txBody>
      </p:sp>
      <p:sp>
        <p:nvSpPr>
          <p:cNvPr id="6" name="สี่เหลี่ยมผืนผ้า 5"/>
          <p:cNvSpPr/>
          <p:nvPr/>
        </p:nvSpPr>
        <p:spPr>
          <a:xfrm>
            <a:off x="1314041" y="5958886"/>
            <a:ext cx="1883112" cy="830997"/>
          </a:xfrm>
          <a:prstGeom prst="rect">
            <a:avLst/>
          </a:prstGeom>
          <a:solidFill>
            <a:srgbClr val="FCD0EC"/>
          </a:solidFill>
          <a:ln>
            <a:solidFill>
              <a:schemeClr val="tx1"/>
            </a:solidFill>
          </a:ln>
        </p:spPr>
        <p:txBody>
          <a:bodyPr wrap="square">
            <a:spAutoFit/>
          </a:bodyPr>
          <a:lstStyle/>
          <a:p>
            <a:pPr algn="ctr"/>
            <a:r>
              <a:rPr lang="en-US" sz="2400" b="1" dirty="0">
                <a:latin typeface="Times New Roman" pitchFamily="18" charset="0"/>
                <a:cs typeface="Times New Roman" pitchFamily="18" charset="0"/>
              </a:rPr>
              <a:t>Classroom Research</a:t>
            </a:r>
          </a:p>
        </p:txBody>
      </p:sp>
      <p:sp>
        <p:nvSpPr>
          <p:cNvPr id="7" name="สี่เหลี่ยมผืนผ้า 6"/>
          <p:cNvSpPr/>
          <p:nvPr/>
        </p:nvSpPr>
        <p:spPr>
          <a:xfrm>
            <a:off x="104320" y="3889404"/>
            <a:ext cx="1955528" cy="830997"/>
          </a:xfrm>
          <a:prstGeom prst="rect">
            <a:avLst/>
          </a:prstGeom>
          <a:solidFill>
            <a:srgbClr val="CC99FF"/>
          </a:solidFill>
          <a:ln>
            <a:solidFill>
              <a:schemeClr val="tx1"/>
            </a:solidFill>
          </a:ln>
        </p:spPr>
        <p:txBody>
          <a:bodyPr wrap="square">
            <a:spAutoFit/>
          </a:bodyPr>
          <a:lstStyle/>
          <a:p>
            <a:pPr algn="ctr"/>
            <a:r>
              <a:rPr lang="en-US" sz="2400" b="1" dirty="0">
                <a:latin typeface="Times New Roman" pitchFamily="18" charset="0"/>
                <a:cs typeface="Times New Roman" pitchFamily="18" charset="0"/>
              </a:rPr>
              <a:t>Reflections</a:t>
            </a:r>
          </a:p>
          <a:p>
            <a:pPr algn="ctr"/>
            <a:endParaRPr lang="en-US" sz="2400" b="1" dirty="0">
              <a:latin typeface="Times New Roman" pitchFamily="18" charset="0"/>
              <a:cs typeface="Times New Roman" pitchFamily="18" charset="0"/>
            </a:endParaRPr>
          </a:p>
        </p:txBody>
      </p:sp>
      <p:sp>
        <p:nvSpPr>
          <p:cNvPr id="8" name="สี่เหลี่ยมผืนผ้า 7"/>
          <p:cNvSpPr/>
          <p:nvPr/>
        </p:nvSpPr>
        <p:spPr>
          <a:xfrm>
            <a:off x="2055148" y="0"/>
            <a:ext cx="4698749" cy="1631216"/>
          </a:xfrm>
          <a:prstGeom prst="rect">
            <a:avLst/>
          </a:prstGeom>
          <a:solidFill>
            <a:schemeClr val="accent5">
              <a:lumMod val="20000"/>
              <a:lumOff val="80000"/>
            </a:schemeClr>
          </a:solidFill>
          <a:ln>
            <a:solidFill>
              <a:schemeClr val="tx1"/>
            </a:solidFill>
          </a:ln>
        </p:spPr>
        <p:txBody>
          <a:bodyPr wrap="square">
            <a:spAutoFit/>
          </a:bodyPr>
          <a:lstStyle/>
          <a:p>
            <a:pPr algn="ctr"/>
            <a:r>
              <a:rPr lang="en-US" sz="2000" dirty="0">
                <a:latin typeface="Times New Roman" pitchFamily="18" charset="0"/>
                <a:cs typeface="Times New Roman" pitchFamily="18" charset="0"/>
              </a:rPr>
              <a:t>Teaching Professional Experience I</a:t>
            </a:r>
          </a:p>
          <a:p>
            <a:pPr algn="ctr"/>
            <a:r>
              <a:rPr lang="en-US" sz="2000" dirty="0">
                <a:latin typeface="Times New Roman" pitchFamily="18" charset="0"/>
                <a:cs typeface="Times New Roman" pitchFamily="18" charset="0"/>
              </a:rPr>
              <a:t>Teaching Professional Experience II</a:t>
            </a:r>
          </a:p>
          <a:p>
            <a:pPr algn="ctr"/>
            <a:r>
              <a:rPr lang="en-US" sz="2000" dirty="0">
                <a:latin typeface="Times New Roman" pitchFamily="18" charset="0"/>
                <a:cs typeface="Times New Roman" pitchFamily="18" charset="0"/>
              </a:rPr>
              <a:t>Teaching Professional Experience III</a:t>
            </a:r>
          </a:p>
          <a:p>
            <a:pPr algn="ctr"/>
            <a:r>
              <a:rPr lang="en-US" sz="2000" dirty="0">
                <a:latin typeface="Times New Roman" pitchFamily="18" charset="0"/>
                <a:cs typeface="Times New Roman" pitchFamily="18" charset="0"/>
              </a:rPr>
              <a:t>School Internship I</a:t>
            </a:r>
          </a:p>
          <a:p>
            <a:pPr algn="ctr"/>
            <a:r>
              <a:rPr lang="en-US" sz="2000" dirty="0">
                <a:latin typeface="Times New Roman" pitchFamily="18" charset="0"/>
                <a:cs typeface="Times New Roman" pitchFamily="18" charset="0"/>
              </a:rPr>
              <a:t>School Internship II</a:t>
            </a:r>
          </a:p>
        </p:txBody>
      </p:sp>
      <p:sp>
        <p:nvSpPr>
          <p:cNvPr id="9" name="สี่เหลี่ยมผืนผ้า 8"/>
          <p:cNvSpPr/>
          <p:nvPr/>
        </p:nvSpPr>
        <p:spPr>
          <a:xfrm>
            <a:off x="5580684" y="5955611"/>
            <a:ext cx="1883112" cy="830997"/>
          </a:xfrm>
          <a:prstGeom prst="rect">
            <a:avLst/>
          </a:prstGeom>
          <a:solidFill>
            <a:schemeClr val="accent2"/>
          </a:solidFill>
          <a:ln>
            <a:solidFill>
              <a:schemeClr val="tx1"/>
            </a:solidFill>
          </a:ln>
        </p:spPr>
        <p:txBody>
          <a:bodyPr wrap="square">
            <a:spAutoFit/>
          </a:bodyPr>
          <a:lstStyle/>
          <a:p>
            <a:pPr algn="ctr"/>
            <a:r>
              <a:rPr lang="en-US" sz="2400" b="1" dirty="0">
                <a:latin typeface="Times New Roman" pitchFamily="18" charset="0"/>
                <a:cs typeface="Times New Roman" pitchFamily="18" charset="0"/>
              </a:rPr>
              <a:t>University </a:t>
            </a:r>
          </a:p>
          <a:p>
            <a:pPr algn="ctr"/>
            <a:r>
              <a:rPr lang="en-US" sz="2400" b="1" dirty="0">
                <a:latin typeface="Times New Roman" pitchFamily="18" charset="0"/>
                <a:cs typeface="Times New Roman" pitchFamily="18" charset="0"/>
              </a:rPr>
              <a:t>Professors</a:t>
            </a:r>
          </a:p>
        </p:txBody>
      </p:sp>
      <p:sp>
        <p:nvSpPr>
          <p:cNvPr id="10" name="ลูกศรขวา 9"/>
          <p:cNvSpPr/>
          <p:nvPr/>
        </p:nvSpPr>
        <p:spPr>
          <a:xfrm>
            <a:off x="5716486" y="4016113"/>
            <a:ext cx="992132" cy="6065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ลูกศรขวา 10"/>
          <p:cNvSpPr/>
          <p:nvPr/>
        </p:nvSpPr>
        <p:spPr>
          <a:xfrm flipH="1">
            <a:off x="2180325" y="4034965"/>
            <a:ext cx="992132" cy="6065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ลูกศรขวา 11"/>
          <p:cNvSpPr/>
          <p:nvPr/>
        </p:nvSpPr>
        <p:spPr>
          <a:xfrm rot="16200000">
            <a:off x="3856007" y="2890768"/>
            <a:ext cx="992132" cy="6065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ลูกศรขวา 12"/>
          <p:cNvSpPr/>
          <p:nvPr/>
        </p:nvSpPr>
        <p:spPr>
          <a:xfrm rot="2281977">
            <a:off x="4644832" y="5184507"/>
            <a:ext cx="992132" cy="6065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ลูกศรขวา 13"/>
          <p:cNvSpPr/>
          <p:nvPr/>
        </p:nvSpPr>
        <p:spPr>
          <a:xfrm rot="7832344">
            <a:off x="3114458" y="5214105"/>
            <a:ext cx="992132" cy="6065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ลูกศรขวา 14"/>
          <p:cNvSpPr/>
          <p:nvPr/>
        </p:nvSpPr>
        <p:spPr>
          <a:xfrm rot="16200000">
            <a:off x="4160806" y="1578495"/>
            <a:ext cx="365179" cy="362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3320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pic>
        <p:nvPicPr>
          <p:cNvPr id="1026" name="Picture 2" descr="C:\Users\User\Desktop\59079186_761686680895628_679431124346208256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265" y="629924"/>
            <a:ext cx="4061044" cy="304578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59541624_292318298320210_6975541812333117440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157" y="3750754"/>
            <a:ext cx="3947834" cy="2959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59658208_336080653720435_715392997184765952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1130" y="629923"/>
            <a:ext cx="4063040" cy="304578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59583249_2293006737625700_9124041756969533440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1998" y="3750754"/>
            <a:ext cx="3947834" cy="2959422"/>
          </a:xfrm>
          <a:prstGeom prst="rect">
            <a:avLst/>
          </a:prstGeom>
          <a:noFill/>
          <a:extLst>
            <a:ext uri="{909E8E84-426E-40DD-AFC4-6F175D3DCCD1}">
              <a14:hiddenFill xmlns:a14="http://schemas.microsoft.com/office/drawing/2010/main">
                <a:solidFill>
                  <a:srgbClr val="FFFFFF"/>
                </a:solidFill>
              </a14:hiddenFill>
            </a:ext>
          </a:extLst>
        </p:spPr>
      </p:pic>
      <p:sp>
        <p:nvSpPr>
          <p:cNvPr id="3" name="สี่เหลี่ยมผืนผ้า 2"/>
          <p:cNvSpPr/>
          <p:nvPr/>
        </p:nvSpPr>
        <p:spPr>
          <a:xfrm>
            <a:off x="1635774" y="3566088"/>
            <a:ext cx="5881098" cy="369332"/>
          </a:xfrm>
          <a:prstGeom prst="rect">
            <a:avLst/>
          </a:prstGeom>
          <a:solidFill>
            <a:schemeClr val="accent4">
              <a:lumMod val="40000"/>
              <a:lumOff val="60000"/>
            </a:schemeClr>
          </a:solidFill>
        </p:spPr>
        <p:txBody>
          <a:bodyPr wrap="none">
            <a:spAutoFit/>
          </a:bodyPr>
          <a:lstStyle/>
          <a:p>
            <a:pPr algn="ctr"/>
            <a:r>
              <a:rPr lang="en-US" b="1" dirty="0">
                <a:latin typeface="Times New Roman" pitchFamily="18" charset="0"/>
                <a:cs typeface="Times New Roman" pitchFamily="18" charset="0"/>
              </a:rPr>
              <a:t>Orientation and meeting with Schools &amp; Mentor Teachers</a:t>
            </a:r>
          </a:p>
        </p:txBody>
      </p:sp>
    </p:spTree>
    <p:extLst>
      <p:ext uri="{BB962C8B-B14F-4D97-AF65-F5344CB8AC3E}">
        <p14:creationId xmlns:p14="http://schemas.microsoft.com/office/powerpoint/2010/main" val="3243175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pic>
        <p:nvPicPr>
          <p:cNvPr id="1026" name="Picture 2" descr="G:\CRME\CRME_ทั่วไป\^_^ School Co ศรีสะเกษ\News\DSC000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341" y="660903"/>
            <a:ext cx="4797832" cy="269878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G:\CRME\CRME_ทั่วไป\^_^ School Co ศรีสะเกษ\News\IMG_37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9559" y="660903"/>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CRME\CRME_ทั่วไป\^_^ School Co ศรีสะเกษ\News\IMG_3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048" y="3728545"/>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64531127_2410638305835186_505132898978889728_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8200" y="3728545"/>
            <a:ext cx="48768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22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1" name="TextBox 30"/>
          <p:cNvSpPr txBox="1">
            <a:spLocks noChangeArrowheads="1"/>
          </p:cNvSpPr>
          <p:nvPr/>
        </p:nvSpPr>
        <p:spPr bwMode="auto">
          <a:xfrm>
            <a:off x="0" y="5949280"/>
            <a:ext cx="8144048" cy="65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1" tIns="45711" rIns="91421" bIns="45711">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eaLnBrk="1" hangingPunct="1"/>
            <a:r>
              <a:rPr lang="en-US" sz="1800" b="1" dirty="0">
                <a:solidFill>
                  <a:srgbClr val="663300"/>
                </a:solidFill>
                <a:latin typeface="Calibri" pitchFamily="34" charset="0"/>
              </a:rPr>
              <a:t>Source: </a:t>
            </a:r>
            <a:r>
              <a:rPr lang="en-US" sz="1800" dirty="0">
                <a:solidFill>
                  <a:srgbClr val="663300"/>
                </a:solidFill>
                <a:latin typeface="Calibri" pitchFamily="34" charset="0"/>
              </a:rPr>
              <a:t>Levy and </a:t>
            </a:r>
            <a:r>
              <a:rPr lang="en-US" sz="1800" dirty="0" err="1">
                <a:solidFill>
                  <a:srgbClr val="663300"/>
                </a:solidFill>
                <a:latin typeface="Calibri" pitchFamily="34" charset="0"/>
              </a:rPr>
              <a:t>Murnane</a:t>
            </a:r>
            <a:r>
              <a:rPr lang="en-US" sz="1800" dirty="0">
                <a:solidFill>
                  <a:srgbClr val="663300"/>
                </a:solidFill>
                <a:latin typeface="Calibri" pitchFamily="34" charset="0"/>
              </a:rPr>
              <a:t> (2004). </a:t>
            </a:r>
            <a:r>
              <a:rPr lang="en-US" sz="1800" b="1" dirty="0">
                <a:solidFill>
                  <a:srgbClr val="663300"/>
                </a:solidFill>
                <a:latin typeface="Calibri" pitchFamily="34" charset="0"/>
              </a:rPr>
              <a:t>The new division of labor: 46.</a:t>
            </a:r>
            <a:r>
              <a:rPr lang="en-US" sz="1800" dirty="0">
                <a:solidFill>
                  <a:srgbClr val="663300"/>
                </a:solidFill>
                <a:latin typeface="Calibri" pitchFamily="34" charset="0"/>
              </a:rPr>
              <a:t> Princeton University Press</a:t>
            </a:r>
            <a:endParaRPr lang="th-TH" sz="1800" dirty="0">
              <a:solidFill>
                <a:srgbClr val="663300"/>
              </a:solidFill>
              <a:latin typeface="Calibri" pitchFamily="34" charset="0"/>
            </a:endParaRPr>
          </a:p>
        </p:txBody>
      </p:sp>
      <p:sp>
        <p:nvSpPr>
          <p:cNvPr id="32" name="TextBox 31"/>
          <p:cNvSpPr txBox="1"/>
          <p:nvPr/>
        </p:nvSpPr>
        <p:spPr>
          <a:xfrm>
            <a:off x="1" y="597331"/>
            <a:ext cx="9144000" cy="64631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91421" tIns="45711" rIns="91421" bIns="45711">
            <a:spAutoFit/>
          </a:bodyPr>
          <a:lstStyle/>
          <a:p>
            <a:pPr algn="ctr">
              <a:defRPr/>
            </a:pPr>
            <a:r>
              <a:rPr lang="en-US" sz="3600" b="1" dirty="0">
                <a:solidFill>
                  <a:schemeClr val="tx1"/>
                </a:solidFill>
                <a:latin typeface="Times New Roman" panose="02020603050405020304" pitchFamily="18" charset="0"/>
                <a:cs typeface="Times New Roman" panose="02020603050405020304" pitchFamily="18" charset="0"/>
              </a:rPr>
              <a:t>New Demanding Skills for the 21</a:t>
            </a:r>
            <a:r>
              <a:rPr lang="en-US" sz="3600" b="1" baseline="30000" dirty="0">
                <a:solidFill>
                  <a:schemeClr val="tx1"/>
                </a:solidFill>
                <a:latin typeface="Times New Roman" panose="02020603050405020304" pitchFamily="18" charset="0"/>
                <a:cs typeface="Times New Roman" panose="02020603050405020304" pitchFamily="18" charset="0"/>
              </a:rPr>
              <a:t>st</a:t>
            </a:r>
            <a:r>
              <a:rPr lang="en-US" sz="3600" b="1" dirty="0">
                <a:solidFill>
                  <a:schemeClr val="tx1"/>
                </a:solidFill>
                <a:latin typeface="Times New Roman" panose="02020603050405020304" pitchFamily="18" charset="0"/>
                <a:cs typeface="Times New Roman" panose="02020603050405020304" pitchFamily="18" charset="0"/>
              </a:rPr>
              <a:t> Century</a:t>
            </a:r>
            <a:endParaRPr lang="th-TH" sz="3600" b="1" dirty="0">
              <a:solidFill>
                <a:schemeClr val="tx1"/>
              </a:solidFill>
              <a:latin typeface="Times New Roman" panose="02020603050405020304" pitchFamily="18" charset="0"/>
              <a:cs typeface="Calibri" pitchFamily="34" charset="0"/>
            </a:endParaRPr>
          </a:p>
        </p:txBody>
      </p:sp>
      <p:grpSp>
        <p:nvGrpSpPr>
          <p:cNvPr id="2" name="กลุ่ม 32"/>
          <p:cNvGrpSpPr>
            <a:grpSpLocks/>
          </p:cNvGrpSpPr>
          <p:nvPr/>
        </p:nvGrpSpPr>
        <p:grpSpPr bwMode="auto">
          <a:xfrm>
            <a:off x="611560" y="1196752"/>
            <a:ext cx="8051989" cy="4883606"/>
            <a:chOff x="924858" y="1492424"/>
            <a:chExt cx="11453582" cy="6944757"/>
          </a:xfrm>
        </p:grpSpPr>
        <p:grpSp>
          <p:nvGrpSpPr>
            <p:cNvPr id="3" name="กลุ่ม 44"/>
            <p:cNvGrpSpPr>
              <a:grpSpLocks/>
            </p:cNvGrpSpPr>
            <p:nvPr/>
          </p:nvGrpSpPr>
          <p:grpSpPr bwMode="auto">
            <a:xfrm>
              <a:off x="924858" y="1492424"/>
              <a:ext cx="11453582" cy="6944757"/>
              <a:chOff x="924858" y="1636440"/>
              <a:chExt cx="11453582" cy="6944757"/>
            </a:xfrm>
          </p:grpSpPr>
          <p:grpSp>
            <p:nvGrpSpPr>
              <p:cNvPr id="4" name="กลุ่ม 79"/>
              <p:cNvGrpSpPr>
                <a:grpSpLocks/>
              </p:cNvGrpSpPr>
              <p:nvPr/>
            </p:nvGrpSpPr>
            <p:grpSpPr bwMode="auto">
              <a:xfrm>
                <a:off x="1663559" y="1924472"/>
                <a:ext cx="10109730" cy="5976664"/>
                <a:chOff x="1663559" y="1924472"/>
                <a:chExt cx="10109730" cy="5976664"/>
              </a:xfrm>
            </p:grpSpPr>
            <p:sp>
              <p:nvSpPr>
                <p:cNvPr id="7253" name="แผนผังลำดับงาน: กระบวนการ 96"/>
                <p:cNvSpPr>
                  <a:spLocks noChangeArrowheads="1"/>
                </p:cNvSpPr>
                <p:nvPr/>
              </p:nvSpPr>
              <p:spPr bwMode="auto">
                <a:xfrm>
                  <a:off x="1677864" y="1924472"/>
                  <a:ext cx="10023417" cy="5976664"/>
                </a:xfrm>
                <a:prstGeom prst="flowChartProcess">
                  <a:avLst/>
                </a:prstGeom>
                <a:noFill/>
                <a:ln w="57150" algn="ctr">
                  <a:solidFill>
                    <a:schemeClr val="tx1"/>
                  </a:solidFill>
                  <a:miter lim="0"/>
                  <a:headEnd/>
                  <a:tailEnd/>
                </a:ln>
                <a:extLst>
                  <a:ext uri="{909E8E84-426E-40DD-AFC4-6F175D3DCCD1}">
                    <a14:hiddenFill xmlns:a14="http://schemas.microsoft.com/office/drawing/2010/main">
                      <a:solidFill>
                        <a:srgbClr val="FFFFFF"/>
                      </a:solidFill>
                    </a14:hiddenFill>
                  </a:ext>
                </a:extLst>
              </p:spPr>
              <p:txBody>
                <a:bodyPr/>
                <a:lstStyle/>
                <a:p>
                  <a:pPr algn="ctr" defTabSz="409493" hangingPunct="0"/>
                  <a:endParaRPr lang="th-TH"/>
                </a:p>
              </p:txBody>
            </p:sp>
            <p:cxnSp>
              <p:nvCxnSpPr>
                <p:cNvPr id="98" name="ตัวเชื่อมต่อตรง 97"/>
                <p:cNvCxnSpPr/>
                <p:nvPr/>
              </p:nvCxnSpPr>
              <p:spPr bwMode="auto">
                <a:xfrm>
                  <a:off x="1676689" y="2428643"/>
                  <a:ext cx="10024425" cy="0"/>
                </a:xfrm>
                <a:prstGeom prst="line">
                  <a:avLst/>
                </a:prstGeom>
                <a:solidFill>
                  <a:srgbClr val="095CC4"/>
                </a:solidFill>
                <a:ln w="19050" cap="flat" cmpd="sng" algn="ctr">
                  <a:solidFill>
                    <a:schemeClr val="accent2">
                      <a:lumMod val="75000"/>
                    </a:schemeClr>
                  </a:solidFill>
                  <a:prstDash val="solid"/>
                  <a:miter lim="0"/>
                  <a:headEnd type="none" w="med" len="med"/>
                  <a:tailEnd type="none" w="med" len="med"/>
                </a:ln>
                <a:effectLst/>
              </p:spPr>
            </p:cxnSp>
            <p:cxnSp>
              <p:nvCxnSpPr>
                <p:cNvPr id="99" name="ตัวเชื่อมต่อตรง 98"/>
                <p:cNvCxnSpPr/>
                <p:nvPr/>
              </p:nvCxnSpPr>
              <p:spPr bwMode="auto">
                <a:xfrm>
                  <a:off x="1676689" y="3006432"/>
                  <a:ext cx="10024425" cy="0"/>
                </a:xfrm>
                <a:prstGeom prst="line">
                  <a:avLst/>
                </a:prstGeom>
                <a:solidFill>
                  <a:srgbClr val="095CC4"/>
                </a:solidFill>
                <a:ln w="19050" cap="flat" cmpd="sng" algn="ctr">
                  <a:solidFill>
                    <a:schemeClr val="accent2">
                      <a:lumMod val="75000"/>
                    </a:schemeClr>
                  </a:solidFill>
                  <a:prstDash val="solid"/>
                  <a:miter lim="0"/>
                  <a:headEnd type="none" w="med" len="med"/>
                  <a:tailEnd type="none" w="med" len="med"/>
                </a:ln>
                <a:effectLst/>
              </p:spPr>
            </p:cxnSp>
            <p:cxnSp>
              <p:nvCxnSpPr>
                <p:cNvPr id="100" name="ตัวเชื่อมต่อตรง 99"/>
                <p:cNvCxnSpPr/>
                <p:nvPr/>
              </p:nvCxnSpPr>
              <p:spPr bwMode="auto">
                <a:xfrm>
                  <a:off x="1748937" y="3509742"/>
                  <a:ext cx="10024425" cy="0"/>
                </a:xfrm>
                <a:prstGeom prst="line">
                  <a:avLst/>
                </a:prstGeom>
                <a:solidFill>
                  <a:srgbClr val="095CC4"/>
                </a:solidFill>
                <a:ln w="19050" cap="flat" cmpd="sng" algn="ctr">
                  <a:solidFill>
                    <a:schemeClr val="accent2">
                      <a:lumMod val="75000"/>
                    </a:schemeClr>
                  </a:solidFill>
                  <a:prstDash val="solid"/>
                  <a:miter lim="0"/>
                  <a:headEnd type="none" w="med" len="med"/>
                  <a:tailEnd type="none" w="med" len="med"/>
                </a:ln>
                <a:effectLst/>
              </p:spPr>
            </p:cxnSp>
            <p:cxnSp>
              <p:nvCxnSpPr>
                <p:cNvPr id="101" name="ตัวเชื่อมต่อตรง 100"/>
                <p:cNvCxnSpPr/>
                <p:nvPr/>
              </p:nvCxnSpPr>
              <p:spPr bwMode="auto">
                <a:xfrm>
                  <a:off x="1676689" y="4085274"/>
                  <a:ext cx="10024425" cy="0"/>
                </a:xfrm>
                <a:prstGeom prst="line">
                  <a:avLst/>
                </a:prstGeom>
                <a:solidFill>
                  <a:srgbClr val="095CC4"/>
                </a:solidFill>
                <a:ln w="19050" cap="flat" cmpd="sng" algn="ctr">
                  <a:solidFill>
                    <a:schemeClr val="accent2">
                      <a:lumMod val="75000"/>
                    </a:schemeClr>
                  </a:solidFill>
                  <a:prstDash val="solid"/>
                  <a:miter lim="0"/>
                  <a:headEnd type="none" w="med" len="med"/>
                  <a:tailEnd type="none" w="med" len="med"/>
                </a:ln>
                <a:effectLst/>
              </p:spPr>
            </p:cxnSp>
            <p:cxnSp>
              <p:nvCxnSpPr>
                <p:cNvPr id="102" name="ตัวเชื่อมต่อตรง 101"/>
                <p:cNvCxnSpPr/>
                <p:nvPr/>
              </p:nvCxnSpPr>
              <p:spPr bwMode="auto">
                <a:xfrm>
                  <a:off x="1676689" y="4588583"/>
                  <a:ext cx="10024425" cy="0"/>
                </a:xfrm>
                <a:prstGeom prst="line">
                  <a:avLst/>
                </a:prstGeom>
                <a:solidFill>
                  <a:srgbClr val="095CC4"/>
                </a:solidFill>
                <a:ln w="19050" cap="flat" cmpd="sng" algn="ctr">
                  <a:solidFill>
                    <a:schemeClr val="accent2">
                      <a:lumMod val="75000"/>
                    </a:schemeClr>
                  </a:solidFill>
                  <a:prstDash val="solid"/>
                  <a:miter lim="0"/>
                  <a:headEnd type="none" w="med" len="med"/>
                  <a:tailEnd type="none" w="med" len="med"/>
                </a:ln>
                <a:effectLst/>
              </p:spPr>
            </p:cxnSp>
            <p:cxnSp>
              <p:nvCxnSpPr>
                <p:cNvPr id="103" name="ตัวเชื่อมต่อตรง 102"/>
                <p:cNvCxnSpPr/>
                <p:nvPr/>
              </p:nvCxnSpPr>
              <p:spPr bwMode="auto">
                <a:xfrm>
                  <a:off x="1676689" y="5166372"/>
                  <a:ext cx="10024425" cy="0"/>
                </a:xfrm>
                <a:prstGeom prst="line">
                  <a:avLst/>
                </a:prstGeom>
                <a:solidFill>
                  <a:srgbClr val="095CC4"/>
                </a:solidFill>
                <a:ln w="19050" cap="flat" cmpd="sng" algn="ctr">
                  <a:solidFill>
                    <a:schemeClr val="accent2">
                      <a:lumMod val="75000"/>
                    </a:schemeClr>
                  </a:solidFill>
                  <a:prstDash val="solid"/>
                  <a:miter lim="0"/>
                  <a:headEnd type="none" w="med" len="med"/>
                  <a:tailEnd type="none" w="med" len="med"/>
                </a:ln>
                <a:effectLst/>
              </p:spPr>
            </p:cxnSp>
            <p:cxnSp>
              <p:nvCxnSpPr>
                <p:cNvPr id="104" name="ตัวเชื่อมต่อตรง 103"/>
                <p:cNvCxnSpPr/>
                <p:nvPr/>
              </p:nvCxnSpPr>
              <p:spPr bwMode="auto">
                <a:xfrm>
                  <a:off x="1748937" y="5741904"/>
                  <a:ext cx="10024425" cy="0"/>
                </a:xfrm>
                <a:prstGeom prst="line">
                  <a:avLst/>
                </a:prstGeom>
                <a:solidFill>
                  <a:srgbClr val="095CC4"/>
                </a:solidFill>
                <a:ln w="19050" cap="flat" cmpd="sng" algn="ctr">
                  <a:solidFill>
                    <a:schemeClr val="accent2">
                      <a:lumMod val="75000"/>
                    </a:schemeClr>
                  </a:solidFill>
                  <a:prstDash val="solid"/>
                  <a:miter lim="0"/>
                  <a:headEnd type="none" w="med" len="med"/>
                  <a:tailEnd type="none" w="med" len="med"/>
                </a:ln>
                <a:effectLst/>
              </p:spPr>
            </p:cxnSp>
            <p:cxnSp>
              <p:nvCxnSpPr>
                <p:cNvPr id="105" name="ตัวเชื่อมต่อตรง 104"/>
                <p:cNvCxnSpPr/>
                <p:nvPr/>
              </p:nvCxnSpPr>
              <p:spPr bwMode="auto">
                <a:xfrm>
                  <a:off x="1748937" y="6245213"/>
                  <a:ext cx="10024425" cy="0"/>
                </a:xfrm>
                <a:prstGeom prst="line">
                  <a:avLst/>
                </a:prstGeom>
                <a:solidFill>
                  <a:srgbClr val="095CC4"/>
                </a:solidFill>
                <a:ln w="19050" cap="flat" cmpd="sng" algn="ctr">
                  <a:solidFill>
                    <a:schemeClr val="accent2">
                      <a:lumMod val="75000"/>
                    </a:schemeClr>
                  </a:solidFill>
                  <a:prstDash val="solid"/>
                  <a:miter lim="0"/>
                  <a:headEnd type="none" w="med" len="med"/>
                  <a:tailEnd type="none" w="med" len="med"/>
                </a:ln>
                <a:effectLst/>
              </p:spPr>
            </p:cxnSp>
            <p:cxnSp>
              <p:nvCxnSpPr>
                <p:cNvPr id="106" name="ตัวเชื่อมต่อตรง 105"/>
                <p:cNvCxnSpPr/>
                <p:nvPr/>
              </p:nvCxnSpPr>
              <p:spPr bwMode="auto">
                <a:xfrm>
                  <a:off x="1676689" y="6820745"/>
                  <a:ext cx="10024425" cy="0"/>
                </a:xfrm>
                <a:prstGeom prst="line">
                  <a:avLst/>
                </a:prstGeom>
                <a:solidFill>
                  <a:srgbClr val="095CC4"/>
                </a:solidFill>
                <a:ln w="19050" cap="flat" cmpd="sng" algn="ctr">
                  <a:solidFill>
                    <a:schemeClr val="accent2">
                      <a:lumMod val="75000"/>
                    </a:schemeClr>
                  </a:solidFill>
                  <a:prstDash val="solid"/>
                  <a:miter lim="0"/>
                  <a:headEnd type="none" w="med" len="med"/>
                  <a:tailEnd type="none" w="med" len="med"/>
                </a:ln>
                <a:effectLst/>
              </p:spPr>
            </p:cxnSp>
            <p:cxnSp>
              <p:nvCxnSpPr>
                <p:cNvPr id="107" name="ตัวเชื่อมต่อตรง 106"/>
                <p:cNvCxnSpPr/>
                <p:nvPr/>
              </p:nvCxnSpPr>
              <p:spPr bwMode="auto">
                <a:xfrm>
                  <a:off x="1663142" y="7398535"/>
                  <a:ext cx="10024425" cy="0"/>
                </a:xfrm>
                <a:prstGeom prst="line">
                  <a:avLst/>
                </a:prstGeom>
                <a:solidFill>
                  <a:srgbClr val="095CC4"/>
                </a:solidFill>
                <a:ln w="19050" cap="flat" cmpd="sng" algn="ctr">
                  <a:solidFill>
                    <a:schemeClr val="accent2">
                      <a:lumMod val="75000"/>
                    </a:schemeClr>
                  </a:solidFill>
                  <a:prstDash val="solid"/>
                  <a:miter lim="0"/>
                  <a:headEnd type="none" w="med" len="med"/>
                  <a:tailEnd type="none" w="med" len="med"/>
                </a:ln>
                <a:effectLst/>
              </p:spPr>
            </p:cxnSp>
          </p:grpSp>
          <p:grpSp>
            <p:nvGrpSpPr>
              <p:cNvPr id="5" name="กลุ่ม 80"/>
              <p:cNvGrpSpPr>
                <a:grpSpLocks/>
              </p:cNvGrpSpPr>
              <p:nvPr/>
            </p:nvGrpSpPr>
            <p:grpSpPr bwMode="auto">
              <a:xfrm>
                <a:off x="924858" y="1636440"/>
                <a:ext cx="753006" cy="6530502"/>
                <a:chOff x="924858" y="1636440"/>
                <a:chExt cx="753006" cy="6530502"/>
              </a:xfrm>
            </p:grpSpPr>
            <p:sp>
              <p:nvSpPr>
                <p:cNvPr id="7241" name="TextBox 82"/>
                <p:cNvSpPr txBox="1">
                  <a:spLocks noChangeArrowheads="1"/>
                </p:cNvSpPr>
                <p:nvPr/>
              </p:nvSpPr>
              <p:spPr bwMode="auto">
                <a:xfrm>
                  <a:off x="924858" y="1636440"/>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14</a:t>
                  </a:r>
                </a:p>
              </p:txBody>
            </p:sp>
            <p:sp>
              <p:nvSpPr>
                <p:cNvPr id="7242" name="TextBox 83"/>
                <p:cNvSpPr txBox="1">
                  <a:spLocks noChangeArrowheads="1"/>
                </p:cNvSpPr>
                <p:nvPr/>
              </p:nvSpPr>
              <p:spPr bwMode="auto">
                <a:xfrm>
                  <a:off x="924858" y="2131785"/>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12</a:t>
                  </a:r>
                </a:p>
              </p:txBody>
            </p:sp>
            <p:sp>
              <p:nvSpPr>
                <p:cNvPr id="7243" name="TextBox 84"/>
                <p:cNvSpPr txBox="1">
                  <a:spLocks noChangeArrowheads="1"/>
                </p:cNvSpPr>
                <p:nvPr/>
              </p:nvSpPr>
              <p:spPr bwMode="auto">
                <a:xfrm>
                  <a:off x="924858" y="2635840"/>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10</a:t>
                  </a:r>
                </a:p>
              </p:txBody>
            </p:sp>
            <p:sp>
              <p:nvSpPr>
                <p:cNvPr id="7244" name="TextBox 86"/>
                <p:cNvSpPr txBox="1">
                  <a:spLocks noChangeArrowheads="1"/>
                </p:cNvSpPr>
                <p:nvPr/>
              </p:nvSpPr>
              <p:spPr bwMode="auto">
                <a:xfrm>
                  <a:off x="924858" y="3139897"/>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8</a:t>
                  </a:r>
                </a:p>
              </p:txBody>
            </p:sp>
            <p:sp>
              <p:nvSpPr>
                <p:cNvPr id="7245" name="TextBox 88"/>
                <p:cNvSpPr txBox="1">
                  <a:spLocks noChangeArrowheads="1"/>
                </p:cNvSpPr>
                <p:nvPr/>
              </p:nvSpPr>
              <p:spPr bwMode="auto">
                <a:xfrm>
                  <a:off x="924858" y="3787969"/>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6</a:t>
                  </a:r>
                </a:p>
              </p:txBody>
            </p:sp>
            <p:sp>
              <p:nvSpPr>
                <p:cNvPr id="7246" name="TextBox 89"/>
                <p:cNvSpPr txBox="1">
                  <a:spLocks noChangeArrowheads="1"/>
                </p:cNvSpPr>
                <p:nvPr/>
              </p:nvSpPr>
              <p:spPr bwMode="auto">
                <a:xfrm>
                  <a:off x="924858" y="4292024"/>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4</a:t>
                  </a:r>
                </a:p>
              </p:txBody>
            </p:sp>
            <p:sp>
              <p:nvSpPr>
                <p:cNvPr id="7247" name="TextBox 90"/>
                <p:cNvSpPr txBox="1">
                  <a:spLocks noChangeArrowheads="1"/>
                </p:cNvSpPr>
                <p:nvPr/>
              </p:nvSpPr>
              <p:spPr bwMode="auto">
                <a:xfrm>
                  <a:off x="924858" y="4804792"/>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2</a:t>
                  </a:r>
                </a:p>
              </p:txBody>
            </p:sp>
            <p:sp>
              <p:nvSpPr>
                <p:cNvPr id="7248" name="TextBox 91"/>
                <p:cNvSpPr txBox="1">
                  <a:spLocks noChangeArrowheads="1"/>
                </p:cNvSpPr>
                <p:nvPr/>
              </p:nvSpPr>
              <p:spPr bwMode="auto">
                <a:xfrm>
                  <a:off x="924858" y="5372146"/>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0</a:t>
                  </a:r>
                </a:p>
              </p:txBody>
            </p:sp>
            <p:sp>
              <p:nvSpPr>
                <p:cNvPr id="7249" name="TextBox 92"/>
                <p:cNvSpPr txBox="1">
                  <a:spLocks noChangeArrowheads="1"/>
                </p:cNvSpPr>
                <p:nvPr/>
              </p:nvSpPr>
              <p:spPr bwMode="auto">
                <a:xfrm>
                  <a:off x="924858" y="5948209"/>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-2</a:t>
                  </a:r>
                </a:p>
              </p:txBody>
            </p:sp>
            <p:sp>
              <p:nvSpPr>
                <p:cNvPr id="7250" name="TextBox 93"/>
                <p:cNvSpPr txBox="1">
                  <a:spLocks noChangeArrowheads="1"/>
                </p:cNvSpPr>
                <p:nvPr/>
              </p:nvSpPr>
              <p:spPr bwMode="auto">
                <a:xfrm>
                  <a:off x="924858" y="6452265"/>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-4</a:t>
                  </a:r>
                </a:p>
              </p:txBody>
            </p:sp>
            <p:sp>
              <p:nvSpPr>
                <p:cNvPr id="7251" name="TextBox 94"/>
                <p:cNvSpPr txBox="1">
                  <a:spLocks noChangeArrowheads="1"/>
                </p:cNvSpPr>
                <p:nvPr/>
              </p:nvSpPr>
              <p:spPr bwMode="auto">
                <a:xfrm>
                  <a:off x="924858" y="6956321"/>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-6</a:t>
                  </a:r>
                </a:p>
              </p:txBody>
            </p:sp>
            <p:sp>
              <p:nvSpPr>
                <p:cNvPr id="7252" name="TextBox 95"/>
                <p:cNvSpPr txBox="1">
                  <a:spLocks noChangeArrowheads="1"/>
                </p:cNvSpPr>
                <p:nvPr/>
              </p:nvSpPr>
              <p:spPr bwMode="auto">
                <a:xfrm>
                  <a:off x="924858" y="7532385"/>
                  <a:ext cx="753006" cy="634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algn="r" eaLnBrk="1" hangingPunct="1"/>
                  <a:r>
                    <a:rPr lang="en-US" sz="2300" b="1">
                      <a:latin typeface="Calibri" pitchFamily="34" charset="0"/>
                    </a:rPr>
                    <a:t>-8</a:t>
                  </a:r>
                </a:p>
              </p:txBody>
            </p:sp>
          </p:grpSp>
          <p:sp>
            <p:nvSpPr>
              <p:cNvPr id="7240" name="TextBox 81"/>
              <p:cNvSpPr txBox="1">
                <a:spLocks noChangeArrowheads="1"/>
              </p:cNvSpPr>
              <p:nvPr/>
            </p:nvSpPr>
            <p:spPr bwMode="auto">
              <a:xfrm>
                <a:off x="1257771" y="7902877"/>
                <a:ext cx="11120669" cy="67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500">
                    <a:solidFill>
                      <a:srgbClr val="000000"/>
                    </a:solidFill>
                    <a:latin typeface="Helvetica Light"/>
                    <a:ea typeface="Helvetica Light"/>
                    <a:cs typeface="Helvetica Light"/>
                    <a:sym typeface="Helvetica Light"/>
                  </a:defRPr>
                </a:lvl1pPr>
                <a:lvl2pPr marL="742950" indent="-285750" eaLnBrk="0" hangingPunct="0">
                  <a:defRPr sz="2500">
                    <a:solidFill>
                      <a:srgbClr val="000000"/>
                    </a:solidFill>
                    <a:latin typeface="Helvetica Light"/>
                    <a:ea typeface="Helvetica Light"/>
                    <a:cs typeface="Helvetica Light"/>
                    <a:sym typeface="Helvetica Light"/>
                  </a:defRPr>
                </a:lvl2pPr>
                <a:lvl3pPr marL="1143000" indent="-228600" eaLnBrk="0" hangingPunct="0">
                  <a:defRPr sz="2500">
                    <a:solidFill>
                      <a:srgbClr val="000000"/>
                    </a:solidFill>
                    <a:latin typeface="Helvetica Light"/>
                    <a:ea typeface="Helvetica Light"/>
                    <a:cs typeface="Helvetica Light"/>
                    <a:sym typeface="Helvetica Light"/>
                  </a:defRPr>
                </a:lvl3pPr>
                <a:lvl4pPr marL="1600200" indent="-228600" eaLnBrk="0" hangingPunct="0">
                  <a:defRPr sz="2500">
                    <a:solidFill>
                      <a:srgbClr val="000000"/>
                    </a:solidFill>
                    <a:latin typeface="Helvetica Light"/>
                    <a:ea typeface="Helvetica Light"/>
                    <a:cs typeface="Helvetica Light"/>
                    <a:sym typeface="Helvetica Light"/>
                  </a:defRPr>
                </a:lvl4pPr>
                <a:lvl5pPr marL="2057400" indent="-228600" eaLnBrk="0" hangingPunct="0">
                  <a:defRPr sz="2500">
                    <a:solidFill>
                      <a:srgbClr val="000000"/>
                    </a:solidFill>
                    <a:latin typeface="Helvetica Light"/>
                    <a:ea typeface="Helvetica Light"/>
                    <a:cs typeface="Helvetica Light"/>
                    <a:sym typeface="Helvetica Light"/>
                  </a:defRPr>
                </a:lvl5pPr>
                <a:lvl6pPr marL="25146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6pPr>
                <a:lvl7pPr marL="29718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7pPr>
                <a:lvl8pPr marL="34290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8pPr>
                <a:lvl9pPr marL="3886200" indent="-228600" defTabSz="401638" eaLnBrk="0" fontAlgn="base" hangingPunct="0">
                  <a:spcBef>
                    <a:spcPct val="0"/>
                  </a:spcBef>
                  <a:spcAft>
                    <a:spcPct val="0"/>
                  </a:spcAft>
                  <a:defRPr sz="2500">
                    <a:solidFill>
                      <a:srgbClr val="000000"/>
                    </a:solidFill>
                    <a:latin typeface="Helvetica Light"/>
                    <a:ea typeface="Helvetica Light"/>
                    <a:cs typeface="Helvetica Light"/>
                    <a:sym typeface="Helvetica Light"/>
                  </a:defRPr>
                </a:lvl9pPr>
              </a:lstStyle>
              <a:p>
                <a:pPr eaLnBrk="1" hangingPunct="1"/>
                <a:r>
                  <a:rPr lang="en-US" b="1" dirty="0">
                    <a:latin typeface="Calibri" pitchFamily="34" charset="0"/>
                  </a:rPr>
                  <a:t> </a:t>
                </a:r>
                <a:r>
                  <a:rPr lang="en-US" b="1" dirty="0">
                    <a:solidFill>
                      <a:srgbClr val="FF0000"/>
                    </a:solidFill>
                    <a:latin typeface="Calibri" pitchFamily="34" charset="0"/>
                  </a:rPr>
                  <a:t>1969 </a:t>
                </a:r>
                <a:r>
                  <a:rPr lang="en-US" b="1" dirty="0">
                    <a:latin typeface="Calibri" pitchFamily="34" charset="0"/>
                  </a:rPr>
                  <a:t>      1974     </a:t>
                </a:r>
                <a:r>
                  <a:rPr lang="en-US" b="1" dirty="0">
                    <a:solidFill>
                      <a:srgbClr val="FF0000"/>
                    </a:solidFill>
                    <a:latin typeface="Calibri" pitchFamily="34" charset="0"/>
                  </a:rPr>
                  <a:t>1979</a:t>
                </a:r>
                <a:r>
                  <a:rPr lang="en-US" b="1" dirty="0">
                    <a:latin typeface="Calibri" pitchFamily="34" charset="0"/>
                  </a:rPr>
                  <a:t>      1984       </a:t>
                </a:r>
                <a:r>
                  <a:rPr lang="en-US" b="1" dirty="0">
                    <a:solidFill>
                      <a:srgbClr val="FF0000"/>
                    </a:solidFill>
                    <a:latin typeface="Calibri" pitchFamily="34" charset="0"/>
                  </a:rPr>
                  <a:t>1989</a:t>
                </a:r>
                <a:r>
                  <a:rPr lang="en-US" b="1" dirty="0">
                    <a:latin typeface="Calibri" pitchFamily="34" charset="0"/>
                  </a:rPr>
                  <a:t>       1994        </a:t>
                </a:r>
                <a:r>
                  <a:rPr lang="en-US" b="1" dirty="0">
                    <a:solidFill>
                      <a:srgbClr val="FF0000"/>
                    </a:solidFill>
                    <a:latin typeface="Calibri" pitchFamily="34" charset="0"/>
                  </a:rPr>
                  <a:t>1999</a:t>
                </a:r>
                <a:endParaRPr lang="th-TH" b="1" dirty="0">
                  <a:solidFill>
                    <a:srgbClr val="FF0000"/>
                  </a:solidFill>
                  <a:latin typeface="Calibri" pitchFamily="34" charset="0"/>
                </a:endParaRPr>
              </a:p>
            </p:txBody>
          </p:sp>
        </p:grpSp>
        <p:grpSp>
          <p:nvGrpSpPr>
            <p:cNvPr id="6" name="กลุ่ม 45"/>
            <p:cNvGrpSpPr>
              <a:grpSpLocks/>
            </p:cNvGrpSpPr>
            <p:nvPr/>
          </p:nvGrpSpPr>
          <p:grpSpPr bwMode="auto">
            <a:xfrm>
              <a:off x="1965896" y="7527234"/>
              <a:ext cx="9505056" cy="229885"/>
              <a:chOff x="1965896" y="6870610"/>
              <a:chExt cx="9505056" cy="889992"/>
            </a:xfrm>
          </p:grpSpPr>
          <p:cxnSp>
            <p:nvCxnSpPr>
              <p:cNvPr id="47" name="ตัวเชื่อมต่อตรง 46"/>
              <p:cNvCxnSpPr/>
              <p:nvPr/>
            </p:nvCxnSpPr>
            <p:spPr bwMode="auto">
              <a:xfrm flipV="1">
                <a:off x="2324665" y="6898296"/>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208" name="ตัวเชื่อมต่อตรง 47"/>
              <p:cNvCxnSpPr>
                <a:cxnSpLocks noChangeShapeType="1"/>
              </p:cNvCxnSpPr>
              <p:nvPr/>
            </p:nvCxnSpPr>
            <p:spPr bwMode="auto">
              <a:xfrm flipV="1">
                <a:off x="1965896" y="6894765"/>
                <a:ext cx="0" cy="864096"/>
              </a:xfrm>
              <a:prstGeom prst="line">
                <a:avLst/>
              </a:prstGeom>
              <a:noFill/>
              <a:ln w="38100" algn="ctr">
                <a:solidFill>
                  <a:schemeClr val="tx1"/>
                </a:solidFill>
                <a:miter lim="0"/>
                <a:headEnd/>
                <a:tailEnd/>
              </a:ln>
              <a:extLst>
                <a:ext uri="{909E8E84-426E-40DD-AFC4-6F175D3DCCD1}">
                  <a14:hiddenFill xmlns:a14="http://schemas.microsoft.com/office/drawing/2010/main">
                    <a:noFill/>
                  </a14:hiddenFill>
                </a:ext>
              </a:extLst>
            </p:spPr>
          </p:cxnSp>
          <p:cxnSp>
            <p:nvCxnSpPr>
              <p:cNvPr id="49" name="ตัวเชื่อมต่อตรง 48"/>
              <p:cNvCxnSpPr/>
              <p:nvPr/>
            </p:nvCxnSpPr>
            <p:spPr bwMode="auto">
              <a:xfrm flipV="1">
                <a:off x="2685905" y="6898296"/>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50" name="ตัวเชื่อมต่อตรง 49"/>
              <p:cNvCxnSpPr/>
              <p:nvPr/>
            </p:nvCxnSpPr>
            <p:spPr bwMode="auto">
              <a:xfrm flipV="1">
                <a:off x="2974898" y="6898296"/>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51" name="ตัวเชื่อมต่อตรง 50"/>
              <p:cNvCxnSpPr/>
              <p:nvPr/>
            </p:nvCxnSpPr>
            <p:spPr bwMode="auto">
              <a:xfrm flipV="1">
                <a:off x="3261632" y="6898296"/>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212" name="ตัวเชื่อมต่อตรง 51"/>
              <p:cNvCxnSpPr>
                <a:cxnSpLocks noChangeShapeType="1"/>
              </p:cNvCxnSpPr>
              <p:nvPr/>
            </p:nvCxnSpPr>
            <p:spPr bwMode="auto">
              <a:xfrm flipV="1">
                <a:off x="3550072" y="6893024"/>
                <a:ext cx="0" cy="864096"/>
              </a:xfrm>
              <a:prstGeom prst="line">
                <a:avLst/>
              </a:prstGeom>
              <a:noFill/>
              <a:ln w="38100" algn="ctr">
                <a:solidFill>
                  <a:schemeClr val="tx1"/>
                </a:solidFill>
                <a:miter lim="0"/>
                <a:headEnd/>
                <a:tailEnd/>
              </a:ln>
              <a:extLst>
                <a:ext uri="{909E8E84-426E-40DD-AFC4-6F175D3DCCD1}">
                  <a14:hiddenFill xmlns:a14="http://schemas.microsoft.com/office/drawing/2010/main">
                    <a:noFill/>
                  </a14:hiddenFill>
                </a:ext>
              </a:extLst>
            </p:spPr>
          </p:cxnSp>
          <p:cxnSp>
            <p:nvCxnSpPr>
              <p:cNvPr id="53" name="ตัวเชื่อมต่อตรง 52"/>
              <p:cNvCxnSpPr/>
              <p:nvPr/>
            </p:nvCxnSpPr>
            <p:spPr bwMode="auto">
              <a:xfrm flipV="1">
                <a:off x="3837359" y="6898296"/>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56" name="ตัวเชื่อมต่อตรง 55"/>
              <p:cNvCxnSpPr/>
              <p:nvPr/>
            </p:nvCxnSpPr>
            <p:spPr bwMode="auto">
              <a:xfrm flipV="1">
                <a:off x="4126352" y="6898296"/>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57" name="ตัวเชื่อมต่อตรง 56"/>
              <p:cNvCxnSpPr/>
              <p:nvPr/>
            </p:nvCxnSpPr>
            <p:spPr bwMode="auto">
              <a:xfrm flipV="1">
                <a:off x="4702078" y="6880820"/>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58" name="ตัวเชื่อมต่อตรง 57"/>
              <p:cNvCxnSpPr/>
              <p:nvPr/>
            </p:nvCxnSpPr>
            <p:spPr bwMode="auto">
              <a:xfrm flipV="1">
                <a:off x="4413086" y="6880820"/>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217" name="ตัวเชื่อมต่อตรง 58"/>
              <p:cNvCxnSpPr>
                <a:cxnSpLocks noChangeShapeType="1"/>
              </p:cNvCxnSpPr>
              <p:nvPr/>
            </p:nvCxnSpPr>
            <p:spPr bwMode="auto">
              <a:xfrm flipV="1">
                <a:off x="4990232" y="6881529"/>
                <a:ext cx="0" cy="864096"/>
              </a:xfrm>
              <a:prstGeom prst="line">
                <a:avLst/>
              </a:prstGeom>
              <a:noFill/>
              <a:ln w="38100" algn="ctr">
                <a:solidFill>
                  <a:schemeClr val="tx1"/>
                </a:solidFill>
                <a:miter lim="0"/>
                <a:headEnd/>
                <a:tailEnd/>
              </a:ln>
              <a:extLst>
                <a:ext uri="{909E8E84-426E-40DD-AFC4-6F175D3DCCD1}">
                  <a14:hiddenFill xmlns:a14="http://schemas.microsoft.com/office/drawing/2010/main">
                    <a:noFill/>
                  </a14:hiddenFill>
                </a:ext>
              </a:extLst>
            </p:spPr>
          </p:cxnSp>
          <p:cxnSp>
            <p:nvCxnSpPr>
              <p:cNvPr id="60" name="ตัวเชื่อมต่อตรง 59"/>
              <p:cNvCxnSpPr/>
              <p:nvPr/>
            </p:nvCxnSpPr>
            <p:spPr bwMode="auto">
              <a:xfrm flipV="1">
                <a:off x="5277806" y="6880820"/>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61" name="ตัวเชื่อมต่อตรง 60"/>
              <p:cNvCxnSpPr/>
              <p:nvPr/>
            </p:nvCxnSpPr>
            <p:spPr bwMode="auto">
              <a:xfrm flipV="1">
                <a:off x="5566798" y="6880820"/>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62" name="ตัวเชื่อมต่อตรง 61"/>
              <p:cNvCxnSpPr/>
              <p:nvPr/>
            </p:nvCxnSpPr>
            <p:spPr bwMode="auto">
              <a:xfrm flipV="1">
                <a:off x="5853532" y="6880820"/>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63" name="ตัวเชื่อมต่อตรง 62"/>
              <p:cNvCxnSpPr/>
              <p:nvPr/>
            </p:nvCxnSpPr>
            <p:spPr bwMode="auto">
              <a:xfrm flipV="1">
                <a:off x="6142525" y="6880820"/>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222" name="ตัวเชื่อมต่อตรง 63"/>
              <p:cNvCxnSpPr>
                <a:cxnSpLocks noChangeShapeType="1"/>
              </p:cNvCxnSpPr>
              <p:nvPr/>
            </p:nvCxnSpPr>
            <p:spPr bwMode="auto">
              <a:xfrm flipV="1">
                <a:off x="6430392" y="6879788"/>
                <a:ext cx="0" cy="864096"/>
              </a:xfrm>
              <a:prstGeom prst="line">
                <a:avLst/>
              </a:prstGeom>
              <a:noFill/>
              <a:ln w="38100" algn="ctr">
                <a:solidFill>
                  <a:schemeClr val="tx1"/>
                </a:solidFill>
                <a:miter lim="0"/>
                <a:headEnd/>
                <a:tailEnd/>
              </a:ln>
              <a:extLst>
                <a:ext uri="{909E8E84-426E-40DD-AFC4-6F175D3DCCD1}">
                  <a14:hiddenFill xmlns:a14="http://schemas.microsoft.com/office/drawing/2010/main">
                    <a:noFill/>
                  </a14:hiddenFill>
                </a:ext>
              </a:extLst>
            </p:spPr>
          </p:cxnSp>
          <p:cxnSp>
            <p:nvCxnSpPr>
              <p:cNvPr id="65" name="ตัวเชื่อมต่อตรง 64"/>
              <p:cNvCxnSpPr/>
              <p:nvPr/>
            </p:nvCxnSpPr>
            <p:spPr bwMode="auto">
              <a:xfrm flipV="1">
                <a:off x="7007245" y="6872085"/>
                <a:ext cx="0" cy="865047"/>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66" name="ตัวเชื่อมต่อตรง 65"/>
              <p:cNvCxnSpPr/>
              <p:nvPr/>
            </p:nvCxnSpPr>
            <p:spPr bwMode="auto">
              <a:xfrm flipV="1">
                <a:off x="6718253" y="6872085"/>
                <a:ext cx="0" cy="865047"/>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67" name="ตัวเชื่อมต่อตรง 66"/>
              <p:cNvCxnSpPr/>
              <p:nvPr/>
            </p:nvCxnSpPr>
            <p:spPr bwMode="auto">
              <a:xfrm flipV="1">
                <a:off x="7366227" y="6872085"/>
                <a:ext cx="0" cy="865047"/>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68" name="ตัวเชื่อมต่อตรง 67"/>
              <p:cNvCxnSpPr/>
              <p:nvPr/>
            </p:nvCxnSpPr>
            <p:spPr bwMode="auto">
              <a:xfrm flipV="1">
                <a:off x="7655220" y="6872085"/>
                <a:ext cx="0" cy="865047"/>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227" name="ตัวเชื่อมต่อตรง 68"/>
              <p:cNvCxnSpPr>
                <a:cxnSpLocks noChangeShapeType="1"/>
              </p:cNvCxnSpPr>
              <p:nvPr/>
            </p:nvCxnSpPr>
            <p:spPr bwMode="auto">
              <a:xfrm flipV="1">
                <a:off x="7942560" y="6870610"/>
                <a:ext cx="0" cy="864096"/>
              </a:xfrm>
              <a:prstGeom prst="line">
                <a:avLst/>
              </a:prstGeom>
              <a:noFill/>
              <a:ln w="38100" algn="ctr">
                <a:solidFill>
                  <a:schemeClr val="tx1"/>
                </a:solidFill>
                <a:miter lim="0"/>
                <a:headEnd/>
                <a:tailEnd/>
              </a:ln>
              <a:extLst>
                <a:ext uri="{909E8E84-426E-40DD-AFC4-6F175D3DCCD1}">
                  <a14:hiddenFill xmlns:a14="http://schemas.microsoft.com/office/drawing/2010/main">
                    <a:noFill/>
                  </a14:hiddenFill>
                </a:ext>
              </a:extLst>
            </p:spPr>
          </p:cxnSp>
          <p:cxnSp>
            <p:nvCxnSpPr>
              <p:cNvPr id="70" name="ตัวเชื่อมต่อตรง 69"/>
              <p:cNvCxnSpPr/>
              <p:nvPr/>
            </p:nvCxnSpPr>
            <p:spPr bwMode="auto">
              <a:xfrm flipV="1">
                <a:off x="8375444" y="6872085"/>
                <a:ext cx="0" cy="865047"/>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1" name="ตัวเชื่อมต่อตรง 70"/>
              <p:cNvCxnSpPr/>
              <p:nvPr/>
            </p:nvCxnSpPr>
            <p:spPr bwMode="auto">
              <a:xfrm flipV="1">
                <a:off x="8734426" y="6872085"/>
                <a:ext cx="0" cy="865047"/>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2" name="ตัวเชื่อมต่อตรง 71"/>
              <p:cNvCxnSpPr/>
              <p:nvPr/>
            </p:nvCxnSpPr>
            <p:spPr bwMode="auto">
              <a:xfrm flipV="1">
                <a:off x="9095666" y="6872085"/>
                <a:ext cx="0" cy="865047"/>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231" name="ตัวเชื่อมต่อตรง 72"/>
              <p:cNvCxnSpPr>
                <a:cxnSpLocks noChangeShapeType="1"/>
              </p:cNvCxnSpPr>
              <p:nvPr/>
            </p:nvCxnSpPr>
            <p:spPr bwMode="auto">
              <a:xfrm flipV="1">
                <a:off x="9742760" y="6894765"/>
                <a:ext cx="0" cy="864096"/>
              </a:xfrm>
              <a:prstGeom prst="line">
                <a:avLst/>
              </a:prstGeom>
              <a:noFill/>
              <a:ln w="38100" algn="ctr">
                <a:solidFill>
                  <a:schemeClr val="tx1"/>
                </a:solidFill>
                <a:miter lim="0"/>
                <a:headEnd/>
                <a:tailEnd/>
              </a:ln>
              <a:extLst>
                <a:ext uri="{909E8E84-426E-40DD-AFC4-6F175D3DCCD1}">
                  <a14:hiddenFill xmlns:a14="http://schemas.microsoft.com/office/drawing/2010/main">
                    <a:noFill/>
                  </a14:hiddenFill>
                </a:ext>
              </a:extLst>
            </p:spPr>
          </p:cxnSp>
          <p:cxnSp>
            <p:nvCxnSpPr>
              <p:cNvPr id="74" name="ตัวเชื่อมต่อตรง 73"/>
              <p:cNvCxnSpPr/>
              <p:nvPr/>
            </p:nvCxnSpPr>
            <p:spPr bwMode="auto">
              <a:xfrm flipV="1">
                <a:off x="9454650" y="6898296"/>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5" name="ตัวเชื่อมต่อตรง 74"/>
              <p:cNvCxnSpPr/>
              <p:nvPr/>
            </p:nvCxnSpPr>
            <p:spPr bwMode="auto">
              <a:xfrm flipV="1">
                <a:off x="10102624" y="6898296"/>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6" name="ตัวเชื่อมต่อตรง 75"/>
              <p:cNvCxnSpPr/>
              <p:nvPr/>
            </p:nvCxnSpPr>
            <p:spPr bwMode="auto">
              <a:xfrm flipV="1">
                <a:off x="10461608" y="6872085"/>
                <a:ext cx="0" cy="865047"/>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7" name="ตัวเชื่อมต่อตรง 76"/>
              <p:cNvCxnSpPr/>
              <p:nvPr/>
            </p:nvCxnSpPr>
            <p:spPr bwMode="auto">
              <a:xfrm flipV="1">
                <a:off x="10822848" y="6898296"/>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8" name="ตัวเชื่อมต่อตรง 77"/>
              <p:cNvCxnSpPr/>
              <p:nvPr/>
            </p:nvCxnSpPr>
            <p:spPr bwMode="auto">
              <a:xfrm flipV="1">
                <a:off x="11181830" y="6898296"/>
                <a:ext cx="0" cy="865053"/>
              </a:xfrm>
              <a:prstGeom prst="line">
                <a:avLst/>
              </a:prstGeom>
              <a:solidFill>
                <a:srgbClr val="095CC4"/>
              </a:solidFill>
              <a:ln w="19050" cap="flat" cmpd="sng" algn="ctr">
                <a:solidFill>
                  <a:schemeClr val="tx2">
                    <a:lumMod val="75000"/>
                  </a:schemeClr>
                </a:solidFill>
                <a:prstDash val="solid"/>
                <a:miter lim="0"/>
                <a:headEnd type="none" w="med" len="med"/>
                <a:tailEnd type="none" w="med" len="med"/>
              </a:ln>
              <a:effectLst/>
            </p:spPr>
          </p:cxnSp>
          <p:cxnSp>
            <p:nvCxnSpPr>
              <p:cNvPr id="7237" name="ตัวเชื่อมต่อตรง 78"/>
              <p:cNvCxnSpPr>
                <a:cxnSpLocks noChangeShapeType="1"/>
              </p:cNvCxnSpPr>
              <p:nvPr/>
            </p:nvCxnSpPr>
            <p:spPr bwMode="auto">
              <a:xfrm flipV="1">
                <a:off x="11470952" y="6896506"/>
                <a:ext cx="0" cy="864096"/>
              </a:xfrm>
              <a:prstGeom prst="line">
                <a:avLst/>
              </a:prstGeom>
              <a:noFill/>
              <a:ln w="38100" algn="ctr">
                <a:solidFill>
                  <a:schemeClr val="tx1"/>
                </a:solidFill>
                <a:miter lim="0"/>
                <a:headEnd/>
                <a:tailEnd/>
              </a:ln>
              <a:extLst>
                <a:ext uri="{909E8E84-426E-40DD-AFC4-6F175D3DCCD1}">
                  <a14:hiddenFill xmlns:a14="http://schemas.microsoft.com/office/drawing/2010/main">
                    <a:noFill/>
                  </a14:hiddenFill>
                </a:ext>
              </a:extLst>
            </p:spPr>
          </p:cxnSp>
        </p:grpSp>
      </p:grpSp>
      <p:sp>
        <p:nvSpPr>
          <p:cNvPr id="35" name="รูปแบบอิสระ 34"/>
          <p:cNvSpPr/>
          <p:nvPr/>
        </p:nvSpPr>
        <p:spPr>
          <a:xfrm>
            <a:off x="1352793" y="1452280"/>
            <a:ext cx="6401276" cy="2593374"/>
          </a:xfrm>
          <a:custGeom>
            <a:avLst/>
            <a:gdLst>
              <a:gd name="connsiteX0" fmla="*/ 0 w 6400800"/>
              <a:gd name="connsiteY0" fmla="*/ 2593075 h 2593075"/>
              <a:gd name="connsiteX1" fmla="*/ 791570 w 6400800"/>
              <a:gd name="connsiteY1" fmla="*/ 2292824 h 2593075"/>
              <a:gd name="connsiteX2" fmla="*/ 1637731 w 6400800"/>
              <a:gd name="connsiteY2" fmla="*/ 1992573 h 2593075"/>
              <a:gd name="connsiteX3" fmla="*/ 2415654 w 6400800"/>
              <a:gd name="connsiteY3" fmla="*/ 1692322 h 2593075"/>
              <a:gd name="connsiteX4" fmla="*/ 3234519 w 6400800"/>
              <a:gd name="connsiteY4" fmla="*/ 1323833 h 2593075"/>
              <a:gd name="connsiteX5" fmla="*/ 3875964 w 6400800"/>
              <a:gd name="connsiteY5" fmla="*/ 1023582 h 2593075"/>
              <a:gd name="connsiteX6" fmla="*/ 4367284 w 6400800"/>
              <a:gd name="connsiteY6" fmla="*/ 805218 h 2593075"/>
              <a:gd name="connsiteX7" fmla="*/ 4926842 w 6400800"/>
              <a:gd name="connsiteY7" fmla="*/ 573206 h 2593075"/>
              <a:gd name="connsiteX8" fmla="*/ 5500048 w 6400800"/>
              <a:gd name="connsiteY8" fmla="*/ 341194 h 2593075"/>
              <a:gd name="connsiteX9" fmla="*/ 5909481 w 6400800"/>
              <a:gd name="connsiteY9" fmla="*/ 191069 h 2593075"/>
              <a:gd name="connsiteX10" fmla="*/ 6400800 w 6400800"/>
              <a:gd name="connsiteY10" fmla="*/ 0 h 259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00800" h="2593075">
                <a:moveTo>
                  <a:pt x="0" y="2593075"/>
                </a:moveTo>
                <a:lnTo>
                  <a:pt x="791570" y="2292824"/>
                </a:lnTo>
                <a:cubicBezTo>
                  <a:pt x="1064525" y="2192740"/>
                  <a:pt x="1367050" y="2092657"/>
                  <a:pt x="1637731" y="1992573"/>
                </a:cubicBezTo>
                <a:cubicBezTo>
                  <a:pt x="1908412" y="1892489"/>
                  <a:pt x="2149523" y="1803779"/>
                  <a:pt x="2415654" y="1692322"/>
                </a:cubicBezTo>
                <a:cubicBezTo>
                  <a:pt x="2681785" y="1580865"/>
                  <a:pt x="2991134" y="1435290"/>
                  <a:pt x="3234519" y="1323833"/>
                </a:cubicBezTo>
                <a:cubicBezTo>
                  <a:pt x="3477904" y="1212376"/>
                  <a:pt x="3687170" y="1110018"/>
                  <a:pt x="3875964" y="1023582"/>
                </a:cubicBezTo>
                <a:cubicBezTo>
                  <a:pt x="4064758" y="937146"/>
                  <a:pt x="4192138" y="880281"/>
                  <a:pt x="4367284" y="805218"/>
                </a:cubicBezTo>
                <a:cubicBezTo>
                  <a:pt x="4542430" y="730155"/>
                  <a:pt x="4926842" y="573206"/>
                  <a:pt x="4926842" y="573206"/>
                </a:cubicBezTo>
                <a:lnTo>
                  <a:pt x="5500048" y="341194"/>
                </a:lnTo>
                <a:cubicBezTo>
                  <a:pt x="5663821" y="277505"/>
                  <a:pt x="5759356" y="247935"/>
                  <a:pt x="5909481" y="191069"/>
                </a:cubicBezTo>
                <a:cubicBezTo>
                  <a:pt x="6059606" y="134203"/>
                  <a:pt x="6230203" y="67101"/>
                  <a:pt x="6400800"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lIns="91421" tIns="45711" rIns="91421" bIns="45711" anchor="ctr"/>
          <a:lstStyle/>
          <a:p>
            <a:pPr algn="ctr">
              <a:defRPr/>
            </a:pPr>
            <a:endParaRPr lang="th-TH"/>
          </a:p>
        </p:txBody>
      </p:sp>
      <p:sp>
        <p:nvSpPr>
          <p:cNvPr id="36" name="รูปแบบอิสระ 35"/>
          <p:cNvSpPr/>
          <p:nvPr/>
        </p:nvSpPr>
        <p:spPr>
          <a:xfrm>
            <a:off x="1284543" y="2434714"/>
            <a:ext cx="6482224" cy="1625224"/>
          </a:xfrm>
          <a:custGeom>
            <a:avLst/>
            <a:gdLst>
              <a:gd name="connsiteX0" fmla="*/ 0 w 6482687"/>
              <a:gd name="connsiteY0" fmla="*/ 1624083 h 1624083"/>
              <a:gd name="connsiteX1" fmla="*/ 559558 w 6482687"/>
              <a:gd name="connsiteY1" fmla="*/ 1487606 h 1624083"/>
              <a:gd name="connsiteX2" fmla="*/ 1173708 w 6482687"/>
              <a:gd name="connsiteY2" fmla="*/ 1351128 h 1624083"/>
              <a:gd name="connsiteX3" fmla="*/ 1446663 w 6482687"/>
              <a:gd name="connsiteY3" fmla="*/ 1269242 h 1624083"/>
              <a:gd name="connsiteX4" fmla="*/ 1774209 w 6482687"/>
              <a:gd name="connsiteY4" fmla="*/ 1201003 h 1624083"/>
              <a:gd name="connsiteX5" fmla="*/ 2210937 w 6482687"/>
              <a:gd name="connsiteY5" fmla="*/ 1078173 h 1624083"/>
              <a:gd name="connsiteX6" fmla="*/ 2702257 w 6482687"/>
              <a:gd name="connsiteY6" fmla="*/ 982639 h 1624083"/>
              <a:gd name="connsiteX7" fmla="*/ 3152633 w 6482687"/>
              <a:gd name="connsiteY7" fmla="*/ 859809 h 1624083"/>
              <a:gd name="connsiteX8" fmla="*/ 3780430 w 6482687"/>
              <a:gd name="connsiteY8" fmla="*/ 723331 h 1624083"/>
              <a:gd name="connsiteX9" fmla="*/ 4435523 w 6482687"/>
              <a:gd name="connsiteY9" fmla="*/ 545910 h 1624083"/>
              <a:gd name="connsiteX10" fmla="*/ 4858603 w 6482687"/>
              <a:gd name="connsiteY10" fmla="*/ 423080 h 1624083"/>
              <a:gd name="connsiteX11" fmla="*/ 5213445 w 6482687"/>
              <a:gd name="connsiteY11" fmla="*/ 341194 h 1624083"/>
              <a:gd name="connsiteX12" fmla="*/ 5540991 w 6482687"/>
              <a:gd name="connsiteY12" fmla="*/ 245659 h 1624083"/>
              <a:gd name="connsiteX13" fmla="*/ 6005015 w 6482687"/>
              <a:gd name="connsiteY13" fmla="*/ 136477 h 1624083"/>
              <a:gd name="connsiteX14" fmla="*/ 6482687 w 6482687"/>
              <a:gd name="connsiteY14" fmla="*/ 0 h 162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2687" h="1624083">
                <a:moveTo>
                  <a:pt x="0" y="1624083"/>
                </a:moveTo>
                <a:lnTo>
                  <a:pt x="559558" y="1487606"/>
                </a:lnTo>
                <a:cubicBezTo>
                  <a:pt x="755176" y="1442114"/>
                  <a:pt x="1025857" y="1387522"/>
                  <a:pt x="1173708" y="1351128"/>
                </a:cubicBezTo>
                <a:cubicBezTo>
                  <a:pt x="1321559" y="1314734"/>
                  <a:pt x="1346580" y="1294263"/>
                  <a:pt x="1446663" y="1269242"/>
                </a:cubicBezTo>
                <a:cubicBezTo>
                  <a:pt x="1546747" y="1244221"/>
                  <a:pt x="1646830" y="1232848"/>
                  <a:pt x="1774209" y="1201003"/>
                </a:cubicBezTo>
                <a:cubicBezTo>
                  <a:pt x="1901588" y="1169158"/>
                  <a:pt x="2056262" y="1114567"/>
                  <a:pt x="2210937" y="1078173"/>
                </a:cubicBezTo>
                <a:cubicBezTo>
                  <a:pt x="2365612" y="1041779"/>
                  <a:pt x="2545308" y="1019033"/>
                  <a:pt x="2702257" y="982639"/>
                </a:cubicBezTo>
                <a:cubicBezTo>
                  <a:pt x="2859206" y="946245"/>
                  <a:pt x="2972938" y="903027"/>
                  <a:pt x="3152633" y="859809"/>
                </a:cubicBezTo>
                <a:cubicBezTo>
                  <a:pt x="3332329" y="816591"/>
                  <a:pt x="3566615" y="775647"/>
                  <a:pt x="3780430" y="723331"/>
                </a:cubicBezTo>
                <a:cubicBezTo>
                  <a:pt x="3994245" y="671014"/>
                  <a:pt x="4255828" y="595952"/>
                  <a:pt x="4435523" y="545910"/>
                </a:cubicBezTo>
                <a:cubicBezTo>
                  <a:pt x="4615218" y="495868"/>
                  <a:pt x="4728949" y="457199"/>
                  <a:pt x="4858603" y="423080"/>
                </a:cubicBezTo>
                <a:cubicBezTo>
                  <a:pt x="4988257" y="388961"/>
                  <a:pt x="5099714" y="370764"/>
                  <a:pt x="5213445" y="341194"/>
                </a:cubicBezTo>
                <a:cubicBezTo>
                  <a:pt x="5327176" y="311624"/>
                  <a:pt x="5409063" y="279778"/>
                  <a:pt x="5540991" y="245659"/>
                </a:cubicBezTo>
                <a:cubicBezTo>
                  <a:pt x="5672919" y="211540"/>
                  <a:pt x="5848066" y="177420"/>
                  <a:pt x="6005015" y="136477"/>
                </a:cubicBezTo>
                <a:cubicBezTo>
                  <a:pt x="6161964" y="95534"/>
                  <a:pt x="6482687" y="0"/>
                  <a:pt x="6482687" y="0"/>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lIns="91421" tIns="45711" rIns="91421" bIns="45711" anchor="ctr"/>
          <a:lstStyle/>
          <a:p>
            <a:pPr algn="ctr">
              <a:defRPr/>
            </a:pPr>
            <a:endParaRPr lang="th-TH"/>
          </a:p>
        </p:txBody>
      </p:sp>
      <p:sp>
        <p:nvSpPr>
          <p:cNvPr id="37" name="TextBox 36"/>
          <p:cNvSpPr txBox="1"/>
          <p:nvPr/>
        </p:nvSpPr>
        <p:spPr>
          <a:xfrm>
            <a:off x="4916636" y="2926503"/>
            <a:ext cx="3294625" cy="830979"/>
          </a:xfrm>
          <a:prstGeom prst="rect">
            <a:avLst/>
          </a:prstGeom>
          <a:solidFill>
            <a:srgbClr val="92D050"/>
          </a:solidFill>
          <a:effectLst>
            <a:softEdge rad="63500"/>
          </a:effectLst>
        </p:spPr>
        <p:txBody>
          <a:bodyPr wrap="square" lIns="91421" tIns="45711" rIns="91421" bIns="45711">
            <a:spAutoFit/>
          </a:bodyPr>
          <a:lstStyle/>
          <a:p>
            <a:pPr algn="ctr">
              <a:defRPr/>
            </a:pPr>
            <a:r>
              <a:rPr lang="en-US" sz="2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Complex Communication</a:t>
            </a:r>
            <a:endParaRPr lang="th-TH" sz="2400" b="1" dirty="0">
              <a:effectLst>
                <a:outerShdw blurRad="38100" dist="38100" dir="2700000" algn="tl">
                  <a:srgbClr val="000000">
                    <a:alpha val="43137"/>
                  </a:srgbClr>
                </a:outerShdw>
              </a:effectLst>
              <a:latin typeface="Times New Roman" panose="02020603050405020304" pitchFamily="18" charset="0"/>
              <a:cs typeface="Calibri" pitchFamily="34" charset="0"/>
            </a:endParaRPr>
          </a:p>
        </p:txBody>
      </p:sp>
      <p:sp>
        <p:nvSpPr>
          <p:cNvPr id="38" name="รูปแบบอิสระ 37"/>
          <p:cNvSpPr>
            <a:spLocks/>
          </p:cNvSpPr>
          <p:nvPr/>
        </p:nvSpPr>
        <p:spPr bwMode="auto">
          <a:xfrm>
            <a:off x="1294066" y="3737750"/>
            <a:ext cx="6440956" cy="864988"/>
          </a:xfrm>
          <a:custGeom>
            <a:avLst/>
            <a:gdLst>
              <a:gd name="T0" fmla="*/ 32818 w 9159765"/>
              <a:gd name="T1" fmla="*/ 4431 h 1229711"/>
              <a:gd name="T2" fmla="*/ 31180 w 9159765"/>
              <a:gd name="T3" fmla="*/ 3863 h 1229711"/>
              <a:gd name="T4" fmla="*/ 29542 w 9159765"/>
              <a:gd name="T5" fmla="*/ 3353 h 1229711"/>
              <a:gd name="T6" fmla="*/ 27960 w 9159765"/>
              <a:gd name="T7" fmla="*/ 2840 h 1229711"/>
              <a:gd name="T8" fmla="*/ 26322 w 9159765"/>
              <a:gd name="T9" fmla="*/ 2273 h 1229711"/>
              <a:gd name="T10" fmla="*/ 25249 w 9159765"/>
              <a:gd name="T11" fmla="*/ 1874 h 1229711"/>
              <a:gd name="T12" fmla="*/ 24120 w 9159765"/>
              <a:gd name="T13" fmla="*/ 1534 h 1229711"/>
              <a:gd name="T14" fmla="*/ 23724 w 9159765"/>
              <a:gd name="T15" fmla="*/ 1364 h 1229711"/>
              <a:gd name="T16" fmla="*/ 22030 w 9159765"/>
              <a:gd name="T17" fmla="*/ 1193 h 1229711"/>
              <a:gd name="T18" fmla="*/ 20392 w 9159765"/>
              <a:gd name="T19" fmla="*/ 1023 h 1229711"/>
              <a:gd name="T20" fmla="*/ 18358 w 9159765"/>
              <a:gd name="T21" fmla="*/ 739 h 1229711"/>
              <a:gd name="T22" fmla="*/ 15647 w 9159765"/>
              <a:gd name="T23" fmla="*/ 455 h 1229711"/>
              <a:gd name="T24" fmla="*/ 14178 w 9159765"/>
              <a:gd name="T25" fmla="*/ 227 h 1229711"/>
              <a:gd name="T26" fmla="*/ 12652 w 9159765"/>
              <a:gd name="T27" fmla="*/ 0 h 1229711"/>
              <a:gd name="T28" fmla="*/ 11071 w 9159765"/>
              <a:gd name="T29" fmla="*/ 227 h 1229711"/>
              <a:gd name="T30" fmla="*/ 9207 w 9159765"/>
              <a:gd name="T31" fmla="*/ 455 h 1229711"/>
              <a:gd name="T32" fmla="*/ 7569 w 9159765"/>
              <a:gd name="T33" fmla="*/ 682 h 1229711"/>
              <a:gd name="T34" fmla="*/ 5197 w 9159765"/>
              <a:gd name="T35" fmla="*/ 1023 h 1229711"/>
              <a:gd name="T36" fmla="*/ 3106 w 9159765"/>
              <a:gd name="T37" fmla="*/ 1250 h 1229711"/>
              <a:gd name="T38" fmla="*/ 1412 w 9159765"/>
              <a:gd name="T39" fmla="*/ 1421 h 1229711"/>
              <a:gd name="T40" fmla="*/ 0 w 9159765"/>
              <a:gd name="T41" fmla="*/ 1648 h 12297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159765"/>
              <a:gd name="T64" fmla="*/ 0 h 1229711"/>
              <a:gd name="T65" fmla="*/ 9159765 w 9159765"/>
              <a:gd name="T66" fmla="*/ 1229711 h 12297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159765" h="1229711">
                <a:moveTo>
                  <a:pt x="9159765" y="1229711"/>
                </a:moveTo>
                <a:lnTo>
                  <a:pt x="8702565" y="1072055"/>
                </a:lnTo>
                <a:cubicBezTo>
                  <a:pt x="8550165" y="1022131"/>
                  <a:pt x="8245365" y="930166"/>
                  <a:pt x="8245365" y="930166"/>
                </a:cubicBezTo>
                <a:lnTo>
                  <a:pt x="7803931" y="788276"/>
                </a:lnTo>
                <a:cubicBezTo>
                  <a:pt x="7654159" y="738352"/>
                  <a:pt x="7472855" y="675290"/>
                  <a:pt x="7346731" y="630621"/>
                </a:cubicBezTo>
                <a:cubicBezTo>
                  <a:pt x="7220607" y="585952"/>
                  <a:pt x="7149662" y="554421"/>
                  <a:pt x="7047186" y="520262"/>
                </a:cubicBezTo>
                <a:cubicBezTo>
                  <a:pt x="6944710" y="486103"/>
                  <a:pt x="6802821" y="449317"/>
                  <a:pt x="6731876" y="425669"/>
                </a:cubicBezTo>
                <a:cubicBezTo>
                  <a:pt x="6660931" y="402021"/>
                  <a:pt x="6718738" y="394138"/>
                  <a:pt x="6621517" y="378373"/>
                </a:cubicBezTo>
                <a:cubicBezTo>
                  <a:pt x="6524296" y="362608"/>
                  <a:pt x="6148551" y="331076"/>
                  <a:pt x="6148551" y="331076"/>
                </a:cubicBezTo>
                <a:cubicBezTo>
                  <a:pt x="5993523" y="315310"/>
                  <a:pt x="5862144" y="304801"/>
                  <a:pt x="5691351" y="283780"/>
                </a:cubicBezTo>
                <a:cubicBezTo>
                  <a:pt x="5520558" y="262759"/>
                  <a:pt x="5344510" y="231228"/>
                  <a:pt x="5123793" y="204952"/>
                </a:cubicBezTo>
                <a:cubicBezTo>
                  <a:pt x="4903076" y="178676"/>
                  <a:pt x="4561489" y="149772"/>
                  <a:pt x="4367048" y="126124"/>
                </a:cubicBezTo>
                <a:cubicBezTo>
                  <a:pt x="4172607" y="102476"/>
                  <a:pt x="3957145" y="63062"/>
                  <a:pt x="3957145" y="63062"/>
                </a:cubicBezTo>
                <a:cubicBezTo>
                  <a:pt x="3817883" y="42041"/>
                  <a:pt x="3675993" y="0"/>
                  <a:pt x="3531476" y="0"/>
                </a:cubicBezTo>
                <a:cubicBezTo>
                  <a:pt x="3386959" y="0"/>
                  <a:pt x="3090041" y="63062"/>
                  <a:pt x="3090041" y="63062"/>
                </a:cubicBezTo>
                <a:lnTo>
                  <a:pt x="2569779" y="126124"/>
                </a:lnTo>
                <a:lnTo>
                  <a:pt x="2112579" y="189186"/>
                </a:lnTo>
                <a:lnTo>
                  <a:pt x="1450427" y="283780"/>
                </a:lnTo>
                <a:cubicBezTo>
                  <a:pt x="1242848" y="310056"/>
                  <a:pt x="867103" y="346842"/>
                  <a:pt x="867103" y="346842"/>
                </a:cubicBezTo>
                <a:cubicBezTo>
                  <a:pt x="691055" y="365235"/>
                  <a:pt x="538655" y="375745"/>
                  <a:pt x="394138" y="394138"/>
                </a:cubicBezTo>
                <a:cubicBezTo>
                  <a:pt x="249621" y="412531"/>
                  <a:pt x="124810" y="434865"/>
                  <a:pt x="0" y="457200"/>
                </a:cubicBezTo>
              </a:path>
            </a:pathLst>
          </a:custGeom>
          <a:noFill/>
          <a:ln w="57150">
            <a:solidFill>
              <a:srgbClr val="00B0F0"/>
            </a:solidFill>
            <a:prstDash val="sysDash"/>
            <a:round/>
            <a:headEnd/>
            <a:tailEnd/>
          </a:ln>
          <a:extLst>
            <a:ext uri="{909E8E84-426E-40DD-AFC4-6F175D3DCCD1}">
              <a14:hiddenFill xmlns:a14="http://schemas.microsoft.com/office/drawing/2010/main">
                <a:solidFill>
                  <a:srgbClr val="FFFFFF"/>
                </a:solidFill>
              </a14:hiddenFill>
            </a:ext>
          </a:extLst>
        </p:spPr>
        <p:txBody>
          <a:bodyPr lIns="64281" tIns="32141" rIns="64281" bIns="32141"/>
          <a:lstStyle/>
          <a:p>
            <a:endParaRPr lang="th-TH"/>
          </a:p>
        </p:txBody>
      </p:sp>
      <p:sp>
        <p:nvSpPr>
          <p:cNvPr id="39" name="รูปแบบอิสระ 38"/>
          <p:cNvSpPr>
            <a:spLocks/>
          </p:cNvSpPr>
          <p:nvPr/>
        </p:nvSpPr>
        <p:spPr bwMode="auto">
          <a:xfrm>
            <a:off x="1338508" y="4069461"/>
            <a:ext cx="6385403" cy="1463336"/>
          </a:xfrm>
          <a:custGeom>
            <a:avLst/>
            <a:gdLst>
              <a:gd name="T0" fmla="*/ 32526 w 9080938"/>
              <a:gd name="T1" fmla="*/ 7403 h 2082215"/>
              <a:gd name="T2" fmla="*/ 28968 w 9080938"/>
              <a:gd name="T3" fmla="*/ 5834 h 2082215"/>
              <a:gd name="T4" fmla="*/ 26766 w 9080938"/>
              <a:gd name="T5" fmla="*/ 4937 h 2082215"/>
              <a:gd name="T6" fmla="*/ 25355 w 9080938"/>
              <a:gd name="T7" fmla="*/ 4209 h 2082215"/>
              <a:gd name="T8" fmla="*/ 24112 w 9080938"/>
              <a:gd name="T9" fmla="*/ 3760 h 2082215"/>
              <a:gd name="T10" fmla="*/ 22701 w 9080938"/>
              <a:gd name="T11" fmla="*/ 3312 h 2082215"/>
              <a:gd name="T12" fmla="*/ 20498 w 9080938"/>
              <a:gd name="T13" fmla="*/ 2639 h 2082215"/>
              <a:gd name="T14" fmla="*/ 18805 w 9080938"/>
              <a:gd name="T15" fmla="*/ 2135 h 2082215"/>
              <a:gd name="T16" fmla="*/ 17506 w 9080938"/>
              <a:gd name="T17" fmla="*/ 1742 h 2082215"/>
              <a:gd name="T18" fmla="*/ 14569 w 9080938"/>
              <a:gd name="T19" fmla="*/ 789 h 2082215"/>
              <a:gd name="T20" fmla="*/ 12988 w 9080938"/>
              <a:gd name="T21" fmla="*/ 396 h 2082215"/>
              <a:gd name="T22" fmla="*/ 12028 w 9080938"/>
              <a:gd name="T23" fmla="*/ 116 h 2082215"/>
              <a:gd name="T24" fmla="*/ 10278 w 9080938"/>
              <a:gd name="T25" fmla="*/ 172 h 2082215"/>
              <a:gd name="T26" fmla="*/ 8584 w 9080938"/>
              <a:gd name="T27" fmla="*/ 172 h 2082215"/>
              <a:gd name="T28" fmla="*/ 6212 w 9080938"/>
              <a:gd name="T29" fmla="*/ 60 h 2082215"/>
              <a:gd name="T30" fmla="*/ 3840 w 9080938"/>
              <a:gd name="T31" fmla="*/ 4 h 2082215"/>
              <a:gd name="T32" fmla="*/ 2315 w 9080938"/>
              <a:gd name="T33" fmla="*/ 4 h 2082215"/>
              <a:gd name="T34" fmla="*/ 1129 w 9080938"/>
              <a:gd name="T35" fmla="*/ 4 h 2082215"/>
              <a:gd name="T36" fmla="*/ 0 w 9080938"/>
              <a:gd name="T37" fmla="*/ 4 h 20822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080938"/>
              <a:gd name="T58" fmla="*/ 0 h 2082215"/>
              <a:gd name="T59" fmla="*/ 9080938 w 9080938"/>
              <a:gd name="T60" fmla="*/ 2082215 h 20822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080938" h="2082215">
                <a:moveTo>
                  <a:pt x="9080938" y="2082215"/>
                </a:moveTo>
                <a:lnTo>
                  <a:pt x="8087710" y="1640781"/>
                </a:lnTo>
                <a:cubicBezTo>
                  <a:pt x="7819696" y="1525167"/>
                  <a:pt x="7641021" y="1464732"/>
                  <a:pt x="7472855" y="1388532"/>
                </a:cubicBezTo>
                <a:cubicBezTo>
                  <a:pt x="7304689" y="1312332"/>
                  <a:pt x="7202213" y="1238760"/>
                  <a:pt x="7078717" y="1183581"/>
                </a:cubicBezTo>
                <a:cubicBezTo>
                  <a:pt x="6955220" y="1128402"/>
                  <a:pt x="6855372" y="1099497"/>
                  <a:pt x="6731876" y="1057456"/>
                </a:cubicBezTo>
                <a:cubicBezTo>
                  <a:pt x="6608379" y="1015414"/>
                  <a:pt x="6337738" y="931332"/>
                  <a:pt x="6337738" y="931332"/>
                </a:cubicBezTo>
                <a:lnTo>
                  <a:pt x="5722883" y="742146"/>
                </a:lnTo>
                <a:lnTo>
                  <a:pt x="5249917" y="600256"/>
                </a:lnTo>
                <a:lnTo>
                  <a:pt x="4887310" y="489898"/>
                </a:lnTo>
                <a:lnTo>
                  <a:pt x="4067503" y="221884"/>
                </a:lnTo>
                <a:cubicBezTo>
                  <a:pt x="3857296" y="158822"/>
                  <a:pt x="3744310" y="143056"/>
                  <a:pt x="3626069" y="111525"/>
                </a:cubicBezTo>
                <a:cubicBezTo>
                  <a:pt x="3507828" y="79994"/>
                  <a:pt x="3484179" y="43208"/>
                  <a:pt x="3358055" y="32698"/>
                </a:cubicBezTo>
                <a:cubicBezTo>
                  <a:pt x="3231931" y="22188"/>
                  <a:pt x="3029607" y="45836"/>
                  <a:pt x="2869324" y="48463"/>
                </a:cubicBezTo>
                <a:cubicBezTo>
                  <a:pt x="2709041" y="51090"/>
                  <a:pt x="2585544" y="53718"/>
                  <a:pt x="2396358" y="48463"/>
                </a:cubicBezTo>
                <a:cubicBezTo>
                  <a:pt x="2207172" y="43208"/>
                  <a:pt x="1954924" y="24815"/>
                  <a:pt x="1734207" y="16932"/>
                </a:cubicBezTo>
                <a:cubicBezTo>
                  <a:pt x="1513490" y="9049"/>
                  <a:pt x="1253358" y="3794"/>
                  <a:pt x="1072055" y="1167"/>
                </a:cubicBezTo>
                <a:cubicBezTo>
                  <a:pt x="890752" y="-1460"/>
                  <a:pt x="646386" y="1167"/>
                  <a:pt x="646386" y="1167"/>
                </a:cubicBezTo>
                <a:lnTo>
                  <a:pt x="315310" y="1167"/>
                </a:lnTo>
                <a:lnTo>
                  <a:pt x="0" y="1167"/>
                </a:lnTo>
              </a:path>
            </a:pathLst>
          </a:custGeom>
          <a:noFill/>
          <a:ln w="57150">
            <a:solidFill>
              <a:srgbClr val="00B0F0"/>
            </a:solidFill>
            <a:prstDash val="sysDash"/>
            <a:round/>
            <a:headEnd/>
            <a:tailEnd/>
          </a:ln>
          <a:extLst>
            <a:ext uri="{909E8E84-426E-40DD-AFC4-6F175D3DCCD1}">
              <a14:hiddenFill xmlns:a14="http://schemas.microsoft.com/office/drawing/2010/main">
                <a:solidFill>
                  <a:srgbClr val="FFFFFF"/>
                </a:solidFill>
              </a14:hiddenFill>
            </a:ext>
          </a:extLst>
        </p:spPr>
        <p:txBody>
          <a:bodyPr lIns="64281" tIns="32141" rIns="64281" bIns="32141"/>
          <a:lstStyle/>
          <a:p>
            <a:endParaRPr lang="th-TH"/>
          </a:p>
        </p:txBody>
      </p:sp>
      <p:sp>
        <p:nvSpPr>
          <p:cNvPr id="40" name="รูปแบบอิสระ 39"/>
          <p:cNvSpPr>
            <a:spLocks/>
          </p:cNvSpPr>
          <p:nvPr/>
        </p:nvSpPr>
        <p:spPr bwMode="auto">
          <a:xfrm>
            <a:off x="1316288" y="4059939"/>
            <a:ext cx="6407624" cy="1030048"/>
          </a:xfrm>
          <a:custGeom>
            <a:avLst/>
            <a:gdLst>
              <a:gd name="T0" fmla="*/ 32643 w 9112469"/>
              <a:gd name="T1" fmla="*/ 5186 h 1466193"/>
              <a:gd name="T2" fmla="*/ 30610 w 9112469"/>
              <a:gd name="T3" fmla="*/ 5074 h 1466193"/>
              <a:gd name="T4" fmla="*/ 28125 w 9112469"/>
              <a:gd name="T5" fmla="*/ 4963 h 1466193"/>
              <a:gd name="T6" fmla="*/ 26600 w 9112469"/>
              <a:gd name="T7" fmla="*/ 4851 h 1466193"/>
              <a:gd name="T8" fmla="*/ 25245 w 9112469"/>
              <a:gd name="T9" fmla="*/ 4740 h 1466193"/>
              <a:gd name="T10" fmla="*/ 23946 w 9112469"/>
              <a:gd name="T11" fmla="*/ 4628 h 1466193"/>
              <a:gd name="T12" fmla="*/ 22251 w 9112469"/>
              <a:gd name="T13" fmla="*/ 4405 h 1466193"/>
              <a:gd name="T14" fmla="*/ 20105 w 9112469"/>
              <a:gd name="T15" fmla="*/ 3903 h 1466193"/>
              <a:gd name="T16" fmla="*/ 17790 w 9112469"/>
              <a:gd name="T17" fmla="*/ 3402 h 1466193"/>
              <a:gd name="T18" fmla="*/ 15305 w 9112469"/>
              <a:gd name="T19" fmla="*/ 2899 h 1466193"/>
              <a:gd name="T20" fmla="*/ 12933 w 9112469"/>
              <a:gd name="T21" fmla="*/ 2342 h 1466193"/>
              <a:gd name="T22" fmla="*/ 11013 w 9112469"/>
              <a:gd name="T23" fmla="*/ 1951 h 1466193"/>
              <a:gd name="T24" fmla="*/ 8810 w 9112469"/>
              <a:gd name="T25" fmla="*/ 1617 h 1466193"/>
              <a:gd name="T26" fmla="*/ 6382 w 9112469"/>
              <a:gd name="T27" fmla="*/ 1226 h 1466193"/>
              <a:gd name="T28" fmla="*/ 3163 w 9112469"/>
              <a:gd name="T29" fmla="*/ 669 h 1466193"/>
              <a:gd name="T30" fmla="*/ 0 w 9112469"/>
              <a:gd name="T31" fmla="*/ 0 h 146619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112469"/>
              <a:gd name="T49" fmla="*/ 0 h 1466193"/>
              <a:gd name="T50" fmla="*/ 9112469 w 9112469"/>
              <a:gd name="T51" fmla="*/ 1466193 h 146619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112469" h="1466193">
                <a:moveTo>
                  <a:pt x="9112469" y="1466193"/>
                </a:moveTo>
                <a:lnTo>
                  <a:pt x="8544910" y="1434662"/>
                </a:lnTo>
                <a:lnTo>
                  <a:pt x="7851227" y="1403131"/>
                </a:lnTo>
                <a:cubicBezTo>
                  <a:pt x="7664668" y="1392621"/>
                  <a:pt x="7425558" y="1371600"/>
                  <a:pt x="7425558" y="1371600"/>
                </a:cubicBezTo>
                <a:lnTo>
                  <a:pt x="7047186" y="1340069"/>
                </a:lnTo>
                <a:cubicBezTo>
                  <a:pt x="6923689" y="1329559"/>
                  <a:pt x="6823841" y="1324303"/>
                  <a:pt x="6684579" y="1308538"/>
                </a:cubicBezTo>
                <a:cubicBezTo>
                  <a:pt x="6545317" y="1292772"/>
                  <a:pt x="6390290" y="1279635"/>
                  <a:pt x="6211614" y="1245476"/>
                </a:cubicBezTo>
                <a:cubicBezTo>
                  <a:pt x="6032938" y="1211317"/>
                  <a:pt x="5612524" y="1103586"/>
                  <a:pt x="5612524" y="1103586"/>
                </a:cubicBezTo>
                <a:lnTo>
                  <a:pt x="4966138" y="961697"/>
                </a:lnTo>
                <a:lnTo>
                  <a:pt x="4272455" y="819807"/>
                </a:lnTo>
                <a:cubicBezTo>
                  <a:pt x="4046483" y="769883"/>
                  <a:pt x="3809999" y="706821"/>
                  <a:pt x="3610303" y="662152"/>
                </a:cubicBezTo>
                <a:cubicBezTo>
                  <a:pt x="3410607" y="617483"/>
                  <a:pt x="3266090" y="585952"/>
                  <a:pt x="3074276" y="551793"/>
                </a:cubicBezTo>
                <a:cubicBezTo>
                  <a:pt x="2882462" y="517634"/>
                  <a:pt x="2459420" y="457200"/>
                  <a:pt x="2459420" y="457200"/>
                </a:cubicBezTo>
                <a:lnTo>
                  <a:pt x="1781503" y="346842"/>
                </a:lnTo>
                <a:lnTo>
                  <a:pt x="882869" y="189186"/>
                </a:lnTo>
                <a:cubicBezTo>
                  <a:pt x="585952" y="131379"/>
                  <a:pt x="292976" y="65689"/>
                  <a:pt x="0" y="0"/>
                </a:cubicBezTo>
              </a:path>
            </a:pathLst>
          </a:custGeom>
          <a:noFill/>
          <a:ln w="57150">
            <a:solidFill>
              <a:srgbClr val="00B0F0"/>
            </a:solidFill>
            <a:prstDash val="sysDash"/>
            <a:round/>
            <a:headEnd/>
            <a:tailEnd/>
          </a:ln>
          <a:extLst>
            <a:ext uri="{909E8E84-426E-40DD-AFC4-6F175D3DCCD1}">
              <a14:hiddenFill xmlns:a14="http://schemas.microsoft.com/office/drawing/2010/main">
                <a:solidFill>
                  <a:srgbClr val="FFFFFF"/>
                </a:solidFill>
              </a14:hiddenFill>
            </a:ext>
          </a:extLst>
        </p:spPr>
        <p:txBody>
          <a:bodyPr lIns="64281" tIns="32141" rIns="64281" bIns="32141"/>
          <a:lstStyle/>
          <a:p>
            <a:endParaRPr lang="th-TH"/>
          </a:p>
        </p:txBody>
      </p:sp>
      <p:grpSp>
        <p:nvGrpSpPr>
          <p:cNvPr id="7" name="กลุ่ม 40"/>
          <p:cNvGrpSpPr>
            <a:grpSpLocks/>
          </p:cNvGrpSpPr>
          <p:nvPr/>
        </p:nvGrpSpPr>
        <p:grpSpPr bwMode="auto">
          <a:xfrm>
            <a:off x="3469562" y="3792678"/>
            <a:ext cx="5251534" cy="1666638"/>
            <a:chOff x="4719015" y="5230813"/>
            <a:chExt cx="7469555" cy="2370491"/>
          </a:xfrm>
        </p:grpSpPr>
        <p:sp>
          <p:nvSpPr>
            <p:cNvPr id="42" name="TextBox 41"/>
            <p:cNvSpPr txBox="1"/>
            <p:nvPr/>
          </p:nvSpPr>
          <p:spPr>
            <a:xfrm>
              <a:off x="8974706" y="5230813"/>
              <a:ext cx="3213864" cy="1237389"/>
            </a:xfrm>
            <a:prstGeom prst="rect">
              <a:avLst/>
            </a:prstGeom>
            <a:solidFill>
              <a:srgbClr val="FF99FF"/>
            </a:solidFill>
            <a:effectLst>
              <a:softEdge rad="127000"/>
            </a:effectLst>
          </p:spPr>
          <p:txBody>
            <a:bodyPr lIns="130046" tIns="65023" rIns="130046" bIns="65023">
              <a:spAutoFit/>
            </a:bodyPr>
            <a:lstStyle/>
            <a:p>
              <a:pPr algn="ctr">
                <a:defRPr/>
              </a:pPr>
              <a:r>
                <a:rPr lang="en-US" sz="2400" b="1" dirty="0">
                  <a:latin typeface="Times New Roman" panose="02020603050405020304" pitchFamily="18" charset="0"/>
                  <a:cs typeface="Times New Roman" panose="02020603050405020304" pitchFamily="18" charset="0"/>
                </a:rPr>
                <a:t>Routine Manual</a:t>
              </a:r>
              <a:endParaRPr lang="th-TH" sz="2400" b="1" dirty="0">
                <a:latin typeface="Times New Roman" panose="02020603050405020304" pitchFamily="18" charset="0"/>
                <a:cs typeface="Calibri" pitchFamily="34" charset="0"/>
              </a:endParaRPr>
            </a:p>
          </p:txBody>
        </p:sp>
        <p:sp>
          <p:nvSpPr>
            <p:cNvPr id="43" name="TextBox 42"/>
            <p:cNvSpPr txBox="1"/>
            <p:nvPr/>
          </p:nvSpPr>
          <p:spPr>
            <a:xfrm>
              <a:off x="5799653" y="5742906"/>
              <a:ext cx="3320684" cy="1237389"/>
            </a:xfrm>
            <a:prstGeom prst="rect">
              <a:avLst/>
            </a:prstGeom>
            <a:solidFill>
              <a:srgbClr val="CC99FF"/>
            </a:solidFill>
            <a:effectLst>
              <a:softEdge rad="63500"/>
            </a:effectLst>
          </p:spPr>
          <p:txBody>
            <a:bodyPr wrap="square" lIns="130046" tIns="65023" rIns="130046" bIns="65023">
              <a:spAutoFit/>
            </a:bodyPr>
            <a:lstStyle/>
            <a:p>
              <a:pPr algn="ctr">
                <a:defRPr/>
              </a:pPr>
              <a:r>
                <a:rPr lang="en-US" sz="2400" b="1" dirty="0">
                  <a:latin typeface="Times New Roman" panose="02020603050405020304" pitchFamily="18" charset="0"/>
                  <a:cs typeface="Times New Roman" panose="02020603050405020304" pitchFamily="18" charset="0"/>
                </a:rPr>
                <a:t>Routine Cognitive</a:t>
              </a:r>
              <a:endParaRPr lang="th-TH" sz="2400" b="1" dirty="0">
                <a:latin typeface="Times New Roman" panose="02020603050405020304" pitchFamily="18" charset="0"/>
                <a:cs typeface="Calibri" pitchFamily="34" charset="0"/>
              </a:endParaRPr>
            </a:p>
          </p:txBody>
        </p:sp>
        <p:sp>
          <p:nvSpPr>
            <p:cNvPr id="44" name="TextBox 43"/>
            <p:cNvSpPr txBox="1"/>
            <p:nvPr/>
          </p:nvSpPr>
          <p:spPr>
            <a:xfrm>
              <a:off x="4719015" y="6889223"/>
              <a:ext cx="4750828" cy="712081"/>
            </a:xfrm>
            <a:prstGeom prst="rect">
              <a:avLst/>
            </a:prstGeom>
            <a:solidFill>
              <a:srgbClr val="CCECFF"/>
            </a:solidFill>
            <a:effectLst>
              <a:softEdge rad="63500"/>
            </a:effectLst>
          </p:spPr>
          <p:txBody>
            <a:bodyPr wrap="square" lIns="130046" tIns="65023" rIns="130046" bIns="65023">
              <a:spAutoFit/>
            </a:bodyPr>
            <a:lstStyle/>
            <a:p>
              <a:pPr algn="ctr">
                <a:defRPr/>
              </a:pPr>
              <a:r>
                <a:rPr lang="en-US" sz="2400" b="1" dirty="0">
                  <a:latin typeface="Times New Roman" panose="02020603050405020304" pitchFamily="18" charset="0"/>
                  <a:cs typeface="Times New Roman" panose="02020603050405020304" pitchFamily="18" charset="0"/>
                </a:rPr>
                <a:t>Non-Routine Manual</a:t>
              </a:r>
              <a:endParaRPr lang="th-TH" sz="2400" b="1" dirty="0">
                <a:latin typeface="Times New Roman" panose="02020603050405020304" pitchFamily="18" charset="0"/>
                <a:cs typeface="Calibri" pitchFamily="34" charset="0"/>
              </a:endParaRPr>
            </a:p>
          </p:txBody>
        </p:sp>
      </p:grpSp>
      <p:sp>
        <p:nvSpPr>
          <p:cNvPr id="85" name="ลูกศรโค้งขึ้น 84"/>
          <p:cNvSpPr/>
          <p:nvPr/>
        </p:nvSpPr>
        <p:spPr>
          <a:xfrm>
            <a:off x="1637026" y="5952920"/>
            <a:ext cx="1656184" cy="432048"/>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86" name="ลูกศรโค้งขึ้น 85"/>
          <p:cNvSpPr/>
          <p:nvPr/>
        </p:nvSpPr>
        <p:spPr>
          <a:xfrm>
            <a:off x="3869274" y="5952920"/>
            <a:ext cx="1656184" cy="432048"/>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87" name="ลูกศรโค้งขึ้น 86"/>
          <p:cNvSpPr/>
          <p:nvPr/>
        </p:nvSpPr>
        <p:spPr>
          <a:xfrm>
            <a:off x="6173530" y="5880912"/>
            <a:ext cx="1656184" cy="432048"/>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solidFill>
                <a:schemeClr val="tx1"/>
              </a:solidFill>
            </a:endParaRPr>
          </a:p>
        </p:txBody>
      </p:sp>
      <p:sp>
        <p:nvSpPr>
          <p:cNvPr id="34" name="TextBox 33"/>
          <p:cNvSpPr txBox="1"/>
          <p:nvPr/>
        </p:nvSpPr>
        <p:spPr>
          <a:xfrm>
            <a:off x="3869274" y="1568528"/>
            <a:ext cx="2808312" cy="461647"/>
          </a:xfrm>
          <a:prstGeom prst="rect">
            <a:avLst/>
          </a:prstGeom>
          <a:solidFill>
            <a:srgbClr val="FFFF00"/>
          </a:solidFill>
          <a:effectLst>
            <a:softEdge rad="63500"/>
          </a:effectLst>
        </p:spPr>
        <p:txBody>
          <a:bodyPr wrap="square" lIns="91421" tIns="45711" rIns="91421" bIns="45711">
            <a:spAutoFit/>
          </a:bodyPr>
          <a:lstStyle/>
          <a:p>
            <a:pPr algn="ctr">
              <a:defRPr/>
            </a:pPr>
            <a:r>
              <a:rPr lang="en-US" sz="2400" b="1" dirty="0">
                <a:latin typeface="Times New Roman" panose="02020603050405020304" pitchFamily="18" charset="0"/>
                <a:cs typeface="Times New Roman" panose="02020603050405020304" pitchFamily="18" charset="0"/>
              </a:rPr>
              <a:t>Expert Thinking</a:t>
            </a:r>
          </a:p>
        </p:txBody>
      </p:sp>
      <p:sp>
        <p:nvSpPr>
          <p:cNvPr id="79" name="สี่เหลี่ยมผืนผ้า 78">
            <a:extLst>
              <a:ext uri="{FF2B5EF4-FFF2-40B4-BE49-F238E27FC236}">
                <a16:creationId xmlns="" xmlns:a16="http://schemas.microsoft.com/office/drawing/2014/main" id="{D50B6F4B-64BF-4E83-8DD8-25D57D74B99D}"/>
              </a:ext>
            </a:extLst>
          </p:cNvPr>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22327013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500"/>
                                        <p:tgtEl>
                                          <p:spTgt spid="3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500"/>
                                        <p:tgtEl>
                                          <p:spTgt spid="4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par>
                                <p:cTn id="24" presetID="22" presetClass="entr" presetSubtype="4"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down)">
                                      <p:cBhvr>
                                        <p:cTn id="26" dur="500"/>
                                        <p:tgtEl>
                                          <p:spTgt spid="3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par>
                                <p:cTn id="32" presetID="10" presetClass="entr" presetSubtype="0" fill="hold"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animEffect transition="in" filter="wipe(left)">
                                      <p:cBhvr>
                                        <p:cTn id="39" dur="500"/>
                                        <p:tgtEl>
                                          <p:spTgt spid="8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6"/>
                                        </p:tgtEl>
                                        <p:attrNameLst>
                                          <p:attrName>style.visibility</p:attrName>
                                        </p:attrNameLst>
                                      </p:cBhvr>
                                      <p:to>
                                        <p:strVal val="visible"/>
                                      </p:to>
                                    </p:set>
                                    <p:animEffect transition="in" filter="wipe(left)">
                                      <p:cBhvr>
                                        <p:cTn id="44" dur="500"/>
                                        <p:tgtEl>
                                          <p:spTgt spid="8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wipe(left)">
                                      <p:cBhvr>
                                        <p:cTn id="49"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85" grpId="0" animBg="1"/>
      <p:bldP spid="86" grpId="0" animBg="1"/>
      <p:bldP spid="8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371190" y="2420594"/>
            <a:ext cx="8419723" cy="2308324"/>
          </a:xfrm>
          <a:prstGeom prst="rect">
            <a:avLst/>
          </a:prstGeom>
        </p:spPr>
        <p:txBody>
          <a:bodyPr wrap="square">
            <a:spAutoFit/>
          </a:bodyPr>
          <a:lstStyle/>
          <a:p>
            <a:pPr algn="ctr"/>
            <a:r>
              <a:rPr lang="en-US" sz="3600" dirty="0">
                <a:latin typeface="Times New Roman" pitchFamily="18" charset="0"/>
                <a:cs typeface="Times New Roman" pitchFamily="18" charset="0"/>
              </a:rPr>
              <a:t>To </a:t>
            </a:r>
            <a:r>
              <a:rPr lang="en-US" sz="3600" b="1" dirty="0">
                <a:solidFill>
                  <a:srgbClr val="C00000"/>
                </a:solidFill>
                <a:latin typeface="Times New Roman" pitchFamily="18" charset="0"/>
                <a:cs typeface="Times New Roman" pitchFamily="18" charset="0"/>
              </a:rPr>
              <a:t>bridge the gap </a:t>
            </a:r>
            <a:r>
              <a:rPr lang="en-US" sz="3600" dirty="0">
                <a:latin typeface="Times New Roman" pitchFamily="18" charset="0"/>
                <a:cs typeface="Times New Roman" pitchFamily="18" charset="0"/>
              </a:rPr>
              <a:t>between </a:t>
            </a:r>
            <a:r>
              <a:rPr lang="en-US" sz="3600" b="1" dirty="0">
                <a:solidFill>
                  <a:schemeClr val="accent1"/>
                </a:solidFill>
                <a:latin typeface="Times New Roman" pitchFamily="18" charset="0"/>
                <a:cs typeface="Times New Roman" pitchFamily="18" charset="0"/>
              </a:rPr>
              <a:t>pre-service and in-service teachers</a:t>
            </a:r>
            <a:r>
              <a:rPr lang="en-US" sz="3600" dirty="0">
                <a:latin typeface="Times New Roman" pitchFamily="18" charset="0"/>
                <a:cs typeface="Times New Roman" pitchFamily="18" charset="0"/>
              </a:rPr>
              <a:t>, 4 courses with other activities has been designed as a mechanism to drive the teacher education programs.</a:t>
            </a:r>
          </a:p>
        </p:txBody>
      </p:sp>
    </p:spTree>
    <p:extLst>
      <p:ext uri="{BB962C8B-B14F-4D97-AF65-F5344CB8AC3E}">
        <p14:creationId xmlns:p14="http://schemas.microsoft.com/office/powerpoint/2010/main" val="780940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4" name="สี่เหลี่ยมผืนผ้า 3"/>
          <p:cNvSpPr/>
          <p:nvPr/>
        </p:nvSpPr>
        <p:spPr>
          <a:xfrm>
            <a:off x="280657" y="1113150"/>
            <a:ext cx="8682274" cy="5509200"/>
          </a:xfrm>
          <a:prstGeom prst="rect">
            <a:avLst/>
          </a:prstGeom>
        </p:spPr>
        <p:txBody>
          <a:bodyPr wrap="square">
            <a:spAutoFit/>
          </a:bodyPr>
          <a:lstStyle/>
          <a:p>
            <a:pPr algn="ctr"/>
            <a:r>
              <a:rPr lang="en-US" sz="3200" dirty="0">
                <a:latin typeface="Times New Roman" pitchFamily="18" charset="0"/>
                <a:cs typeface="Times New Roman" pitchFamily="18" charset="0"/>
              </a:rPr>
              <a:t>So far, two innovations for curriculum reform implementation, that is </a:t>
            </a:r>
            <a:r>
              <a:rPr lang="en-US" sz="3200" b="1" dirty="0">
                <a:solidFill>
                  <a:srgbClr val="C00000"/>
                </a:solidFill>
                <a:latin typeface="Times New Roman" pitchFamily="18" charset="0"/>
                <a:cs typeface="Times New Roman" pitchFamily="18" charset="0"/>
              </a:rPr>
              <a:t>Lesson Study and Open Approach</a:t>
            </a:r>
            <a:r>
              <a:rPr lang="en-US" sz="3200" dirty="0">
                <a:latin typeface="Times New Roman" pitchFamily="18" charset="0"/>
                <a:cs typeface="Times New Roman" pitchFamily="18" charset="0"/>
              </a:rPr>
              <a:t> are expanded in other teacher education program, not only mathematics education program. </a:t>
            </a:r>
          </a:p>
          <a:p>
            <a:pPr algn="ctr"/>
            <a:endParaRPr lang="en-US" sz="3200" dirty="0">
              <a:latin typeface="Times New Roman" pitchFamily="18" charset="0"/>
              <a:cs typeface="Times New Roman" pitchFamily="18" charset="0"/>
            </a:endParaRPr>
          </a:p>
          <a:p>
            <a:pPr algn="ctr"/>
            <a:r>
              <a:rPr lang="en-US" sz="3200" dirty="0">
                <a:latin typeface="Times New Roman" pitchFamily="18" charset="0"/>
                <a:cs typeface="Times New Roman" pitchFamily="18" charset="0"/>
              </a:rPr>
              <a:t>This provide us </a:t>
            </a:r>
            <a:r>
              <a:rPr lang="en-US" sz="3200" b="1" dirty="0">
                <a:solidFill>
                  <a:schemeClr val="accent1"/>
                </a:solidFill>
                <a:latin typeface="Times New Roman" pitchFamily="18" charset="0"/>
                <a:cs typeface="Times New Roman" pitchFamily="18" charset="0"/>
              </a:rPr>
              <a:t>new platform for teaching thinking skills</a:t>
            </a:r>
            <a:r>
              <a:rPr lang="en-US" sz="3200" dirty="0">
                <a:latin typeface="Times New Roman" pitchFamily="18" charset="0"/>
                <a:cs typeface="Times New Roman" pitchFamily="18" charset="0"/>
              </a:rPr>
              <a:t> by NOT restricted to the subjects. This kind of Thinking skills would be the foundation for further specialized thinking skills, such as </a:t>
            </a:r>
            <a:r>
              <a:rPr lang="en-US" sz="3200" b="1" dirty="0">
                <a:solidFill>
                  <a:srgbClr val="C00000"/>
                </a:solidFill>
                <a:latin typeface="Times New Roman" pitchFamily="18" charset="0"/>
                <a:cs typeface="Times New Roman" pitchFamily="18" charset="0"/>
              </a:rPr>
              <a:t>computational and statistical thinking </a:t>
            </a:r>
            <a:r>
              <a:rPr lang="en-US" sz="3200" dirty="0">
                <a:latin typeface="Times New Roman" pitchFamily="18" charset="0"/>
                <a:cs typeface="Times New Roman" pitchFamily="18" charset="0"/>
              </a:rPr>
              <a:t>which are needed for super </a:t>
            </a:r>
            <a:r>
              <a:rPr lang="en-US" sz="3200" b="1" dirty="0">
                <a:solidFill>
                  <a:schemeClr val="accent1"/>
                </a:solidFill>
                <a:latin typeface="Times New Roman" pitchFamily="18" charset="0"/>
                <a:cs typeface="Times New Roman" pitchFamily="18" charset="0"/>
              </a:rPr>
              <a:t>smart society</a:t>
            </a:r>
            <a:r>
              <a:rPr lang="en-US" sz="3200" dirty="0">
                <a:latin typeface="Times New Roman" pitchFamily="18" charset="0"/>
                <a:cs typeface="Times New Roman" pitchFamily="18" charset="0"/>
              </a:rPr>
              <a:t>.</a:t>
            </a:r>
          </a:p>
        </p:txBody>
      </p:sp>
    </p:spTree>
    <p:extLst>
      <p:ext uri="{BB962C8B-B14F-4D97-AF65-F5344CB8AC3E}">
        <p14:creationId xmlns:p14="http://schemas.microsoft.com/office/powerpoint/2010/main" val="2350231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139952" y="1556792"/>
            <a:ext cx="5004048" cy="5301208"/>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th-TH"/>
          </a:p>
        </p:txBody>
      </p:sp>
      <p:sp>
        <p:nvSpPr>
          <p:cNvPr id="3" name="Content Placeholder 2"/>
          <p:cNvSpPr>
            <a:spLocks noGrp="1"/>
          </p:cNvSpPr>
          <p:nvPr>
            <p:ph idx="1"/>
          </p:nvPr>
        </p:nvSpPr>
        <p:spPr>
          <a:xfrm>
            <a:off x="4211960" y="2492897"/>
            <a:ext cx="4932040" cy="3863453"/>
          </a:xfrm>
        </p:spPr>
        <p:txBody>
          <a:bodyPr>
            <a:noAutofit/>
          </a:bodyPr>
          <a:lstStyle/>
          <a:p>
            <a:r>
              <a:rPr lang="en-US" sz="3600" dirty="0">
                <a:latin typeface="Times New Roman" panose="02020603050405020304" pitchFamily="18" charset="0"/>
                <a:cs typeface="Times New Roman" panose="02020603050405020304" pitchFamily="18" charset="0"/>
              </a:rPr>
              <a:t>Not thinking only for </a:t>
            </a:r>
            <a:r>
              <a:rPr lang="en-US" sz="3600" dirty="0">
                <a:solidFill>
                  <a:srgbClr val="FF0000"/>
                </a:solidFill>
                <a:latin typeface="Times New Roman" panose="02020603050405020304" pitchFamily="18" charset="0"/>
                <a:cs typeface="Times New Roman" panose="02020603050405020304" pitchFamily="18" charset="0"/>
              </a:rPr>
              <a:t>the answer</a:t>
            </a:r>
            <a:endParaRPr lang="th-TH" sz="3600" dirty="0">
              <a:solidFill>
                <a:srgbClr val="FF0000"/>
              </a:solidFill>
              <a:latin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Not thinking for </a:t>
            </a:r>
            <a:r>
              <a:rPr lang="en-US" sz="3600" dirty="0">
                <a:solidFill>
                  <a:srgbClr val="FF0000"/>
                </a:solidFill>
                <a:latin typeface="Times New Roman" panose="02020603050405020304" pitchFamily="18" charset="0"/>
                <a:cs typeface="Times New Roman" panose="02020603050405020304" pitchFamily="18" charset="0"/>
              </a:rPr>
              <a:t>the same thing</a:t>
            </a:r>
            <a:endParaRPr lang="th-TH" sz="3600" dirty="0">
              <a:solidFill>
                <a:srgbClr val="FF0000"/>
              </a:solidFill>
              <a:latin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Not the </a:t>
            </a:r>
            <a:r>
              <a:rPr lang="en-US" sz="3600" dirty="0">
                <a:solidFill>
                  <a:srgbClr val="FF0000"/>
                </a:solidFill>
                <a:latin typeface="Times New Roman" panose="02020603050405020304" pitchFamily="18" charset="0"/>
                <a:cs typeface="Times New Roman" panose="02020603050405020304" pitchFamily="18" charset="0"/>
              </a:rPr>
              <a:t>repeating</a:t>
            </a:r>
            <a:endParaRPr lang="th-TH" sz="3600" b="1" dirty="0">
              <a:solidFill>
                <a:srgbClr val="FF0000"/>
              </a:solidFill>
              <a:latin typeface="Times New Roman" panose="02020603050405020304" pitchFamily="18" charset="0"/>
            </a:endParaRPr>
          </a:p>
          <a:p>
            <a:r>
              <a:rPr lang="en-US" sz="3600" dirty="0">
                <a:latin typeface="Times New Roman" panose="02020603050405020304" pitchFamily="18" charset="0"/>
                <a:cs typeface="Times New Roman" panose="02020603050405020304" pitchFamily="18" charset="0"/>
              </a:rPr>
              <a:t>Not just </a:t>
            </a:r>
            <a:r>
              <a:rPr lang="en-US" sz="3600" dirty="0">
                <a:solidFill>
                  <a:srgbClr val="FF0000"/>
                </a:solidFill>
                <a:latin typeface="Times New Roman" panose="02020603050405020304" pitchFamily="18" charset="0"/>
                <a:cs typeface="Times New Roman" panose="02020603050405020304" pitchFamily="18" charset="0"/>
              </a:rPr>
              <a:t>thinking</a:t>
            </a:r>
            <a:endParaRPr lang="th-TH" sz="3600" b="1" dirty="0">
              <a:solidFill>
                <a:srgbClr val="FF0000"/>
              </a:solidFill>
              <a:latin typeface="Times New Roman" panose="02020603050405020304" pitchFamily="18" charset="0"/>
            </a:endParaRPr>
          </a:p>
        </p:txBody>
      </p:sp>
      <p:graphicFrame>
        <p:nvGraphicFramePr>
          <p:cNvPr id="5" name="Diagram 4"/>
          <p:cNvGraphicFramePr/>
          <p:nvPr>
            <p:extLst/>
          </p:nvPr>
        </p:nvGraphicFramePr>
        <p:xfrm>
          <a:off x="20018" y="692696"/>
          <a:ext cx="9144000" cy="1687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9" descr="Picture 115"/>
          <p:cNvPicPr>
            <a:picLocks noChangeAspect="1" noChangeArrowheads="1"/>
          </p:cNvPicPr>
          <p:nvPr/>
        </p:nvPicPr>
        <p:blipFill>
          <a:blip r:embed="rId7" cstate="email">
            <a:lum bright="24000"/>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179512" y="2708920"/>
            <a:ext cx="3816424" cy="3475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29"/>
          <p:cNvSpPr txBox="1">
            <a:spLocks/>
          </p:cNvSpPr>
          <p:nvPr/>
        </p:nvSpPr>
        <p:spPr>
          <a:xfrm>
            <a:off x="6830888" y="6356350"/>
            <a:ext cx="2133600" cy="365125"/>
          </a:xfrm>
          <a:prstGeom prst="rect">
            <a:avLst/>
          </a:prstGeom>
        </p:spPr>
        <p:txBody>
          <a:bodyPr vert="horz" lIns="91440" tIns="45720" rIns="91440" bIns="45720" rtlCol="0" anchor="ctr"/>
          <a:lstStyle>
            <a:defPPr>
              <a:defRPr lang="th-TH"/>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fld id="{645AC100-5F40-4FE8-AC62-72388501CE78}" type="slidenum">
              <a:rPr lang="th-TH" sz="3600" b="1" i="1" smtClean="0"/>
              <a:pPr/>
              <a:t>5</a:t>
            </a:fld>
            <a:endParaRPr lang="th-TH" sz="3600" b="1" i="1" dirty="0"/>
          </a:p>
        </p:txBody>
      </p:sp>
      <p:sp>
        <p:nvSpPr>
          <p:cNvPr id="9" name="สี่เหลี่ยมผืนผ้า 8">
            <a:extLst>
              <a:ext uri="{FF2B5EF4-FFF2-40B4-BE49-F238E27FC236}">
                <a16:creationId xmlns="" xmlns:a16="http://schemas.microsoft.com/office/drawing/2014/main" id="{49229F36-0EFB-4A22-B124-EB653512B61E}"/>
              </a:ext>
            </a:extLst>
          </p:cNvPr>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16845201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99992" y="1556792"/>
            <a:ext cx="4644008" cy="5301208"/>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th-TH"/>
          </a:p>
        </p:txBody>
      </p:sp>
      <p:sp>
        <p:nvSpPr>
          <p:cNvPr id="3" name="Content Placeholder 2"/>
          <p:cNvSpPr>
            <a:spLocks noGrp="1"/>
          </p:cNvSpPr>
          <p:nvPr>
            <p:ph idx="1"/>
          </p:nvPr>
        </p:nvSpPr>
        <p:spPr>
          <a:xfrm>
            <a:off x="4427984" y="2388021"/>
            <a:ext cx="4752528" cy="4169993"/>
          </a:xfrm>
        </p:spPr>
        <p:txBody>
          <a:bodyPr>
            <a:noAutofit/>
          </a:bodyPr>
          <a:lstStyle/>
          <a:p>
            <a:pPr marL="0" indent="0" algn="ctr">
              <a:buNone/>
            </a:pPr>
            <a:r>
              <a:rPr lang="en-US" sz="4000" dirty="0">
                <a:latin typeface="Times New Roman" panose="02020603050405020304" pitchFamily="18" charset="0"/>
                <a:cs typeface="Times New Roman" panose="02020603050405020304" pitchFamily="18" charset="0"/>
              </a:rPr>
              <a:t>Started with</a:t>
            </a:r>
            <a:endParaRPr lang="th-TH" sz="4000" dirty="0">
              <a:latin typeface="Times New Roman" panose="02020603050405020304" pitchFamily="18" charset="0"/>
            </a:endParaRPr>
          </a:p>
          <a:p>
            <a:pPr marL="0" indent="0" algn="ctr">
              <a:buNone/>
            </a:pPr>
            <a:r>
              <a:rPr lang="th-TH" sz="3600" b="1" dirty="0">
                <a:solidFill>
                  <a:srgbClr val="007A37"/>
                </a:solidFill>
                <a:effectLst>
                  <a:outerShdw blurRad="38100" dist="38100" dir="2700000" algn="tl">
                    <a:srgbClr val="000000">
                      <a:alpha val="43137"/>
                    </a:srgbClr>
                  </a:outerShdw>
                </a:effectLst>
                <a:latin typeface="Times New Roman" panose="02020603050405020304" pitchFamily="18" charset="0"/>
              </a:rPr>
              <a:t>“</a:t>
            </a:r>
            <a:r>
              <a:rPr lang="en-US" sz="3600" b="1" dirty="0">
                <a:solidFill>
                  <a:srgbClr val="007A37"/>
                </a:solidFill>
                <a:latin typeface="Times New Roman" panose="02020603050405020304" pitchFamily="18" charset="0"/>
                <a:cs typeface="Times New Roman" panose="02020603050405020304" pitchFamily="18" charset="0"/>
              </a:rPr>
              <a:t>Thinking by yourself</a:t>
            </a:r>
            <a:r>
              <a:rPr lang="th-TH" sz="3600" b="1" dirty="0">
                <a:solidFill>
                  <a:srgbClr val="007A37"/>
                </a:solidFill>
                <a:latin typeface="Times New Roman" panose="02020603050405020304" pitchFamily="18" charset="0"/>
                <a:cs typeface="Times New Roman" panose="02020603050405020304" pitchFamily="18" charset="0"/>
              </a:rPr>
              <a:t> </a:t>
            </a:r>
          </a:p>
          <a:p>
            <a:pPr marL="0" indent="0" algn="ctr">
              <a:buNone/>
            </a:pPr>
            <a:r>
              <a:rPr lang="en-US" sz="4000" b="1" dirty="0">
                <a:solidFill>
                  <a:srgbClr val="FF0000"/>
                </a:solidFill>
                <a:latin typeface="Times New Roman" panose="02020603050405020304" pitchFamily="18" charset="0"/>
                <a:cs typeface="Times New Roman" panose="02020603050405020304" pitchFamily="18" charset="0"/>
              </a:rPr>
              <a:t>through</a:t>
            </a:r>
            <a:r>
              <a:rPr lang="en-US" sz="4000" b="1" dirty="0">
                <a:solidFill>
                  <a:srgbClr val="007A37"/>
                </a:solidFill>
                <a:latin typeface="Times New Roman" panose="02020603050405020304" pitchFamily="18" charset="0"/>
                <a:cs typeface="Times New Roman" panose="02020603050405020304" pitchFamily="18" charset="0"/>
              </a:rPr>
              <a:t> </a:t>
            </a:r>
          </a:p>
          <a:p>
            <a:pPr marL="0" indent="0" algn="ctr">
              <a:buNone/>
            </a:pPr>
            <a:r>
              <a:rPr lang="en-US" sz="2800" b="1" dirty="0">
                <a:solidFill>
                  <a:srgbClr val="0070C0"/>
                </a:solidFill>
                <a:latin typeface="Times New Roman" panose="02020603050405020304" pitchFamily="18" charset="0"/>
                <a:cs typeface="Times New Roman" panose="02020603050405020304" pitchFamily="18" charset="0"/>
              </a:rPr>
              <a:t>Solving your </a:t>
            </a:r>
            <a:r>
              <a:rPr lang="en-US" sz="2800" b="1" dirty="0">
                <a:solidFill>
                  <a:srgbClr val="FF0000"/>
                </a:solidFill>
                <a:latin typeface="Times New Roman" panose="02020603050405020304" pitchFamily="18" charset="0"/>
                <a:cs typeface="Times New Roman" panose="02020603050405020304" pitchFamily="18" charset="0"/>
              </a:rPr>
              <a:t>own</a:t>
            </a:r>
            <a:r>
              <a:rPr lang="en-US" sz="2800" b="1" dirty="0">
                <a:solidFill>
                  <a:srgbClr val="00B0F0"/>
                </a:solidFill>
                <a:latin typeface="Times New Roman" panose="02020603050405020304" pitchFamily="18" charset="0"/>
                <a:cs typeface="Times New Roman" panose="02020603050405020304" pitchFamily="18" charset="0"/>
              </a:rPr>
              <a:t> </a:t>
            </a:r>
            <a:r>
              <a:rPr lang="en-US" sz="2800" b="1" dirty="0">
                <a:solidFill>
                  <a:srgbClr val="0070C0"/>
                </a:solidFill>
                <a:latin typeface="Times New Roman" panose="02020603050405020304" pitchFamily="18" charset="0"/>
                <a:cs typeface="Times New Roman" panose="02020603050405020304" pitchFamily="18" charset="0"/>
              </a:rPr>
              <a:t>problem</a:t>
            </a:r>
            <a:r>
              <a:rPr lang="th-TH" sz="2800" b="1" dirty="0">
                <a:solidFill>
                  <a:srgbClr val="007A37"/>
                </a:solidFill>
                <a:latin typeface="Times New Roman" panose="02020603050405020304" pitchFamily="18" charset="0"/>
              </a:rPr>
              <a:t>”</a:t>
            </a:r>
            <a:r>
              <a:rPr lang="th-TH" sz="2800" b="1" dirty="0">
                <a:solidFill>
                  <a:srgbClr val="007A37"/>
                </a:solidFill>
                <a:latin typeface="Times New Roman" panose="02020603050405020304" pitchFamily="18" charset="0"/>
                <a:cs typeface="Times New Roman" panose="02020603050405020304" pitchFamily="18" charset="0"/>
              </a:rPr>
              <a:t> </a:t>
            </a:r>
            <a:endParaRPr lang="en-US" sz="2800" b="1" dirty="0">
              <a:solidFill>
                <a:srgbClr val="007A37"/>
              </a:solidFill>
              <a:latin typeface="Times New Roman" panose="02020603050405020304" pitchFamily="18" charset="0"/>
              <a:cs typeface="Times New Roman" panose="02020603050405020304" pitchFamily="18" charset="0"/>
            </a:endParaRPr>
          </a:p>
          <a:p>
            <a:pPr marL="0" indent="0" algn="ctr">
              <a:buNone/>
            </a:pPr>
            <a:r>
              <a:rPr lang="th-TH" sz="4000" b="1" dirty="0">
                <a:solidFill>
                  <a:srgbClr val="007A3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4000" b="1" dirty="0">
                <a:solidFill>
                  <a:srgbClr val="007A3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Shimizu, 2007 )</a:t>
            </a:r>
            <a:r>
              <a:rPr lang="th-TH" sz="4000" b="1" dirty="0">
                <a:solidFill>
                  <a:srgbClr val="007A37"/>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th-TH" sz="4000" b="1" dirty="0">
              <a:solidFill>
                <a:srgbClr val="007A37"/>
              </a:solidFill>
              <a:effectLst>
                <a:outerShdw blurRad="38100" dist="38100" dir="2700000" algn="tl">
                  <a:srgbClr val="000000">
                    <a:alpha val="43137"/>
                  </a:srgbClr>
                </a:outerShdw>
              </a:effectLst>
              <a:latin typeface="Times New Roman" panose="02020603050405020304" pitchFamily="18" charset="0"/>
            </a:endParaRPr>
          </a:p>
          <a:p>
            <a:pPr marL="0" indent="0" algn="ctr">
              <a:buNone/>
            </a:pPr>
            <a:endParaRPr lang="en-US" sz="4400" dirty="0">
              <a:solidFill>
                <a:srgbClr val="00B050"/>
              </a:solidFill>
              <a:latin typeface="Times New Roman" panose="02020603050405020304" pitchFamily="18" charset="0"/>
              <a:cs typeface="Times New Roman" panose="02020603050405020304" pitchFamily="18" charset="0"/>
            </a:endParaRPr>
          </a:p>
        </p:txBody>
      </p:sp>
      <p:graphicFrame>
        <p:nvGraphicFramePr>
          <p:cNvPr id="5" name="Diagram 4"/>
          <p:cNvGraphicFramePr/>
          <p:nvPr>
            <p:extLst/>
          </p:nvPr>
        </p:nvGraphicFramePr>
        <p:xfrm>
          <a:off x="20018" y="692696"/>
          <a:ext cx="9144000" cy="1687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50" name="Picture 2" descr="G:\PR\ฐานข้อมูล\Open Class\429459_555243764510154_1180941739_n.jpg"/>
          <p:cNvPicPr>
            <a:picLocks noChangeAspect="1" noChangeArrowheads="1"/>
          </p:cNvPicPr>
          <p:nvPr/>
        </p:nvPicPr>
        <p:blipFill rotWithShape="1">
          <a:blip r:embed="rId7">
            <a:extLst>
              <a:ext uri="{28A0092B-C50C-407E-A947-70E740481C1C}">
                <a14:useLocalDpi xmlns:a14="http://schemas.microsoft.com/office/drawing/2010/main" val="0"/>
              </a:ext>
            </a:extLst>
          </a:blip>
          <a:srcRect l="14797" r="23594" b="11724"/>
          <a:stretch/>
        </p:blipFill>
        <p:spPr bwMode="auto">
          <a:xfrm>
            <a:off x="268895" y="2522042"/>
            <a:ext cx="4225159" cy="4035972"/>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9"/>
          <p:cNvSpPr txBox="1">
            <a:spLocks/>
          </p:cNvSpPr>
          <p:nvPr/>
        </p:nvSpPr>
        <p:spPr>
          <a:xfrm>
            <a:off x="6830888" y="6356350"/>
            <a:ext cx="2133600" cy="365125"/>
          </a:xfrm>
          <a:prstGeom prst="rect">
            <a:avLst/>
          </a:prstGeom>
        </p:spPr>
        <p:txBody>
          <a:bodyPr vert="horz" lIns="91440" tIns="45720" rIns="91440" bIns="45720" rtlCol="0" anchor="ctr"/>
          <a:lstStyle>
            <a:defPPr>
              <a:defRPr lang="th-TH"/>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2800" kern="1200">
                <a:solidFill>
                  <a:schemeClr val="tx1"/>
                </a:solidFill>
                <a:latin typeface="+mn-lt"/>
                <a:ea typeface="+mn-ea"/>
                <a:cs typeface="+mn-cs"/>
              </a:defRPr>
            </a:lvl2pPr>
            <a:lvl3pPr marL="914400" algn="l" defTabSz="914400" rtl="0" eaLnBrk="1" latinLnBrk="0" hangingPunct="1">
              <a:defRPr sz="2800" kern="1200">
                <a:solidFill>
                  <a:schemeClr val="tx1"/>
                </a:solidFill>
                <a:latin typeface="+mn-lt"/>
                <a:ea typeface="+mn-ea"/>
                <a:cs typeface="+mn-cs"/>
              </a:defRPr>
            </a:lvl3pPr>
            <a:lvl4pPr marL="1371600" algn="l" defTabSz="914400" rtl="0" eaLnBrk="1" latinLnBrk="0" hangingPunct="1">
              <a:defRPr sz="2800" kern="1200">
                <a:solidFill>
                  <a:schemeClr val="tx1"/>
                </a:solidFill>
                <a:latin typeface="+mn-lt"/>
                <a:ea typeface="+mn-ea"/>
                <a:cs typeface="+mn-cs"/>
              </a:defRPr>
            </a:lvl4pPr>
            <a:lvl5pPr marL="1828800" algn="l" defTabSz="914400" rtl="0" eaLnBrk="1" latinLnBrk="0" hangingPunct="1">
              <a:defRPr sz="2800" kern="1200">
                <a:solidFill>
                  <a:schemeClr val="tx1"/>
                </a:solidFill>
                <a:latin typeface="+mn-lt"/>
                <a:ea typeface="+mn-ea"/>
                <a:cs typeface="+mn-cs"/>
              </a:defRPr>
            </a:lvl5pPr>
            <a:lvl6pPr marL="2286000" algn="l" defTabSz="914400" rtl="0" eaLnBrk="1" latinLnBrk="0" hangingPunct="1">
              <a:defRPr sz="2800" kern="1200">
                <a:solidFill>
                  <a:schemeClr val="tx1"/>
                </a:solidFill>
                <a:latin typeface="+mn-lt"/>
                <a:ea typeface="+mn-ea"/>
                <a:cs typeface="+mn-cs"/>
              </a:defRPr>
            </a:lvl6pPr>
            <a:lvl7pPr marL="2743200" algn="l" defTabSz="914400" rtl="0" eaLnBrk="1" latinLnBrk="0" hangingPunct="1">
              <a:defRPr sz="2800" kern="1200">
                <a:solidFill>
                  <a:schemeClr val="tx1"/>
                </a:solidFill>
                <a:latin typeface="+mn-lt"/>
                <a:ea typeface="+mn-ea"/>
                <a:cs typeface="+mn-cs"/>
              </a:defRPr>
            </a:lvl7pPr>
            <a:lvl8pPr marL="3200400" algn="l" defTabSz="914400" rtl="0" eaLnBrk="1" latinLnBrk="0" hangingPunct="1">
              <a:defRPr sz="2800" kern="1200">
                <a:solidFill>
                  <a:schemeClr val="tx1"/>
                </a:solidFill>
                <a:latin typeface="+mn-lt"/>
                <a:ea typeface="+mn-ea"/>
                <a:cs typeface="+mn-cs"/>
              </a:defRPr>
            </a:lvl8pPr>
            <a:lvl9pPr marL="3657600" algn="l" defTabSz="914400" rtl="0" eaLnBrk="1" latinLnBrk="0" hangingPunct="1">
              <a:defRPr sz="2800" kern="1200">
                <a:solidFill>
                  <a:schemeClr val="tx1"/>
                </a:solidFill>
                <a:latin typeface="+mn-lt"/>
                <a:ea typeface="+mn-ea"/>
                <a:cs typeface="+mn-cs"/>
              </a:defRPr>
            </a:lvl9pPr>
          </a:lstStyle>
          <a:p>
            <a:fld id="{645AC100-5F40-4FE8-AC62-72388501CE78}" type="slidenum">
              <a:rPr lang="th-TH" sz="3600" b="1" i="1" smtClean="0"/>
              <a:pPr/>
              <a:t>6</a:t>
            </a:fld>
            <a:endParaRPr lang="th-TH" sz="3600" b="1" i="1" dirty="0"/>
          </a:p>
        </p:txBody>
      </p:sp>
      <p:sp>
        <p:nvSpPr>
          <p:cNvPr id="7" name="สี่เหลี่ยมผืนผ้า 6">
            <a:extLst>
              <a:ext uri="{FF2B5EF4-FFF2-40B4-BE49-F238E27FC236}">
                <a16:creationId xmlns="" xmlns:a16="http://schemas.microsoft.com/office/drawing/2014/main" id="{F3F86DCC-E6AA-456A-BBB5-8D5BA54AA1F4}"/>
              </a:ext>
            </a:extLst>
          </p:cNvPr>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Tree>
    <p:extLst>
      <p:ext uri="{BB962C8B-B14F-4D97-AF65-F5344CB8AC3E}">
        <p14:creationId xmlns:p14="http://schemas.microsoft.com/office/powerpoint/2010/main" val="3615712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รูปภาพ 3"/>
          <p:cNvPicPr>
            <a:picLocks noChangeAspect="1"/>
          </p:cNvPicPr>
          <p:nvPr/>
        </p:nvPicPr>
        <p:blipFill>
          <a:blip r:embed="rId2" cstate="print"/>
          <a:srcRect/>
          <a:stretch>
            <a:fillRect/>
          </a:stretch>
        </p:blipFill>
        <p:spPr bwMode="auto">
          <a:xfrm>
            <a:off x="-437555" y="41300"/>
            <a:ext cx="9603879" cy="6858000"/>
          </a:xfrm>
          <a:prstGeom prst="rect">
            <a:avLst/>
          </a:prstGeom>
          <a:noFill/>
          <a:ln w="9525">
            <a:noFill/>
            <a:miter lim="800000"/>
            <a:headEnd/>
            <a:tailEnd/>
          </a:ln>
        </p:spPr>
      </p:pic>
      <p:sp>
        <p:nvSpPr>
          <p:cNvPr id="72" name="AutoShape 4"/>
          <p:cNvSpPr>
            <a:spLocks/>
          </p:cNvSpPr>
          <p:nvPr/>
        </p:nvSpPr>
        <p:spPr bwMode="auto">
          <a:xfrm>
            <a:off x="346025" y="1042541"/>
            <a:ext cx="8501063" cy="5237262"/>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2190" y="0"/>
                </a:moveTo>
                <a:lnTo>
                  <a:pt x="21600" y="0"/>
                </a:lnTo>
                <a:lnTo>
                  <a:pt x="21600" y="17999"/>
                </a:lnTo>
                <a:cubicBezTo>
                  <a:pt x="21600" y="19988"/>
                  <a:pt x="20619" y="21600"/>
                  <a:pt x="19409" y="21600"/>
                </a:cubicBezTo>
                <a:cubicBezTo>
                  <a:pt x="19409" y="21600"/>
                  <a:pt x="19409" y="21600"/>
                  <a:pt x="19409" y="21600"/>
                </a:cubicBezTo>
                <a:lnTo>
                  <a:pt x="0" y="21600"/>
                </a:lnTo>
                <a:lnTo>
                  <a:pt x="0" y="3600"/>
                </a:lnTo>
                <a:cubicBezTo>
                  <a:pt x="0" y="1611"/>
                  <a:pt x="980" y="0"/>
                  <a:pt x="2190" y="0"/>
                </a:cubicBezTo>
                <a:cubicBezTo>
                  <a:pt x="2190" y="0"/>
                  <a:pt x="2190" y="0"/>
                  <a:pt x="2190" y="0"/>
                </a:cubicBezTo>
                <a:close/>
              </a:path>
            </a:pathLst>
          </a:custGeom>
          <a:solidFill>
            <a:srgbClr val="FFFFFF">
              <a:alpha val="85881"/>
            </a:srgbClr>
          </a:solidFill>
          <a:ln w="9525">
            <a:noFill/>
            <a:round/>
            <a:headEnd/>
            <a:tailEnd/>
          </a:ln>
        </p:spPr>
        <p:txBody>
          <a:bodyPr lIns="0" tIns="0" rIns="0" bIns="0" anchor="ctr"/>
          <a:lstStyle/>
          <a:p>
            <a:endParaRPr lang="th-TH" sz="1266"/>
          </a:p>
        </p:txBody>
      </p:sp>
      <p:sp>
        <p:nvSpPr>
          <p:cNvPr id="73" name="Text Box 14"/>
          <p:cNvSpPr txBox="1">
            <a:spLocks noChangeArrowheads="1"/>
          </p:cNvSpPr>
          <p:nvPr/>
        </p:nvSpPr>
        <p:spPr bwMode="auto">
          <a:xfrm>
            <a:off x="2160984" y="2296046"/>
            <a:ext cx="3595316" cy="1196095"/>
          </a:xfrm>
          <a:prstGeom prst="rect">
            <a:avLst/>
          </a:prstGeom>
          <a:noFill/>
          <a:ln>
            <a:noFill/>
          </a:ln>
          <a:extLst/>
        </p:spPr>
        <p:txBody>
          <a:bodyPr lIns="91439" tIns="45719" rIns="91439" bIns="45719">
            <a:spAutoFit/>
          </a:bodyPr>
          <a:lstStyle>
            <a:lvl1pPr>
              <a:defRPr sz="2800">
                <a:solidFill>
                  <a:schemeClr val="tx1"/>
                </a:solidFill>
                <a:latin typeface="Calibri" pitchFamily="34" charset="0"/>
                <a:cs typeface="Cordia New" pitchFamily="34" charset="-34"/>
              </a:defRPr>
            </a:lvl1pPr>
            <a:lvl2pPr marL="742950" indent="-285750">
              <a:defRPr sz="2800">
                <a:solidFill>
                  <a:schemeClr val="tx1"/>
                </a:solidFill>
                <a:latin typeface="Calibri" pitchFamily="34" charset="0"/>
                <a:cs typeface="Cordia New" pitchFamily="34" charset="-34"/>
              </a:defRPr>
            </a:lvl2pPr>
            <a:lvl3pPr marL="1143000" indent="-228600">
              <a:defRPr sz="2800">
                <a:solidFill>
                  <a:schemeClr val="tx1"/>
                </a:solidFill>
                <a:latin typeface="Calibri" pitchFamily="34" charset="0"/>
                <a:cs typeface="Cordia New" pitchFamily="34" charset="-34"/>
              </a:defRPr>
            </a:lvl3pPr>
            <a:lvl4pPr marL="1600200" indent="-228600">
              <a:defRPr sz="2800">
                <a:solidFill>
                  <a:schemeClr val="tx1"/>
                </a:solidFill>
                <a:latin typeface="Calibri" pitchFamily="34" charset="0"/>
                <a:cs typeface="Cordia New" pitchFamily="34" charset="-34"/>
              </a:defRPr>
            </a:lvl4pPr>
            <a:lvl5pPr marL="2057400" indent="-228600">
              <a:defRPr sz="2800">
                <a:solidFill>
                  <a:schemeClr val="tx1"/>
                </a:solidFill>
                <a:latin typeface="Calibri" pitchFamily="34" charset="0"/>
                <a:cs typeface="Cordia New" pitchFamily="34" charset="-34"/>
              </a:defRPr>
            </a:lvl5pPr>
            <a:lvl6pPr marL="2514600" indent="-228600" fontAlgn="base">
              <a:spcBef>
                <a:spcPct val="0"/>
              </a:spcBef>
              <a:spcAft>
                <a:spcPct val="0"/>
              </a:spcAft>
              <a:defRPr sz="2800">
                <a:solidFill>
                  <a:schemeClr val="tx1"/>
                </a:solidFill>
                <a:latin typeface="Calibri" pitchFamily="34" charset="0"/>
                <a:cs typeface="Cordia New" pitchFamily="34" charset="-34"/>
              </a:defRPr>
            </a:lvl6pPr>
            <a:lvl7pPr marL="2971800" indent="-228600" fontAlgn="base">
              <a:spcBef>
                <a:spcPct val="0"/>
              </a:spcBef>
              <a:spcAft>
                <a:spcPct val="0"/>
              </a:spcAft>
              <a:defRPr sz="2800">
                <a:solidFill>
                  <a:schemeClr val="tx1"/>
                </a:solidFill>
                <a:latin typeface="Calibri" pitchFamily="34" charset="0"/>
                <a:cs typeface="Cordia New" pitchFamily="34" charset="-34"/>
              </a:defRPr>
            </a:lvl7pPr>
            <a:lvl8pPr marL="3429000" indent="-228600" fontAlgn="base">
              <a:spcBef>
                <a:spcPct val="0"/>
              </a:spcBef>
              <a:spcAft>
                <a:spcPct val="0"/>
              </a:spcAft>
              <a:defRPr sz="2800">
                <a:solidFill>
                  <a:schemeClr val="tx1"/>
                </a:solidFill>
                <a:latin typeface="Calibri" pitchFamily="34" charset="0"/>
                <a:cs typeface="Cordia New" pitchFamily="34" charset="-34"/>
              </a:defRPr>
            </a:lvl8pPr>
            <a:lvl9pPr marL="3886200" indent="-228600" fontAlgn="base">
              <a:spcBef>
                <a:spcPct val="0"/>
              </a:spcBef>
              <a:spcAft>
                <a:spcPct val="0"/>
              </a:spcAft>
              <a:defRPr sz="2800">
                <a:solidFill>
                  <a:schemeClr val="tx1"/>
                </a:solidFill>
                <a:latin typeface="Calibri" pitchFamily="34" charset="0"/>
                <a:cs typeface="Cordia New" pitchFamily="34" charset="-34"/>
              </a:defRPr>
            </a:lvl9pPr>
          </a:lstStyle>
          <a:p>
            <a:pPr algn="ctr">
              <a:defRPr/>
            </a:pPr>
            <a:r>
              <a:rPr lang="en-US" sz="2391" b="1" i="1" dirty="0">
                <a:effectLst>
                  <a:outerShdw blurRad="38100" dist="38100" dir="2700000" algn="tl">
                    <a:srgbClr val="000000">
                      <a:alpha val="43137"/>
                    </a:srgbClr>
                  </a:outerShdw>
                </a:effectLst>
                <a:ea typeface="Helvetica Light" charset="0"/>
                <a:sym typeface="Helvetica Light" charset="0"/>
              </a:rPr>
              <a:t>demonstrating, questioning, describing, lecturing, etc.,</a:t>
            </a:r>
            <a:endParaRPr lang="th-TH" sz="2391" b="1" i="1" dirty="0">
              <a:effectLst>
                <a:outerShdw blurRad="38100" dist="38100" dir="2700000" algn="tl">
                  <a:srgbClr val="000000">
                    <a:alpha val="43137"/>
                  </a:srgbClr>
                </a:outerShdw>
              </a:effectLst>
              <a:ea typeface="Helvetica Light" charset="0"/>
              <a:sym typeface="Helvetica Light" charset="0"/>
            </a:endParaRPr>
          </a:p>
        </p:txBody>
      </p:sp>
      <p:sp>
        <p:nvSpPr>
          <p:cNvPr id="74" name="ส่วนโค้ง 73"/>
          <p:cNvSpPr/>
          <p:nvPr/>
        </p:nvSpPr>
        <p:spPr>
          <a:xfrm rot="16431269">
            <a:off x="1963416" y="1790403"/>
            <a:ext cx="4006081" cy="4555256"/>
          </a:xfrm>
          <a:prstGeom prst="arc">
            <a:avLst>
              <a:gd name="adj1" fmla="val 17241911"/>
              <a:gd name="adj2" fmla="val 3992632"/>
            </a:avLst>
          </a:prstGeom>
          <a:ln w="127000">
            <a:solidFill>
              <a:srgbClr val="FF0000"/>
            </a:solidFill>
            <a:prstDash val="sysDash"/>
            <a:headEnd type="none"/>
            <a:tailEnd type="arrow"/>
          </a:ln>
          <a:effectLst>
            <a:outerShdw blurRad="50800" dist="63500" dir="5400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txBody>
          <a:bodyPr lIns="91439" tIns="45719" rIns="91439" bIns="45719" anchor="ctr"/>
          <a:lstStyle/>
          <a:p>
            <a:pPr algn="ctr">
              <a:defRPr/>
            </a:pPr>
            <a:endParaRPr lang="en-US" sz="1266" dirty="0">
              <a:sym typeface="Helvetica Light" charset="0"/>
            </a:endParaRPr>
          </a:p>
        </p:txBody>
      </p:sp>
      <p:sp>
        <p:nvSpPr>
          <p:cNvPr id="75" name="Text Box 14"/>
          <p:cNvSpPr txBox="1">
            <a:spLocks noChangeArrowheads="1"/>
          </p:cNvSpPr>
          <p:nvPr/>
        </p:nvSpPr>
        <p:spPr bwMode="auto">
          <a:xfrm>
            <a:off x="2844105" y="1473347"/>
            <a:ext cx="2290465" cy="433193"/>
          </a:xfrm>
          <a:prstGeom prst="rect">
            <a:avLst/>
          </a:prstGeom>
          <a:noFill/>
          <a:ln>
            <a:noFill/>
          </a:ln>
          <a:extLst/>
        </p:spPr>
        <p:txBody>
          <a:bodyPr lIns="91439" tIns="45719" rIns="91439" bIns="45719" anchor="ctr">
            <a:spAutoFit/>
          </a:bodyPr>
          <a:lstStyle>
            <a:lvl1pPr>
              <a:defRPr sz="2800">
                <a:solidFill>
                  <a:schemeClr val="tx1"/>
                </a:solidFill>
                <a:latin typeface="Calibri" pitchFamily="34" charset="0"/>
                <a:cs typeface="Cordia New" pitchFamily="34" charset="-34"/>
              </a:defRPr>
            </a:lvl1pPr>
            <a:lvl2pPr marL="742950" indent="-285750">
              <a:defRPr sz="2800">
                <a:solidFill>
                  <a:schemeClr val="tx1"/>
                </a:solidFill>
                <a:latin typeface="Calibri" pitchFamily="34" charset="0"/>
                <a:cs typeface="Cordia New" pitchFamily="34" charset="-34"/>
              </a:defRPr>
            </a:lvl2pPr>
            <a:lvl3pPr marL="1143000" indent="-228600">
              <a:defRPr sz="2800">
                <a:solidFill>
                  <a:schemeClr val="tx1"/>
                </a:solidFill>
                <a:latin typeface="Calibri" pitchFamily="34" charset="0"/>
                <a:cs typeface="Cordia New" pitchFamily="34" charset="-34"/>
              </a:defRPr>
            </a:lvl3pPr>
            <a:lvl4pPr marL="1600200" indent="-228600">
              <a:defRPr sz="2800">
                <a:solidFill>
                  <a:schemeClr val="tx1"/>
                </a:solidFill>
                <a:latin typeface="Calibri" pitchFamily="34" charset="0"/>
                <a:cs typeface="Cordia New" pitchFamily="34" charset="-34"/>
              </a:defRPr>
            </a:lvl4pPr>
            <a:lvl5pPr marL="2057400" indent="-228600">
              <a:defRPr sz="2800">
                <a:solidFill>
                  <a:schemeClr val="tx1"/>
                </a:solidFill>
                <a:latin typeface="Calibri" pitchFamily="34" charset="0"/>
                <a:cs typeface="Cordia New" pitchFamily="34" charset="-34"/>
              </a:defRPr>
            </a:lvl5pPr>
            <a:lvl6pPr marL="2514600" indent="-228600" fontAlgn="base">
              <a:spcBef>
                <a:spcPct val="0"/>
              </a:spcBef>
              <a:spcAft>
                <a:spcPct val="0"/>
              </a:spcAft>
              <a:defRPr sz="2800">
                <a:solidFill>
                  <a:schemeClr val="tx1"/>
                </a:solidFill>
                <a:latin typeface="Calibri" pitchFamily="34" charset="0"/>
                <a:cs typeface="Cordia New" pitchFamily="34" charset="-34"/>
              </a:defRPr>
            </a:lvl6pPr>
            <a:lvl7pPr marL="2971800" indent="-228600" fontAlgn="base">
              <a:spcBef>
                <a:spcPct val="0"/>
              </a:spcBef>
              <a:spcAft>
                <a:spcPct val="0"/>
              </a:spcAft>
              <a:defRPr sz="2800">
                <a:solidFill>
                  <a:schemeClr val="tx1"/>
                </a:solidFill>
                <a:latin typeface="Calibri" pitchFamily="34" charset="0"/>
                <a:cs typeface="Cordia New" pitchFamily="34" charset="-34"/>
              </a:defRPr>
            </a:lvl7pPr>
            <a:lvl8pPr marL="3429000" indent="-228600" fontAlgn="base">
              <a:spcBef>
                <a:spcPct val="0"/>
              </a:spcBef>
              <a:spcAft>
                <a:spcPct val="0"/>
              </a:spcAft>
              <a:defRPr sz="2800">
                <a:solidFill>
                  <a:schemeClr val="tx1"/>
                </a:solidFill>
                <a:latin typeface="Calibri" pitchFamily="34" charset="0"/>
                <a:cs typeface="Cordia New" pitchFamily="34" charset="-34"/>
              </a:defRPr>
            </a:lvl8pPr>
            <a:lvl9pPr marL="3886200" indent="-228600" fontAlgn="base">
              <a:spcBef>
                <a:spcPct val="0"/>
              </a:spcBef>
              <a:spcAft>
                <a:spcPct val="0"/>
              </a:spcAft>
              <a:defRPr sz="2800">
                <a:solidFill>
                  <a:schemeClr val="tx1"/>
                </a:solidFill>
                <a:latin typeface="Calibri" pitchFamily="34" charset="0"/>
                <a:cs typeface="Cordia New" pitchFamily="34" charset="-34"/>
              </a:defRPr>
            </a:lvl9pPr>
          </a:lstStyle>
          <a:p>
            <a:pPr algn="ctr">
              <a:lnSpc>
                <a:spcPct val="50000"/>
              </a:lnSpc>
              <a:spcBef>
                <a:spcPct val="50000"/>
              </a:spcBef>
              <a:defRPr/>
            </a:pPr>
            <a:r>
              <a:rPr lang="en-US" sz="4430" b="1" i="1" dirty="0">
                <a:effectLst>
                  <a:outerShdw blurRad="38100" dist="38100" dir="2700000" algn="tl">
                    <a:srgbClr val="000000">
                      <a:alpha val="43137"/>
                    </a:srgbClr>
                  </a:outerShdw>
                </a:effectLst>
                <a:ea typeface="Helvetica Light" charset="0"/>
                <a:sym typeface="Helvetica Light" charset="0"/>
              </a:rPr>
              <a:t>transmit</a:t>
            </a:r>
            <a:endParaRPr lang="th-TH" sz="4430" b="1" i="1" dirty="0">
              <a:effectLst>
                <a:outerShdw blurRad="38100" dist="38100" dir="2700000" algn="tl">
                  <a:srgbClr val="000000">
                    <a:alpha val="43137"/>
                  </a:srgbClr>
                </a:outerShdw>
              </a:effectLst>
              <a:ea typeface="Helvetica Light" charset="0"/>
              <a:sym typeface="Helvetica Light" charset="0"/>
            </a:endParaRPr>
          </a:p>
        </p:txBody>
      </p:sp>
      <p:sp>
        <p:nvSpPr>
          <p:cNvPr id="15367" name="TextBox 75"/>
          <p:cNvSpPr txBox="1">
            <a:spLocks noChangeArrowheads="1"/>
          </p:cNvSpPr>
          <p:nvPr/>
        </p:nvSpPr>
        <p:spPr bwMode="auto">
          <a:xfrm>
            <a:off x="251148" y="5949404"/>
            <a:ext cx="2719090" cy="644149"/>
          </a:xfrm>
          <a:prstGeom prst="rect">
            <a:avLst/>
          </a:prstGeom>
          <a:noFill/>
          <a:ln w="9525">
            <a:noFill/>
            <a:miter lim="800000"/>
            <a:headEnd/>
            <a:tailEnd/>
          </a:ln>
        </p:spPr>
        <p:txBody>
          <a:bodyPr lIns="91439" tIns="45719" rIns="91439" bIns="45719">
            <a:spAutoFit/>
          </a:bodyPr>
          <a:lstStyle/>
          <a:p>
            <a:pPr algn="ctr"/>
            <a:r>
              <a:rPr lang="en-US" altLang="th-TH" sz="3586" b="1">
                <a:latin typeface="TH Niramit AS" pitchFamily="2" charset="-34"/>
                <a:cs typeface="TH Niramit AS" pitchFamily="2" charset="-34"/>
              </a:rPr>
              <a:t>Inprasitha, 2011</a:t>
            </a:r>
            <a:endParaRPr lang="th-TH" altLang="th-TH" sz="3586" b="1">
              <a:latin typeface="TH Niramit AS" pitchFamily="2" charset="-34"/>
              <a:cs typeface="TH Niramit AS" pitchFamily="2" charset="-34"/>
            </a:endParaRPr>
          </a:p>
        </p:txBody>
      </p:sp>
      <p:pic>
        <p:nvPicPr>
          <p:cNvPr id="77" name="Picture 8" descr="E:\CRME\2013_เสวนาศน. @ แอมบาสเดอร์ จอมเทียน\teacher.gif"/>
          <p:cNvPicPr>
            <a:picLocks noChangeAspect="1" noChangeArrowheads="1"/>
          </p:cNvPicPr>
          <p:nvPr/>
        </p:nvPicPr>
        <p:blipFill>
          <a:blip r:embed="rId3" cstate="print"/>
          <a:srcRect/>
          <a:stretch>
            <a:fillRect/>
          </a:stretch>
        </p:blipFill>
        <p:spPr bwMode="auto">
          <a:xfrm>
            <a:off x="323701" y="1341686"/>
            <a:ext cx="2229074" cy="3695775"/>
          </a:xfrm>
          <a:prstGeom prst="rect">
            <a:avLst/>
          </a:prstGeom>
          <a:noFill/>
          <a:effectLst>
            <a:outerShdw blurRad="50800" dist="38100" dir="2700000" algn="tl" rotWithShape="0">
              <a:prstClr val="black">
                <a:alpha val="40000"/>
              </a:prstClr>
            </a:outerShdw>
          </a:effectLst>
        </p:spPr>
      </p:pic>
      <p:pic>
        <p:nvPicPr>
          <p:cNvPr id="78" name="Picture 2" descr="E:\CRME\2013_เสวนาศน. @ แอมบาสเดอร์ จอมเทียน\s2.gif"/>
          <p:cNvPicPr>
            <a:picLocks noChangeAspect="1" noChangeArrowheads="1"/>
          </p:cNvPicPr>
          <p:nvPr/>
        </p:nvPicPr>
        <p:blipFill rotWithShape="1">
          <a:blip r:embed="rId4" cstate="print"/>
          <a:srcRect/>
          <a:stretch/>
        </p:blipFill>
        <p:spPr bwMode="auto">
          <a:xfrm>
            <a:off x="3432349" y="3364260"/>
            <a:ext cx="1894210" cy="1979042"/>
          </a:xfrm>
          <a:prstGeom prst="rect">
            <a:avLst/>
          </a:prstGeom>
          <a:noFill/>
          <a:effectLst>
            <a:outerShdw blurRad="50800" dist="38100" dir="2700000" algn="tl" rotWithShape="0">
              <a:prstClr val="black">
                <a:alpha val="40000"/>
              </a:prstClr>
            </a:outerShdw>
          </a:effectLst>
        </p:spPr>
      </p:pic>
      <p:pic>
        <p:nvPicPr>
          <p:cNvPr id="79" name="Picture 2" descr="E:\CRME\2013_เสวนาศน. @ แอมบาสเดอร์ จอมเทียน\s2.gif"/>
          <p:cNvPicPr>
            <a:picLocks noChangeAspect="1" noChangeArrowheads="1"/>
          </p:cNvPicPr>
          <p:nvPr/>
        </p:nvPicPr>
        <p:blipFill rotWithShape="1">
          <a:blip r:embed="rId5" cstate="print"/>
          <a:srcRect/>
          <a:stretch/>
        </p:blipFill>
        <p:spPr bwMode="auto">
          <a:xfrm>
            <a:off x="4858867" y="3260453"/>
            <a:ext cx="1908721" cy="2011412"/>
          </a:xfrm>
          <a:prstGeom prst="rect">
            <a:avLst/>
          </a:prstGeom>
          <a:noFill/>
          <a:effectLst>
            <a:outerShdw blurRad="50800" dist="38100" dir="2700000" algn="tl" rotWithShape="0">
              <a:prstClr val="black">
                <a:alpha val="40000"/>
              </a:prstClr>
            </a:outerShdw>
          </a:effectLst>
        </p:spPr>
      </p:pic>
      <p:pic>
        <p:nvPicPr>
          <p:cNvPr id="80" name="Picture 2" descr="E:\CRME\2013_เสวนาศน. @ แอมบาสเดอร์ จอมเทียน\s2.gif"/>
          <p:cNvPicPr>
            <a:picLocks noChangeAspect="1" noChangeArrowheads="1"/>
          </p:cNvPicPr>
          <p:nvPr/>
        </p:nvPicPr>
        <p:blipFill rotWithShape="1">
          <a:blip r:embed="rId6" cstate="print"/>
          <a:srcRect/>
          <a:stretch/>
        </p:blipFill>
        <p:spPr bwMode="auto">
          <a:xfrm>
            <a:off x="3308449" y="4332015"/>
            <a:ext cx="1734592" cy="1881932"/>
          </a:xfrm>
          <a:prstGeom prst="rect">
            <a:avLst/>
          </a:prstGeom>
          <a:noFill/>
          <a:effectLst>
            <a:outerShdw blurRad="50800" dist="38100" dir="2700000" algn="tl" rotWithShape="0">
              <a:prstClr val="black">
                <a:alpha val="40000"/>
              </a:prstClr>
            </a:outerShdw>
          </a:effectLst>
        </p:spPr>
      </p:pic>
      <p:pic>
        <p:nvPicPr>
          <p:cNvPr id="81" name="Picture 2" descr="E:\CRME\2013_เสวนาศน. @ แอมบาสเดอร์ จอมเทียน\s2.gif"/>
          <p:cNvPicPr>
            <a:picLocks noChangeAspect="1" noChangeArrowheads="1"/>
          </p:cNvPicPr>
          <p:nvPr/>
        </p:nvPicPr>
        <p:blipFill rotWithShape="1">
          <a:blip r:embed="rId7" cstate="print"/>
          <a:srcRect/>
          <a:stretch/>
        </p:blipFill>
        <p:spPr bwMode="auto">
          <a:xfrm>
            <a:off x="4787429" y="4037336"/>
            <a:ext cx="1857375" cy="2126381"/>
          </a:xfrm>
          <a:prstGeom prst="rect">
            <a:avLst/>
          </a:prstGeom>
          <a:noFill/>
          <a:effectLst>
            <a:outerShdw blurRad="50800" dist="38100" dir="2700000" algn="tl" rotWithShape="0">
              <a:prstClr val="black">
                <a:alpha val="40000"/>
              </a:prstClr>
            </a:outerShdw>
          </a:effectLst>
        </p:spPr>
      </p:pic>
      <p:sp>
        <p:nvSpPr>
          <p:cNvPr id="82" name="Oval 7"/>
          <p:cNvSpPr>
            <a:spLocks noChangeArrowheads="1"/>
          </p:cNvSpPr>
          <p:nvPr/>
        </p:nvSpPr>
        <p:spPr bwMode="auto">
          <a:xfrm>
            <a:off x="0" y="4436939"/>
            <a:ext cx="2160984" cy="1225600"/>
          </a:xfrm>
          <a:prstGeom prst="ellipse">
            <a:avLst/>
          </a:prstGeom>
          <a:solidFill>
            <a:schemeClr val="accent2">
              <a:lumMod val="40000"/>
              <a:lumOff val="60000"/>
            </a:schemeClr>
          </a:solidFill>
          <a:ln w="9525">
            <a:noFill/>
            <a:round/>
            <a:headEnd/>
            <a:tailEnd/>
          </a:ln>
          <a:effectLst>
            <a:outerShdw blurRad="50800" dist="88900" dir="2700000" algn="tl" rotWithShape="0">
              <a:prstClr val="black">
                <a:alpha val="40000"/>
              </a:prstClr>
            </a:outerShdw>
          </a:effectLst>
        </p:spPr>
        <p:txBody>
          <a:bodyPr wrap="none" lIns="91439" tIns="45719" rIns="91439" bIns="45719" anchor="ctr"/>
          <a:lstStyle/>
          <a:p>
            <a:pPr algn="ctr">
              <a:defRPr/>
            </a:pPr>
            <a:r>
              <a:rPr lang="en-US" sz="4781"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rPr>
              <a:t>A teacher</a:t>
            </a:r>
          </a:p>
        </p:txBody>
      </p:sp>
      <p:sp>
        <p:nvSpPr>
          <p:cNvPr id="83" name="Oval 10"/>
          <p:cNvSpPr>
            <a:spLocks noChangeArrowheads="1"/>
          </p:cNvSpPr>
          <p:nvPr/>
        </p:nvSpPr>
        <p:spPr bwMode="auto">
          <a:xfrm>
            <a:off x="6169299" y="1484561"/>
            <a:ext cx="1729010" cy="863947"/>
          </a:xfrm>
          <a:prstGeom prst="wedgeEllipseCallout">
            <a:avLst>
              <a:gd name="adj1" fmla="val -52174"/>
              <a:gd name="adj2" fmla="val 244704"/>
            </a:avLst>
          </a:prstGeom>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3234" b="1" dirty="0">
                <a:solidFill>
                  <a:schemeClr val="tx1"/>
                </a:solidFill>
                <a:effectLst>
                  <a:outerShdw blurRad="38100" dist="38100" dir="2700000" algn="tl">
                    <a:srgbClr val="000000">
                      <a:alpha val="43137"/>
                    </a:srgbClr>
                  </a:outerShdw>
                </a:effectLst>
                <a:cs typeface="TH SarabunPSK" pitchFamily="34" charset="-34"/>
                <a:sym typeface="Helvetica Light" charset="0"/>
              </a:rPr>
              <a:t>Contents</a:t>
            </a:r>
          </a:p>
        </p:txBody>
      </p:sp>
      <p:sp>
        <p:nvSpPr>
          <p:cNvPr id="84" name="Oval 10"/>
          <p:cNvSpPr>
            <a:spLocks noChangeArrowheads="1"/>
          </p:cNvSpPr>
          <p:nvPr/>
        </p:nvSpPr>
        <p:spPr bwMode="auto">
          <a:xfrm>
            <a:off x="2022574" y="3860974"/>
            <a:ext cx="1898675" cy="846088"/>
          </a:xfrm>
          <a:prstGeom prst="wedgeEllipseCallout">
            <a:avLst>
              <a:gd name="adj1" fmla="val 55143"/>
              <a:gd name="adj2" fmla="val 43360"/>
            </a:avLst>
          </a:prstGeom>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1266" b="1" dirty="0">
                <a:solidFill>
                  <a:schemeClr val="tx1"/>
                </a:solidFill>
                <a:effectLst>
                  <a:outerShdw blurRad="38100" dist="38100" dir="2700000" algn="tl">
                    <a:srgbClr val="000000">
                      <a:alpha val="43137"/>
                    </a:srgbClr>
                  </a:outerShdw>
                </a:effectLst>
                <a:cs typeface="TH SarabunPSK" pitchFamily="34" charset="-34"/>
                <a:sym typeface="Helvetica Light" charset="0"/>
              </a:rPr>
              <a:t>memorizing</a:t>
            </a:r>
          </a:p>
        </p:txBody>
      </p:sp>
      <p:pic>
        <p:nvPicPr>
          <p:cNvPr id="15376" name="Picture 4" descr="http://www.ehsclassof1963.com/Clip%20art/snoozin2.gif"/>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00813" y="3268266"/>
            <a:ext cx="1823889" cy="1889745"/>
          </a:xfrm>
          <a:prstGeom prst="rect">
            <a:avLst/>
          </a:prstGeom>
          <a:noFill/>
          <a:ln w="9525">
            <a:noFill/>
            <a:miter lim="800000"/>
            <a:headEnd/>
            <a:tailEnd/>
          </a:ln>
        </p:spPr>
      </p:pic>
      <p:pic>
        <p:nvPicPr>
          <p:cNvPr id="86" name="Picture 2" descr="E:\CRME\2013_เสวนาศน. @ แอมบาสเดอร์ จอมเทียน\s2.gif"/>
          <p:cNvPicPr>
            <a:picLocks noChangeAspect="1" noChangeArrowheads="1"/>
          </p:cNvPicPr>
          <p:nvPr/>
        </p:nvPicPr>
        <p:blipFill rotWithShape="1">
          <a:blip r:embed="rId4" cstate="print"/>
          <a:srcRect/>
          <a:stretch/>
        </p:blipFill>
        <p:spPr bwMode="auto">
          <a:xfrm>
            <a:off x="6301011" y="4194721"/>
            <a:ext cx="1577206" cy="1650876"/>
          </a:xfrm>
          <a:prstGeom prst="rect">
            <a:avLst/>
          </a:prstGeom>
          <a:noFill/>
          <a:effectLst>
            <a:outerShdw blurRad="50800" dist="38100" dir="2700000" algn="tl" rotWithShape="0">
              <a:prstClr val="black">
                <a:alpha val="40000"/>
              </a:prstClr>
            </a:outerShdw>
          </a:effectLst>
        </p:spPr>
      </p:pic>
      <p:sp>
        <p:nvSpPr>
          <p:cNvPr id="87" name="คำบรรยายภาพแบบวงรี 86"/>
          <p:cNvSpPr/>
          <p:nvPr/>
        </p:nvSpPr>
        <p:spPr>
          <a:xfrm>
            <a:off x="7532191" y="2684488"/>
            <a:ext cx="1585020" cy="575965"/>
          </a:xfrm>
          <a:prstGeom prst="wedgeEllipseCallout">
            <a:avLst>
              <a:gd name="adj1" fmla="val -43100"/>
              <a:gd name="adj2" fmla="val 82330"/>
            </a:avLst>
          </a:prstGeom>
        </p:spPr>
        <p:style>
          <a:lnRef idx="2">
            <a:schemeClr val="accent6"/>
          </a:lnRef>
          <a:fillRef idx="1">
            <a:schemeClr val="lt1"/>
          </a:fillRef>
          <a:effectRef idx="0">
            <a:schemeClr val="accent6"/>
          </a:effectRef>
          <a:fontRef idx="minor">
            <a:schemeClr val="dk1"/>
          </a:fontRef>
        </p:style>
        <p:txBody>
          <a:bodyPr lIns="91439" tIns="45719" rIns="91439" bIns="45719" anchor="ctr"/>
          <a:lstStyle/>
          <a:p>
            <a:pPr algn="ctr">
              <a:defRPr/>
            </a:pPr>
            <a:r>
              <a:rPr lang="en-US" sz="2391" b="1" dirty="0">
                <a:latin typeface="Arial Narrow" panose="020B0606020202030204" pitchFamily="34" charset="0"/>
                <a:cs typeface="TH SarabunPSK" pitchFamily="34" charset="-34"/>
                <a:sym typeface="Helvetica Light" charset="0"/>
              </a:rPr>
              <a:t>Z..</a:t>
            </a:r>
            <a:r>
              <a:rPr lang="en-US" sz="3234" b="1" dirty="0">
                <a:latin typeface="Arial Narrow" panose="020B0606020202030204" pitchFamily="34" charset="0"/>
                <a:cs typeface="TH SarabunPSK" pitchFamily="34" charset="-34"/>
                <a:sym typeface="Helvetica Light" charset="0"/>
              </a:rPr>
              <a:t>Z..</a:t>
            </a:r>
            <a:r>
              <a:rPr lang="en-US" sz="3586" b="1" dirty="0">
                <a:latin typeface="Arial Narrow" panose="020B0606020202030204" pitchFamily="34" charset="0"/>
                <a:cs typeface="TH SarabunPSK" pitchFamily="34" charset="-34"/>
                <a:sym typeface="Helvetica Light" charset="0"/>
              </a:rPr>
              <a:t>Z</a:t>
            </a:r>
            <a:endParaRPr lang="th-TH" sz="3586" b="1" dirty="0">
              <a:latin typeface="Arial Narrow" panose="020B0606020202030204" pitchFamily="34" charset="0"/>
              <a:cs typeface="TH SarabunPSK" pitchFamily="34" charset="-34"/>
              <a:sym typeface="Helvetica Light" charset="0"/>
            </a:endParaRPr>
          </a:p>
        </p:txBody>
      </p:sp>
      <p:sp>
        <p:nvSpPr>
          <p:cNvPr id="88" name="Oval 6"/>
          <p:cNvSpPr>
            <a:spLocks noChangeArrowheads="1"/>
          </p:cNvSpPr>
          <p:nvPr/>
        </p:nvSpPr>
        <p:spPr bwMode="auto">
          <a:xfrm>
            <a:off x="6576715" y="5372324"/>
            <a:ext cx="2387576" cy="1224483"/>
          </a:xfrm>
          <a:prstGeom prst="ellipse">
            <a:avLst/>
          </a:prstGeom>
          <a:solidFill>
            <a:schemeClr val="accent2">
              <a:lumMod val="40000"/>
              <a:lumOff val="60000"/>
            </a:schemeClr>
          </a:solidFill>
          <a:ln w="9525">
            <a:noFill/>
            <a:round/>
            <a:headEnd/>
            <a:tailEnd/>
          </a:ln>
          <a:effectLst>
            <a:outerShdw blurRad="50800" dist="88900" dir="2700000" algn="tl" rotWithShape="0">
              <a:prstClr val="black">
                <a:alpha val="40000"/>
              </a:prstClr>
            </a:outerShdw>
          </a:effectLst>
        </p:spPr>
        <p:txBody>
          <a:bodyPr wrap="none" lIns="91439" tIns="45719" rIns="91439" bIns="45719" anchor="ctr"/>
          <a:lstStyle/>
          <a:p>
            <a:pPr algn="ctr">
              <a:defRPr/>
            </a:pPr>
            <a:r>
              <a:rPr lang="en-US" sz="4781"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rPr>
              <a:t>Students</a:t>
            </a:r>
          </a:p>
        </p:txBody>
      </p:sp>
      <p:sp>
        <p:nvSpPr>
          <p:cNvPr id="21" name="TextBox 28"/>
          <p:cNvSpPr txBox="1"/>
          <p:nvPr/>
        </p:nvSpPr>
        <p:spPr>
          <a:xfrm>
            <a:off x="-35386" y="218365"/>
            <a:ext cx="8916150" cy="1131059"/>
          </a:xfrm>
          <a:prstGeom prst="rect">
            <a:avLst/>
          </a:prstGeom>
          <a:solidFill>
            <a:schemeClr val="bg1">
              <a:alpha val="86000"/>
            </a:schemeClr>
          </a:solidFill>
          <a:ln>
            <a:noFill/>
          </a:ln>
        </p:spPr>
        <p:style>
          <a:lnRef idx="3">
            <a:schemeClr val="lt1"/>
          </a:lnRef>
          <a:fillRef idx="1">
            <a:schemeClr val="accent3"/>
          </a:fillRef>
          <a:effectRef idx="1">
            <a:schemeClr val="accent3"/>
          </a:effectRef>
          <a:fontRef idx="minor">
            <a:schemeClr val="lt1"/>
          </a:fontRef>
        </p:style>
        <p:txBody>
          <a:bodyPr lIns="91420" tIns="45710" rIns="91420" bIns="45710">
            <a:spAutoFit/>
          </a:bodyPr>
          <a:lstStyle/>
          <a:p>
            <a:pPr eaLnBrk="0" hangingPunct="0">
              <a:defRPr/>
            </a:pPr>
            <a:r>
              <a:rPr lang="en-US" sz="3375" b="1" dirty="0">
                <a:ln>
                  <a:solidFill>
                    <a:schemeClr val="tx1"/>
                  </a:solidFill>
                </a:ln>
                <a:solidFill>
                  <a:sysClr val="windowText" lastClr="000000"/>
                </a:solidFill>
                <a:cs typeface="TH SarabunPSK" pitchFamily="34" charset="-34"/>
                <a:sym typeface="Helvetica Light" charset="0"/>
              </a:rPr>
              <a:t>A traditional teaching Approach </a:t>
            </a:r>
            <a:r>
              <a:rPr lang="en-US" sz="3375" b="1" dirty="0">
                <a:ln>
                  <a:solidFill>
                    <a:schemeClr val="tx1"/>
                  </a:solidFill>
                </a:ln>
                <a:solidFill>
                  <a:srgbClr val="FF0000"/>
                </a:solidFill>
                <a:cs typeface="TH SarabunPSK" pitchFamily="34" charset="-34"/>
                <a:sym typeface="Helvetica Light" charset="0"/>
              </a:rPr>
              <a:t>emerged </a:t>
            </a:r>
            <a:r>
              <a:rPr lang="en-US" sz="3375" b="1" dirty="0">
                <a:ln>
                  <a:solidFill>
                    <a:schemeClr val="tx1"/>
                  </a:solidFill>
                </a:ln>
                <a:solidFill>
                  <a:sysClr val="windowText" lastClr="000000"/>
                </a:solidFill>
                <a:cs typeface="TH SarabunPSK" pitchFamily="34" charset="-34"/>
                <a:sym typeface="Helvetica Light" charset="0"/>
              </a:rPr>
              <a:t>in such classroom culture </a:t>
            </a:r>
            <a:endParaRPr lang="th-TH" sz="3375" b="1" dirty="0">
              <a:ln>
                <a:solidFill>
                  <a:schemeClr val="tx1"/>
                </a:solidFill>
              </a:ln>
              <a:solidFill>
                <a:sysClr val="windowText" lastClr="000000"/>
              </a:solidFill>
              <a:cs typeface="TH SarabunPSK" pitchFamily="34" charset="-34"/>
              <a:sym typeface="Helvetica Light" charset="0"/>
            </a:endParaRPr>
          </a:p>
        </p:txBody>
      </p:sp>
    </p:spTree>
    <p:extLst>
      <p:ext uri="{BB962C8B-B14F-4D97-AF65-F5344CB8AC3E}">
        <p14:creationId xmlns:p14="http://schemas.microsoft.com/office/powerpoint/2010/main" val="14712802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par>
                                <p:cTn id="8" presetID="22" presetClass="entr" presetSubtype="8"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wipe(left)">
                                      <p:cBhvr>
                                        <p:cTn id="10" dur="500"/>
                                        <p:tgtEl>
                                          <p:spTgt spid="75"/>
                                        </p:tgtEl>
                                      </p:cBhvr>
                                    </p:animEffect>
                                  </p:childTnLst>
                                </p:cTn>
                              </p:par>
                              <p:par>
                                <p:cTn id="11" presetID="22" presetClass="entr" presetSubtype="8"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wipe(left)">
                                      <p:cBhvr>
                                        <p:cTn id="13" dur="500"/>
                                        <p:tgtEl>
                                          <p:spTgt spid="74"/>
                                        </p:tgtEl>
                                      </p:cBhvr>
                                    </p:animEffect>
                                  </p:childTnLst>
                                </p:cTn>
                              </p:par>
                              <p:par>
                                <p:cTn id="14" presetID="22" presetClass="entr" presetSubtype="8" fill="hold"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wipe(left)">
                                      <p:cBhvr>
                                        <p:cTn id="16" dur="500"/>
                                        <p:tgtEl>
                                          <p:spTgt spid="7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3"/>
                                        </p:tgtEl>
                                        <p:attrNameLst>
                                          <p:attrName>style.visibility</p:attrName>
                                        </p:attrNameLst>
                                      </p:cBhvr>
                                      <p:to>
                                        <p:strVal val="visible"/>
                                      </p:to>
                                    </p:set>
                                    <p:animEffect transition="in" filter="wipe(left)">
                                      <p:cBhvr>
                                        <p:cTn id="21" dur="500"/>
                                        <p:tgtEl>
                                          <p:spTgt spid="8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4"/>
                                        </p:tgtEl>
                                        <p:attrNameLst>
                                          <p:attrName>style.visibility</p:attrName>
                                        </p:attrNameLst>
                                      </p:cBhvr>
                                      <p:to>
                                        <p:strVal val="visible"/>
                                      </p:to>
                                    </p:set>
                                    <p:animEffect transition="in" filter="wipe(left)">
                                      <p:cBhvr>
                                        <p:cTn id="26" dur="500"/>
                                        <p:tgtEl>
                                          <p:spTgt spid="8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wipe(left)">
                                      <p:cBhvr>
                                        <p:cTn id="31"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83" grpId="0" animBg="1"/>
      <p:bldP spid="84" grpId="0" animBg="1"/>
      <p:bldP spid="8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รูปภาพ 80"/>
          <p:cNvPicPr>
            <a:picLocks noChangeAspect="1"/>
          </p:cNvPicPr>
          <p:nvPr/>
        </p:nvPicPr>
        <p:blipFill>
          <a:blip r:embed="rId2" cstate="print"/>
          <a:srcRect/>
          <a:stretch>
            <a:fillRect/>
          </a:stretch>
        </p:blipFill>
        <p:spPr bwMode="auto">
          <a:xfrm>
            <a:off x="-396255" y="83716"/>
            <a:ext cx="9524628" cy="6801073"/>
          </a:xfrm>
          <a:prstGeom prst="rect">
            <a:avLst/>
          </a:prstGeom>
          <a:noFill/>
          <a:ln w="9525">
            <a:noFill/>
            <a:miter lim="800000"/>
            <a:headEnd/>
            <a:tailEnd/>
          </a:ln>
        </p:spPr>
      </p:pic>
      <p:pic>
        <p:nvPicPr>
          <p:cNvPr id="19459" name="Picture 3" descr="E:\CRME\2013_เสวนาศน. @ แอมบาสเดอร์ จอมเทียน\teacher2.gif"/>
          <p:cNvPicPr>
            <a:picLocks noChangeAspect="1" noChangeArrowheads="1"/>
          </p:cNvPicPr>
          <p:nvPr/>
        </p:nvPicPr>
        <p:blipFill>
          <a:blip r:embed="rId3" cstate="print"/>
          <a:srcRect/>
          <a:stretch>
            <a:fillRect/>
          </a:stretch>
        </p:blipFill>
        <p:spPr bwMode="auto">
          <a:xfrm>
            <a:off x="251148" y="2063875"/>
            <a:ext cx="1941090" cy="3207990"/>
          </a:xfrm>
          <a:prstGeom prst="rect">
            <a:avLst/>
          </a:prstGeom>
          <a:noFill/>
          <a:ln w="9525">
            <a:noFill/>
            <a:miter lim="800000"/>
            <a:headEnd/>
            <a:tailEnd/>
          </a:ln>
        </p:spPr>
      </p:pic>
      <p:sp>
        <p:nvSpPr>
          <p:cNvPr id="29" name="TextBox 28"/>
          <p:cNvSpPr txBox="1"/>
          <p:nvPr/>
        </p:nvSpPr>
        <p:spPr>
          <a:xfrm>
            <a:off x="167136" y="0"/>
            <a:ext cx="8961237" cy="925490"/>
          </a:xfrm>
          <a:prstGeom prst="rect">
            <a:avLst/>
          </a:prstGeom>
          <a:solidFill>
            <a:schemeClr val="bg1">
              <a:alpha val="86000"/>
            </a:schemeClr>
          </a:solidFill>
          <a:ln>
            <a:noFill/>
          </a:ln>
        </p:spPr>
        <p:style>
          <a:lnRef idx="3">
            <a:schemeClr val="lt1"/>
          </a:lnRef>
          <a:fillRef idx="1">
            <a:schemeClr val="accent3"/>
          </a:fillRef>
          <a:effectRef idx="1">
            <a:schemeClr val="accent3"/>
          </a:effectRef>
          <a:fontRef idx="minor">
            <a:schemeClr val="lt1"/>
          </a:fontRef>
        </p:style>
        <p:txBody>
          <a:bodyPr lIns="91420" tIns="45710" rIns="91420" bIns="45710">
            <a:spAutoFit/>
          </a:bodyPr>
          <a:lstStyle/>
          <a:p>
            <a:pPr eaLnBrk="0" hangingPunct="0">
              <a:defRPr/>
            </a:pPr>
            <a:r>
              <a:rPr lang="en-US" sz="5414" b="1" dirty="0">
                <a:ln>
                  <a:solidFill>
                    <a:schemeClr val="tx1"/>
                  </a:solidFill>
                </a:ln>
                <a:solidFill>
                  <a:sysClr val="windowText" lastClr="000000"/>
                </a:solidFill>
                <a:cs typeface="TH SarabunPSK" pitchFamily="34" charset="-34"/>
                <a:sym typeface="Helvetica Light" charset="0"/>
              </a:rPr>
              <a:t>New classroom conditions </a:t>
            </a:r>
            <a:endParaRPr lang="th-TH" sz="5414" b="1" dirty="0">
              <a:ln>
                <a:solidFill>
                  <a:schemeClr val="tx1"/>
                </a:solidFill>
              </a:ln>
              <a:solidFill>
                <a:sysClr val="windowText" lastClr="000000"/>
              </a:solidFill>
              <a:cs typeface="TH SarabunPSK" pitchFamily="34" charset="-34"/>
              <a:sym typeface="Helvetica Light" charset="0"/>
            </a:endParaRPr>
          </a:p>
        </p:txBody>
      </p:sp>
      <p:sp>
        <p:nvSpPr>
          <p:cNvPr id="31" name="Oval 7"/>
          <p:cNvSpPr>
            <a:spLocks noChangeArrowheads="1"/>
          </p:cNvSpPr>
          <p:nvPr/>
        </p:nvSpPr>
        <p:spPr bwMode="auto">
          <a:xfrm>
            <a:off x="304726" y="4436939"/>
            <a:ext cx="2160984" cy="1225600"/>
          </a:xfrm>
          <a:prstGeom prst="ellipse">
            <a:avLst/>
          </a:prstGeom>
          <a:solidFill>
            <a:schemeClr val="accent2">
              <a:lumMod val="40000"/>
              <a:lumOff val="60000"/>
            </a:schemeClr>
          </a:solidFill>
          <a:ln w="9525">
            <a:noFill/>
            <a:round/>
            <a:headEnd/>
            <a:tailEnd/>
          </a:ln>
          <a:effectLst>
            <a:outerShdw blurRad="50800" dist="88900" dir="2700000" algn="tl" rotWithShape="0">
              <a:prstClr val="black">
                <a:alpha val="40000"/>
              </a:prstClr>
            </a:outerShdw>
          </a:effectLst>
        </p:spPr>
        <p:txBody>
          <a:bodyPr wrap="none" lIns="91439" tIns="45719" rIns="91439" bIns="45719" anchor="ctr"/>
          <a:lstStyle/>
          <a:p>
            <a:pPr algn="ctr">
              <a:defRPr/>
            </a:pPr>
            <a:r>
              <a:rPr lang="en-US" sz="4008"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rPr>
              <a:t>A</a:t>
            </a:r>
            <a:r>
              <a:rPr lang="en-US" sz="4781"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rPr>
              <a:t> teacher</a:t>
            </a:r>
          </a:p>
        </p:txBody>
      </p:sp>
      <p:sp>
        <p:nvSpPr>
          <p:cNvPr id="25" name="Oval 10"/>
          <p:cNvSpPr>
            <a:spLocks noChangeArrowheads="1"/>
          </p:cNvSpPr>
          <p:nvPr/>
        </p:nvSpPr>
        <p:spPr bwMode="auto">
          <a:xfrm>
            <a:off x="4673576" y="2146474"/>
            <a:ext cx="1224483" cy="863947"/>
          </a:xfrm>
          <a:prstGeom prst="cloudCallout">
            <a:avLst>
              <a:gd name="adj1" fmla="val -37364"/>
              <a:gd name="adj2" fmla="val 48302"/>
            </a:avLst>
          </a:prstGeom>
          <a:solidFill>
            <a:schemeClr val="accent2">
              <a:lumMod val="40000"/>
              <a:lumOff val="60000"/>
            </a:schemeClr>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1" name="Oval 10"/>
          <p:cNvSpPr>
            <a:spLocks noChangeArrowheads="1"/>
          </p:cNvSpPr>
          <p:nvPr/>
        </p:nvSpPr>
        <p:spPr bwMode="auto">
          <a:xfrm>
            <a:off x="6343427" y="1903140"/>
            <a:ext cx="1224483" cy="863947"/>
          </a:xfrm>
          <a:prstGeom prst="cloudCallout">
            <a:avLst>
              <a:gd name="adj1" fmla="val -33078"/>
              <a:gd name="adj2" fmla="val 65970"/>
            </a:avLst>
          </a:prstGeom>
          <a:solidFill>
            <a:schemeClr val="accent3">
              <a:lumMod val="40000"/>
              <a:lumOff val="60000"/>
            </a:schemeClr>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2" name="Oval 10"/>
          <p:cNvSpPr>
            <a:spLocks noChangeArrowheads="1"/>
          </p:cNvSpPr>
          <p:nvPr/>
        </p:nvSpPr>
        <p:spPr bwMode="auto">
          <a:xfrm>
            <a:off x="7512100" y="1508002"/>
            <a:ext cx="1223367" cy="863947"/>
          </a:xfrm>
          <a:prstGeom prst="cloudCallout">
            <a:avLst>
              <a:gd name="adj1" fmla="val -59180"/>
              <a:gd name="adj2" fmla="val 114361"/>
            </a:avLst>
          </a:prstGeom>
          <a:solidFill>
            <a:srgbClr val="FFFF00"/>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3" name="Oval 10"/>
          <p:cNvSpPr>
            <a:spLocks noChangeArrowheads="1"/>
          </p:cNvSpPr>
          <p:nvPr/>
        </p:nvSpPr>
        <p:spPr bwMode="auto">
          <a:xfrm>
            <a:off x="8018859" y="2063875"/>
            <a:ext cx="1223367" cy="863947"/>
          </a:xfrm>
          <a:prstGeom prst="cloudCallout">
            <a:avLst>
              <a:gd name="adj1" fmla="val -33078"/>
              <a:gd name="adj2" fmla="val 65970"/>
            </a:avLst>
          </a:prstGeom>
          <a:solidFill>
            <a:srgbClr val="92D050"/>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4" name="Oval 10"/>
          <p:cNvSpPr>
            <a:spLocks noChangeArrowheads="1"/>
          </p:cNvSpPr>
          <p:nvPr/>
        </p:nvSpPr>
        <p:spPr bwMode="auto">
          <a:xfrm>
            <a:off x="2922240" y="4174629"/>
            <a:ext cx="1224484" cy="863947"/>
          </a:xfrm>
          <a:prstGeom prst="cloudCallout">
            <a:avLst>
              <a:gd name="adj1" fmla="val 86477"/>
              <a:gd name="adj2" fmla="val -43595"/>
            </a:avLst>
          </a:prstGeom>
          <a:solidFill>
            <a:srgbClr val="00B050"/>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5" name="Oval 10"/>
          <p:cNvSpPr>
            <a:spLocks noChangeArrowheads="1"/>
          </p:cNvSpPr>
          <p:nvPr/>
        </p:nvSpPr>
        <p:spPr bwMode="auto">
          <a:xfrm>
            <a:off x="2481337" y="5399113"/>
            <a:ext cx="1223367" cy="863947"/>
          </a:xfrm>
          <a:prstGeom prst="cloudCallout">
            <a:avLst>
              <a:gd name="adj1" fmla="val 96852"/>
              <a:gd name="adj2" fmla="val -17391"/>
            </a:avLst>
          </a:prstGeom>
          <a:solidFill>
            <a:srgbClr val="FFC000"/>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49" name="คำบรรยายภาพแบบวงรี 48"/>
          <p:cNvSpPr/>
          <p:nvPr/>
        </p:nvSpPr>
        <p:spPr>
          <a:xfrm>
            <a:off x="1905373" y="1292573"/>
            <a:ext cx="2639839" cy="2734717"/>
          </a:xfrm>
          <a:prstGeom prst="wedgeEllipseCallout">
            <a:avLst>
              <a:gd name="adj1" fmla="val -59121"/>
              <a:gd name="adj2" fmla="val 15586"/>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r>
              <a:rPr lang="en-US" sz="5414" b="1" dirty="0">
                <a:cs typeface="TH Sarabun New" panose="020B0500040200020003" pitchFamily="34" charset="-34"/>
                <a:sym typeface="Helvetica Light" charset="0"/>
              </a:rPr>
              <a:t>How?</a:t>
            </a:r>
            <a:endParaRPr lang="th-TH" sz="8015" b="1" dirty="0">
              <a:cs typeface="TH Sarabun New" panose="020B0500040200020003" pitchFamily="34" charset="-34"/>
              <a:sym typeface="Helvetica Light" charset="0"/>
            </a:endParaRPr>
          </a:p>
        </p:txBody>
      </p:sp>
      <p:pic>
        <p:nvPicPr>
          <p:cNvPr id="19469" name="Picture 2" descr="E:\CRME\2013_เสวนาศน. @ แอมบาสเดอร์ จอมเทียน\s2.gif"/>
          <p:cNvPicPr>
            <a:picLocks noChangeAspect="1" noChangeArrowheads="1"/>
          </p:cNvPicPr>
          <p:nvPr/>
        </p:nvPicPr>
        <p:blipFill>
          <a:blip r:embed="rId4" cstate="print"/>
          <a:srcRect/>
          <a:stretch>
            <a:fillRect/>
          </a:stretch>
        </p:blipFill>
        <p:spPr bwMode="auto">
          <a:xfrm>
            <a:off x="4234905" y="2927822"/>
            <a:ext cx="1216670" cy="1271364"/>
          </a:xfrm>
          <a:prstGeom prst="rect">
            <a:avLst/>
          </a:prstGeom>
          <a:noFill/>
          <a:ln w="9525">
            <a:noFill/>
            <a:miter lim="800000"/>
            <a:headEnd/>
            <a:tailEnd/>
          </a:ln>
        </p:spPr>
      </p:pic>
      <p:pic>
        <p:nvPicPr>
          <p:cNvPr id="19470" name="Picture 2" descr="E:\CRME\2013_เสวนาศน. @ แอมบาสเดอร์ จอมเทียน\s2.gif"/>
          <p:cNvPicPr>
            <a:picLocks noChangeAspect="1" noChangeArrowheads="1"/>
          </p:cNvPicPr>
          <p:nvPr/>
        </p:nvPicPr>
        <p:blipFill>
          <a:blip r:embed="rId5" cstate="print"/>
          <a:srcRect/>
          <a:stretch>
            <a:fillRect/>
          </a:stretch>
        </p:blipFill>
        <p:spPr bwMode="auto">
          <a:xfrm>
            <a:off x="5323210" y="2767087"/>
            <a:ext cx="1433215" cy="1511350"/>
          </a:xfrm>
          <a:prstGeom prst="rect">
            <a:avLst/>
          </a:prstGeom>
          <a:noFill/>
          <a:ln w="9525">
            <a:noFill/>
            <a:miter lim="800000"/>
            <a:headEnd/>
            <a:tailEnd/>
          </a:ln>
        </p:spPr>
      </p:pic>
      <p:pic>
        <p:nvPicPr>
          <p:cNvPr id="19471" name="Picture 2" descr="E:\CRME\2013_เสวนาศน. @ แอมบาสเดอร์ จอมเทียน\s2.gif"/>
          <p:cNvPicPr>
            <a:picLocks noChangeAspect="1" noChangeArrowheads="1"/>
          </p:cNvPicPr>
          <p:nvPr/>
        </p:nvPicPr>
        <p:blipFill>
          <a:blip r:embed="rId6" cstate="print"/>
          <a:srcRect/>
          <a:stretch>
            <a:fillRect/>
          </a:stretch>
        </p:blipFill>
        <p:spPr bwMode="auto">
          <a:xfrm>
            <a:off x="4146724" y="3766096"/>
            <a:ext cx="1304850" cy="1414240"/>
          </a:xfrm>
          <a:prstGeom prst="rect">
            <a:avLst/>
          </a:prstGeom>
          <a:noFill/>
          <a:ln w="9525">
            <a:noFill/>
            <a:miter lim="800000"/>
            <a:headEnd/>
            <a:tailEnd/>
          </a:ln>
        </p:spPr>
      </p:pic>
      <p:pic>
        <p:nvPicPr>
          <p:cNvPr id="19472" name="Picture 2" descr="E:\CRME\2013_เสวนาศน. @ แอมบาสเดอร์ จอมเทียน\s2.gif"/>
          <p:cNvPicPr>
            <a:picLocks noChangeAspect="1" noChangeArrowheads="1"/>
          </p:cNvPicPr>
          <p:nvPr/>
        </p:nvPicPr>
        <p:blipFill>
          <a:blip r:embed="rId7" cstate="print"/>
          <a:srcRect/>
          <a:stretch>
            <a:fillRect/>
          </a:stretch>
        </p:blipFill>
        <p:spPr bwMode="auto">
          <a:xfrm>
            <a:off x="5139035" y="3624338"/>
            <a:ext cx="1395264" cy="1600646"/>
          </a:xfrm>
          <a:prstGeom prst="rect">
            <a:avLst/>
          </a:prstGeom>
          <a:noFill/>
          <a:ln w="9525">
            <a:noFill/>
            <a:miter lim="800000"/>
            <a:headEnd/>
            <a:tailEnd/>
          </a:ln>
        </p:spPr>
      </p:pic>
      <p:pic>
        <p:nvPicPr>
          <p:cNvPr id="19473" name="Picture 2" descr="E:\CRME\2013_เสวนาศน. @ แอมบาสเดอร์ จอมเทียน\s2.gif"/>
          <p:cNvPicPr>
            <a:picLocks noChangeAspect="1" noChangeArrowheads="1"/>
          </p:cNvPicPr>
          <p:nvPr/>
        </p:nvPicPr>
        <p:blipFill>
          <a:blip r:embed="rId6" cstate="print"/>
          <a:srcRect/>
          <a:stretch>
            <a:fillRect/>
          </a:stretch>
        </p:blipFill>
        <p:spPr bwMode="auto">
          <a:xfrm>
            <a:off x="6470676" y="3010421"/>
            <a:ext cx="1304850" cy="1414239"/>
          </a:xfrm>
          <a:prstGeom prst="rect">
            <a:avLst/>
          </a:prstGeom>
          <a:noFill/>
          <a:ln w="9525">
            <a:noFill/>
            <a:miter lim="800000"/>
            <a:headEnd/>
            <a:tailEnd/>
          </a:ln>
        </p:spPr>
      </p:pic>
      <p:pic>
        <p:nvPicPr>
          <p:cNvPr id="19474" name="Picture 2" descr="E:\CRME\2013_เสวนาศน. @ แอมบาสเดอร์ จอมเทียน\s2.gif"/>
          <p:cNvPicPr>
            <a:picLocks noChangeAspect="1" noChangeArrowheads="1"/>
          </p:cNvPicPr>
          <p:nvPr/>
        </p:nvPicPr>
        <p:blipFill>
          <a:blip r:embed="rId5" cstate="print"/>
          <a:srcRect/>
          <a:stretch>
            <a:fillRect/>
          </a:stretch>
        </p:blipFill>
        <p:spPr bwMode="auto">
          <a:xfrm>
            <a:off x="6238503" y="3561829"/>
            <a:ext cx="1434331" cy="1513582"/>
          </a:xfrm>
          <a:prstGeom prst="rect">
            <a:avLst/>
          </a:prstGeom>
          <a:noFill/>
          <a:ln w="9525">
            <a:noFill/>
            <a:miter lim="800000"/>
            <a:headEnd/>
            <a:tailEnd/>
          </a:ln>
        </p:spPr>
      </p:pic>
      <p:pic>
        <p:nvPicPr>
          <p:cNvPr id="19475" name="Picture 2" descr="E:\CRME\2013_เสวนาศน. @ แอมบาสเดอร์ จอมเทียน\s2.gif"/>
          <p:cNvPicPr>
            <a:picLocks noChangeAspect="1" noChangeArrowheads="1"/>
          </p:cNvPicPr>
          <p:nvPr/>
        </p:nvPicPr>
        <p:blipFill>
          <a:blip r:embed="rId7" cstate="print"/>
          <a:srcRect/>
          <a:stretch>
            <a:fillRect/>
          </a:stretch>
        </p:blipFill>
        <p:spPr bwMode="auto">
          <a:xfrm>
            <a:off x="7429500" y="2854152"/>
            <a:ext cx="1395264" cy="1601762"/>
          </a:xfrm>
          <a:prstGeom prst="rect">
            <a:avLst/>
          </a:prstGeom>
          <a:noFill/>
          <a:ln w="9525">
            <a:noFill/>
            <a:miter lim="800000"/>
            <a:headEnd/>
            <a:tailEnd/>
          </a:ln>
        </p:spPr>
      </p:pic>
      <p:pic>
        <p:nvPicPr>
          <p:cNvPr id="19476" name="Picture 2" descr="E:\CRME\2013_เสวนาศน. @ แอมบาสเดอร์ จอมเทียน\s2.gif"/>
          <p:cNvPicPr>
            <a:picLocks noChangeAspect="1" noChangeArrowheads="1"/>
          </p:cNvPicPr>
          <p:nvPr/>
        </p:nvPicPr>
        <p:blipFill>
          <a:blip r:embed="rId4" cstate="print"/>
          <a:srcRect/>
          <a:stretch>
            <a:fillRect/>
          </a:stretch>
        </p:blipFill>
        <p:spPr bwMode="auto">
          <a:xfrm>
            <a:off x="7414989" y="3549551"/>
            <a:ext cx="1423169" cy="1489025"/>
          </a:xfrm>
          <a:prstGeom prst="rect">
            <a:avLst/>
          </a:prstGeom>
          <a:noFill/>
          <a:ln w="9525">
            <a:noFill/>
            <a:miter lim="800000"/>
            <a:headEnd/>
            <a:tailEnd/>
          </a:ln>
        </p:spPr>
      </p:pic>
      <p:pic>
        <p:nvPicPr>
          <p:cNvPr id="19477" name="Picture 2" descr="E:\CRME\2013_เสวนาศน. @ แอมบาสเดอร์ จอมเทียน\s2.gif"/>
          <p:cNvPicPr>
            <a:picLocks noChangeAspect="1" noChangeArrowheads="1"/>
          </p:cNvPicPr>
          <p:nvPr/>
        </p:nvPicPr>
        <p:blipFill>
          <a:blip r:embed="rId5" cstate="print"/>
          <a:srcRect/>
          <a:stretch>
            <a:fillRect/>
          </a:stretch>
        </p:blipFill>
        <p:spPr bwMode="auto">
          <a:xfrm>
            <a:off x="3888879" y="4271740"/>
            <a:ext cx="1434331" cy="1513582"/>
          </a:xfrm>
          <a:prstGeom prst="rect">
            <a:avLst/>
          </a:prstGeom>
          <a:noFill/>
          <a:ln w="9525">
            <a:noFill/>
            <a:miter lim="800000"/>
            <a:headEnd/>
            <a:tailEnd/>
          </a:ln>
        </p:spPr>
      </p:pic>
      <p:pic>
        <p:nvPicPr>
          <p:cNvPr id="19478" name="Picture 2" descr="E:\CRME\2013_เสวนาศน. @ แอมบาสเดอร์ จอมเทียน\s2.gif"/>
          <p:cNvPicPr>
            <a:picLocks noChangeAspect="1" noChangeArrowheads="1"/>
          </p:cNvPicPr>
          <p:nvPr/>
        </p:nvPicPr>
        <p:blipFill>
          <a:blip r:embed="rId6" cstate="print"/>
          <a:srcRect/>
          <a:stretch>
            <a:fillRect/>
          </a:stretch>
        </p:blipFill>
        <p:spPr bwMode="auto">
          <a:xfrm>
            <a:off x="5092155" y="4414615"/>
            <a:ext cx="1305967" cy="1414239"/>
          </a:xfrm>
          <a:prstGeom prst="rect">
            <a:avLst/>
          </a:prstGeom>
          <a:noFill/>
          <a:ln w="9525">
            <a:noFill/>
            <a:miter lim="800000"/>
            <a:headEnd/>
            <a:tailEnd/>
          </a:ln>
        </p:spPr>
      </p:pic>
      <p:pic>
        <p:nvPicPr>
          <p:cNvPr id="19479" name="Picture 2" descr="E:\CRME\2013_เสวนาศน. @ แอมบาสเดอร์ จอมเทียน\s2.gif"/>
          <p:cNvPicPr>
            <a:picLocks noChangeAspect="1" noChangeArrowheads="1"/>
          </p:cNvPicPr>
          <p:nvPr/>
        </p:nvPicPr>
        <p:blipFill>
          <a:blip r:embed="rId7" cstate="print"/>
          <a:srcRect/>
          <a:stretch>
            <a:fillRect/>
          </a:stretch>
        </p:blipFill>
        <p:spPr bwMode="auto">
          <a:xfrm>
            <a:off x="3927947" y="4886771"/>
            <a:ext cx="1395264" cy="1599531"/>
          </a:xfrm>
          <a:prstGeom prst="rect">
            <a:avLst/>
          </a:prstGeom>
          <a:noFill/>
          <a:ln w="9525">
            <a:noFill/>
            <a:miter lim="800000"/>
            <a:headEnd/>
            <a:tailEnd/>
          </a:ln>
        </p:spPr>
      </p:pic>
      <p:pic>
        <p:nvPicPr>
          <p:cNvPr id="19480" name="Picture 2" descr="E:\CRME\2013_เสวนาศน. @ แอมบาสเดอร์ จอมเทียน\s2.gif"/>
          <p:cNvPicPr>
            <a:picLocks noChangeAspect="1" noChangeArrowheads="1"/>
          </p:cNvPicPr>
          <p:nvPr/>
        </p:nvPicPr>
        <p:blipFill>
          <a:blip r:embed="rId4" cstate="print"/>
          <a:srcRect/>
          <a:stretch>
            <a:fillRect/>
          </a:stretch>
        </p:blipFill>
        <p:spPr bwMode="auto">
          <a:xfrm>
            <a:off x="4988347" y="4997277"/>
            <a:ext cx="1163092" cy="1217786"/>
          </a:xfrm>
          <a:prstGeom prst="rect">
            <a:avLst/>
          </a:prstGeom>
          <a:noFill/>
          <a:ln w="9525">
            <a:noFill/>
            <a:miter lim="800000"/>
            <a:headEnd/>
            <a:tailEnd/>
          </a:ln>
        </p:spPr>
      </p:pic>
      <p:pic>
        <p:nvPicPr>
          <p:cNvPr id="19481" name="Picture 2" descr="E:\CRME\2013_เสวนาศน. @ แอมบาสเดอร์ จอมเทียน\s2.gif"/>
          <p:cNvPicPr>
            <a:picLocks noChangeAspect="1" noChangeArrowheads="1"/>
          </p:cNvPicPr>
          <p:nvPr/>
        </p:nvPicPr>
        <p:blipFill>
          <a:blip r:embed="rId4" cstate="print"/>
          <a:srcRect/>
          <a:stretch>
            <a:fillRect/>
          </a:stretch>
        </p:blipFill>
        <p:spPr bwMode="auto">
          <a:xfrm>
            <a:off x="6244084" y="4294064"/>
            <a:ext cx="1233413" cy="1289223"/>
          </a:xfrm>
          <a:prstGeom prst="rect">
            <a:avLst/>
          </a:prstGeom>
          <a:noFill/>
          <a:ln w="9525">
            <a:noFill/>
            <a:miter lim="800000"/>
            <a:headEnd/>
            <a:tailEnd/>
          </a:ln>
        </p:spPr>
      </p:pic>
      <p:pic>
        <p:nvPicPr>
          <p:cNvPr id="19482" name="Picture 2" descr="E:\CRME\2013_เสวนาศน. @ แอมบาสเดอร์ จอมเทียน\s2.gif"/>
          <p:cNvPicPr>
            <a:picLocks noChangeAspect="1" noChangeArrowheads="1"/>
          </p:cNvPicPr>
          <p:nvPr/>
        </p:nvPicPr>
        <p:blipFill>
          <a:blip r:embed="rId5" cstate="print"/>
          <a:srcRect/>
          <a:stretch>
            <a:fillRect/>
          </a:stretch>
        </p:blipFill>
        <p:spPr bwMode="auto">
          <a:xfrm>
            <a:off x="7365876" y="4070822"/>
            <a:ext cx="1433215" cy="1512465"/>
          </a:xfrm>
          <a:prstGeom prst="rect">
            <a:avLst/>
          </a:prstGeom>
          <a:noFill/>
          <a:ln w="9525">
            <a:noFill/>
            <a:miter lim="800000"/>
            <a:headEnd/>
            <a:tailEnd/>
          </a:ln>
        </p:spPr>
      </p:pic>
      <p:pic>
        <p:nvPicPr>
          <p:cNvPr id="19483" name="Picture 2" descr="E:\CRME\2013_เสวนาศน. @ แอมบาสเดอร์ จอมเทียน\s2.gif"/>
          <p:cNvPicPr>
            <a:picLocks noChangeAspect="1" noChangeArrowheads="1"/>
          </p:cNvPicPr>
          <p:nvPr/>
        </p:nvPicPr>
        <p:blipFill>
          <a:blip r:embed="rId6" cstate="print"/>
          <a:srcRect/>
          <a:stretch>
            <a:fillRect/>
          </a:stretch>
        </p:blipFill>
        <p:spPr bwMode="auto">
          <a:xfrm>
            <a:off x="7365877" y="5076528"/>
            <a:ext cx="1304850" cy="1414240"/>
          </a:xfrm>
          <a:prstGeom prst="rect">
            <a:avLst/>
          </a:prstGeom>
          <a:noFill/>
          <a:ln w="9525">
            <a:noFill/>
            <a:miter lim="800000"/>
            <a:headEnd/>
            <a:tailEnd/>
          </a:ln>
        </p:spPr>
      </p:pic>
      <p:pic>
        <p:nvPicPr>
          <p:cNvPr id="19484" name="Picture 2" descr="E:\CRME\2013_เสวนาศน. @ แอมบาสเดอร์ จอมเทียน\s2.gif"/>
          <p:cNvPicPr>
            <a:picLocks noChangeAspect="1" noChangeArrowheads="1"/>
          </p:cNvPicPr>
          <p:nvPr/>
        </p:nvPicPr>
        <p:blipFill>
          <a:blip r:embed="rId7" cstate="print"/>
          <a:srcRect/>
          <a:stretch>
            <a:fillRect/>
          </a:stretch>
        </p:blipFill>
        <p:spPr bwMode="auto">
          <a:xfrm>
            <a:off x="6001867" y="4997277"/>
            <a:ext cx="1397496" cy="1600646"/>
          </a:xfrm>
          <a:prstGeom prst="rect">
            <a:avLst/>
          </a:prstGeom>
          <a:noFill/>
          <a:ln w="9525">
            <a:noFill/>
            <a:miter lim="800000"/>
            <a:headEnd/>
            <a:tailEnd/>
          </a:ln>
        </p:spPr>
      </p:pic>
      <p:sp>
        <p:nvSpPr>
          <p:cNvPr id="98" name="Oval 10"/>
          <p:cNvSpPr>
            <a:spLocks noChangeArrowheads="1"/>
          </p:cNvSpPr>
          <p:nvPr/>
        </p:nvSpPr>
        <p:spPr bwMode="auto">
          <a:xfrm>
            <a:off x="4673576" y="5994053"/>
            <a:ext cx="1224483" cy="863947"/>
          </a:xfrm>
          <a:prstGeom prst="cloudCallout">
            <a:avLst>
              <a:gd name="adj1" fmla="val 38816"/>
              <a:gd name="adj2" fmla="val -81487"/>
            </a:avLst>
          </a:prstGeom>
          <a:solidFill>
            <a:schemeClr val="accent1">
              <a:lumMod val="40000"/>
              <a:lumOff val="60000"/>
            </a:schemeClr>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99" name="Oval 10"/>
          <p:cNvSpPr>
            <a:spLocks noChangeArrowheads="1"/>
          </p:cNvSpPr>
          <p:nvPr/>
        </p:nvSpPr>
        <p:spPr bwMode="auto">
          <a:xfrm>
            <a:off x="7785572" y="5898059"/>
            <a:ext cx="1223367" cy="862831"/>
          </a:xfrm>
          <a:prstGeom prst="cloudCallout">
            <a:avLst>
              <a:gd name="adj1" fmla="val -107486"/>
              <a:gd name="adj2" fmla="val -54963"/>
            </a:avLst>
          </a:prstGeom>
          <a:solidFill>
            <a:schemeClr val="accent4">
              <a:lumMod val="40000"/>
              <a:lumOff val="60000"/>
            </a:schemeClr>
          </a:solidFill>
          <a:ln>
            <a:headEnd/>
            <a:tailEnd/>
          </a:ln>
        </p:spPr>
        <p:style>
          <a:lnRef idx="2">
            <a:schemeClr val="accent6"/>
          </a:lnRef>
          <a:fillRef idx="1">
            <a:schemeClr val="lt1"/>
          </a:fillRef>
          <a:effectRef idx="0">
            <a:schemeClr val="accent6"/>
          </a:effectRef>
          <a:fontRef idx="minor">
            <a:schemeClr val="dk1"/>
          </a:fontRef>
        </p:style>
        <p:txBody>
          <a:bodyPr wrap="none" lIns="91439" tIns="45719" rIns="91439" bIns="45719" anchor="ctr"/>
          <a:lstStyle/>
          <a:p>
            <a:pPr algn="ctr">
              <a:defRPr/>
            </a:pPr>
            <a:r>
              <a:rPr lang="en-US" sz="4430" b="1" dirty="0">
                <a:solidFill>
                  <a:schemeClr val="tx1"/>
                </a:solidFill>
                <a:effectLst>
                  <a:outerShdw blurRad="38100" dist="38100" dir="2700000" algn="tl">
                    <a:srgbClr val="000000">
                      <a:alpha val="43137"/>
                    </a:srgbClr>
                  </a:outerShdw>
                </a:effectLst>
                <a:latin typeface="TH SarabunPSK" pitchFamily="34" charset="-34"/>
                <a:cs typeface="TH SarabunPSK" pitchFamily="34" charset="-34"/>
                <a:sym typeface="Helvetica Light" charset="0"/>
              </a:rPr>
              <a:t>Think</a:t>
            </a:r>
          </a:p>
        </p:txBody>
      </p:sp>
      <p:sp>
        <p:nvSpPr>
          <p:cNvPr id="32" name="Oval 7"/>
          <p:cNvSpPr>
            <a:spLocks noChangeArrowheads="1"/>
          </p:cNvSpPr>
          <p:nvPr/>
        </p:nvSpPr>
        <p:spPr bwMode="auto">
          <a:xfrm>
            <a:off x="4669111" y="904131"/>
            <a:ext cx="3005956" cy="1225600"/>
          </a:xfrm>
          <a:prstGeom prst="ellipse">
            <a:avLst/>
          </a:prstGeom>
          <a:solidFill>
            <a:schemeClr val="accent2">
              <a:lumMod val="40000"/>
              <a:lumOff val="60000"/>
            </a:schemeClr>
          </a:solidFill>
          <a:ln w="9525">
            <a:noFill/>
            <a:round/>
            <a:headEnd/>
            <a:tailEnd/>
          </a:ln>
          <a:effectLst>
            <a:outerShdw blurRad="50800" dist="88900" dir="2700000" algn="tl" rotWithShape="0">
              <a:prstClr val="black">
                <a:alpha val="40000"/>
              </a:prstClr>
            </a:outerShdw>
          </a:effectLst>
        </p:spPr>
        <p:txBody>
          <a:bodyPr wrap="none" lIns="91439" tIns="45719" rIns="91439" bIns="45719" anchor="ctr"/>
          <a:lstStyle/>
          <a:p>
            <a:pPr algn="ctr">
              <a:defRPr/>
            </a:pPr>
            <a:r>
              <a:rPr lang="en-US" sz="3375"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rPr>
              <a:t>Every student</a:t>
            </a:r>
            <a:endParaRPr lang="en-US" sz="4219" b="1" dirty="0">
              <a:effectLst>
                <a:outerShdw blurRad="38100" dist="38100" dir="2700000" algn="tl">
                  <a:srgbClr val="000000">
                    <a:alpha val="43137"/>
                  </a:srgbClr>
                </a:outerShdw>
              </a:effectLst>
              <a:latin typeface="Helvetica Light" charset="0"/>
              <a:ea typeface="Helvetica Light" charset="0"/>
              <a:cs typeface="TH SarabunPSK" pitchFamily="34" charset="-34"/>
              <a:sym typeface="Helvetica Light" charset="0"/>
            </a:endParaRPr>
          </a:p>
        </p:txBody>
      </p:sp>
    </p:spTree>
    <p:extLst>
      <p:ext uri="{BB962C8B-B14F-4D97-AF65-F5344CB8AC3E}">
        <p14:creationId xmlns:p14="http://schemas.microsoft.com/office/powerpoint/2010/main" val="272831497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par>
                          <p:cTn id="15" fill="hold" nodeType="afterGroup">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childTnLst>
                          </p:cTn>
                        </p:par>
                        <p:par>
                          <p:cTn id="19" fill="hold" nodeType="afterGroup">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par>
                          <p:cTn id="23" fill="hold" nodeType="afterGroup">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fade">
                                      <p:cBhvr>
                                        <p:cTn id="26" dur="500"/>
                                        <p:tgtEl>
                                          <p:spTgt spid="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childTnLst>
                          </p:cTn>
                        </p:par>
                        <p:par>
                          <p:cTn id="31" fill="hold" nodeType="afterGroup">
                            <p:stCondLst>
                              <p:cond delay="0"/>
                            </p:stCondLst>
                            <p:childTnLst>
                              <p:par>
                                <p:cTn id="32" presetID="10" presetClass="entr" presetSubtype="0" fill="hold" grpId="0" nodeType="afterEffect">
                                  <p:stCondLst>
                                    <p:cond delay="0"/>
                                  </p:stCondLst>
                                  <p:childTnLst>
                                    <p:set>
                                      <p:cBhvr>
                                        <p:cTn id="33" dur="1" fill="hold">
                                          <p:stCondLst>
                                            <p:cond delay="0"/>
                                          </p:stCondLst>
                                        </p:cTn>
                                        <p:tgtEl>
                                          <p:spTgt spid="98"/>
                                        </p:tgtEl>
                                        <p:attrNameLst>
                                          <p:attrName>style.visibility</p:attrName>
                                        </p:attrNameLst>
                                      </p:cBhvr>
                                      <p:to>
                                        <p:strVal val="visible"/>
                                      </p:to>
                                    </p:set>
                                    <p:animEffect transition="in" filter="fade">
                                      <p:cBhvr>
                                        <p:cTn id="34" dur="500"/>
                                        <p:tgtEl>
                                          <p:spTgt spid="98"/>
                                        </p:tgtEl>
                                      </p:cBhvr>
                                    </p:animEffec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99"/>
                                        </p:tgtEl>
                                        <p:attrNameLst>
                                          <p:attrName>style.visibility</p:attrName>
                                        </p:attrNameLst>
                                      </p:cBhvr>
                                      <p:to>
                                        <p:strVal val="visible"/>
                                      </p:to>
                                    </p:set>
                                    <p:animEffect transition="in" filter="fade">
                                      <p:cBhvr>
                                        <p:cTn id="3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41" grpId="0" animBg="1"/>
      <p:bldP spid="42" grpId="0" animBg="1"/>
      <p:bldP spid="43" grpId="0" animBg="1"/>
      <p:bldP spid="44" grpId="0" animBg="1"/>
      <p:bldP spid="45" grpId="0" animBg="1"/>
      <p:bldP spid="49" grpId="0" animBg="1"/>
      <p:bldP spid="98" grpId="0" animBg="1"/>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1"/>
          <p:cNvSpPr/>
          <p:nvPr/>
        </p:nvSpPr>
        <p:spPr>
          <a:xfrm>
            <a:off x="451715" y="58052"/>
            <a:ext cx="1608133" cy="490391"/>
          </a:xfrm>
          <a:prstGeom prst="rect">
            <a:avLst/>
          </a:prstGeom>
        </p:spPr>
        <p:txBody>
          <a:bodyPr wrap="none">
            <a:spAutoFit/>
          </a:bodyPr>
          <a:lstStyle/>
          <a:p>
            <a:pPr algn="ctr">
              <a:lnSpc>
                <a:spcPct val="80000"/>
              </a:lnSpc>
              <a:spcAft>
                <a:spcPts val="800"/>
              </a:spcAft>
            </a:pPr>
            <a:r>
              <a:rPr lang="en-US" sz="1200" b="1" dirty="0">
                <a:solidFill>
                  <a:schemeClr val="bg1"/>
                </a:solidFill>
                <a:latin typeface="Times New Roman" pitchFamily="18" charset="0"/>
                <a:cs typeface="Times New Roman" pitchFamily="18" charset="0"/>
              </a:rPr>
              <a:t>UNESCO UNITWIN </a:t>
            </a:r>
          </a:p>
          <a:p>
            <a:pPr algn="ctr">
              <a:lnSpc>
                <a:spcPct val="80000"/>
              </a:lnSpc>
              <a:spcAft>
                <a:spcPts val="800"/>
              </a:spcAft>
            </a:pPr>
            <a:r>
              <a:rPr lang="en-US" sz="1200" b="1" dirty="0">
                <a:solidFill>
                  <a:schemeClr val="bg1"/>
                </a:solidFill>
                <a:latin typeface="Times New Roman" pitchFamily="18" charset="0"/>
                <a:cs typeface="Times New Roman" pitchFamily="18" charset="0"/>
              </a:rPr>
              <a:t>Seminar Program</a:t>
            </a:r>
          </a:p>
        </p:txBody>
      </p:sp>
      <p:sp>
        <p:nvSpPr>
          <p:cNvPr id="3" name="สี่เหลี่ยมผืนผ้า 2"/>
          <p:cNvSpPr/>
          <p:nvPr/>
        </p:nvSpPr>
        <p:spPr>
          <a:xfrm>
            <a:off x="126749" y="1622027"/>
            <a:ext cx="8863342" cy="2862322"/>
          </a:xfrm>
          <a:prstGeom prst="rect">
            <a:avLst/>
          </a:prstGeom>
        </p:spPr>
        <p:txBody>
          <a:bodyPr wrap="square">
            <a:spAutoFit/>
          </a:bodyPr>
          <a:lstStyle/>
          <a:p>
            <a:pPr algn="ctr"/>
            <a:r>
              <a:rPr lang="en-US" sz="3600" dirty="0">
                <a:latin typeface="Times New Roman" pitchFamily="18" charset="0"/>
                <a:cs typeface="Times New Roman" pitchFamily="18" charset="0"/>
              </a:rPr>
              <a:t>As we all teacher educators are aware of that </a:t>
            </a:r>
          </a:p>
          <a:p>
            <a:pPr algn="ctr"/>
            <a:r>
              <a:rPr lang="en-US" sz="3600" dirty="0">
                <a:latin typeface="Times New Roman" pitchFamily="18" charset="0"/>
                <a:cs typeface="Times New Roman" pitchFamily="18" charset="0"/>
              </a:rPr>
              <a:t>the </a:t>
            </a:r>
            <a:r>
              <a:rPr lang="en-US" sz="3600" b="1" dirty="0">
                <a:solidFill>
                  <a:srgbClr val="C00000"/>
                </a:solidFill>
                <a:latin typeface="Times New Roman" pitchFamily="18" charset="0"/>
                <a:cs typeface="Times New Roman" pitchFamily="18" charset="0"/>
              </a:rPr>
              <a:t>central issues of</a:t>
            </a:r>
            <a:r>
              <a:rPr lang="en-US" sz="3600" dirty="0">
                <a:latin typeface="Times New Roman" pitchFamily="18" charset="0"/>
                <a:cs typeface="Times New Roman" pitchFamily="18" charset="0"/>
              </a:rPr>
              <a:t> </a:t>
            </a:r>
            <a:r>
              <a:rPr lang="en-US" sz="3600" b="1" dirty="0">
                <a:solidFill>
                  <a:srgbClr val="C00000"/>
                </a:solidFill>
                <a:latin typeface="Times New Roman" pitchFamily="18" charset="0"/>
                <a:cs typeface="Times New Roman" pitchFamily="18" charset="0"/>
              </a:rPr>
              <a:t>curriculum reform implementation</a:t>
            </a:r>
            <a:r>
              <a:rPr lang="en-US" sz="3600" dirty="0">
                <a:latin typeface="Times New Roman" pitchFamily="18" charset="0"/>
                <a:cs typeface="Times New Roman" pitchFamily="18" charset="0"/>
              </a:rPr>
              <a:t> are: </a:t>
            </a:r>
            <a:r>
              <a:rPr lang="en-US" sz="3600" b="1" dirty="0">
                <a:solidFill>
                  <a:srgbClr val="00B050"/>
                </a:solidFill>
                <a:latin typeface="Times New Roman" pitchFamily="18" charset="0"/>
                <a:cs typeface="Times New Roman" pitchFamily="18" charset="0"/>
              </a:rPr>
              <a:t>Institutionalize</a:t>
            </a:r>
            <a:r>
              <a:rPr lang="en-US" sz="3600" dirty="0">
                <a:latin typeface="Times New Roman" pitchFamily="18" charset="0"/>
                <a:cs typeface="Times New Roman" pitchFamily="18" charset="0"/>
              </a:rPr>
              <a:t>, </a:t>
            </a:r>
            <a:r>
              <a:rPr lang="en-US" sz="3600" b="1" dirty="0" err="1">
                <a:solidFill>
                  <a:srgbClr val="0070C0"/>
                </a:solidFill>
                <a:latin typeface="Times New Roman" pitchFamily="18" charset="0"/>
                <a:cs typeface="Times New Roman" pitchFamily="18" charset="0"/>
              </a:rPr>
              <a:t>Organizationalize</a:t>
            </a:r>
            <a:r>
              <a:rPr lang="en-US" sz="3600" dirty="0">
                <a:latin typeface="Times New Roman" pitchFamily="18" charset="0"/>
                <a:cs typeface="Times New Roman" pitchFamily="18" charset="0"/>
              </a:rPr>
              <a:t>, and </a:t>
            </a:r>
            <a:r>
              <a:rPr lang="en-US" sz="3600" b="1" dirty="0">
                <a:solidFill>
                  <a:srgbClr val="7030A0"/>
                </a:solidFill>
                <a:latin typeface="Times New Roman" pitchFamily="18" charset="0"/>
                <a:cs typeface="Times New Roman" pitchFamily="18" charset="0"/>
              </a:rPr>
              <a:t>Pedagogical Innovations </a:t>
            </a:r>
            <a:r>
              <a:rPr lang="en-US" sz="3600" dirty="0">
                <a:latin typeface="Times New Roman" pitchFamily="18" charset="0"/>
                <a:cs typeface="Times New Roman" pitchFamily="18" charset="0"/>
              </a:rPr>
              <a:t>(</a:t>
            </a:r>
            <a:r>
              <a:rPr lang="en-US" sz="3600" dirty="0" err="1">
                <a:latin typeface="Times New Roman" pitchFamily="18" charset="0"/>
                <a:cs typeface="Times New Roman" pitchFamily="18" charset="0"/>
              </a:rPr>
              <a:t>Inprasitha</a:t>
            </a:r>
            <a:r>
              <a:rPr lang="en-US" sz="3600" dirty="0">
                <a:latin typeface="Times New Roman" pitchFamily="18" charset="0"/>
                <a:cs typeface="Times New Roman" pitchFamily="18" charset="0"/>
              </a:rPr>
              <a:t>, 2019).</a:t>
            </a:r>
          </a:p>
        </p:txBody>
      </p:sp>
    </p:spTree>
    <p:extLst>
      <p:ext uri="{BB962C8B-B14F-4D97-AF65-F5344CB8AC3E}">
        <p14:creationId xmlns:p14="http://schemas.microsoft.com/office/powerpoint/2010/main" val="23526659"/>
      </p:ext>
    </p:extLst>
  </p:cSld>
  <p:clrMapOvr>
    <a:masterClrMapping/>
  </p:clrMapOvr>
</p:sld>
</file>

<file path=ppt/theme/theme1.xml><?xml version="1.0" encoding="utf-8"?>
<a:theme xmlns:a="http://schemas.openxmlformats.org/drawingml/2006/main" name="ธีมของ Office">
  <a:themeElements>
    <a:clrScheme name="ธีมของ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ธีมของ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ธีมของ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805</TotalTime>
  <Words>1906</Words>
  <Application>Microsoft Office PowerPoint</Application>
  <PresentationFormat>นำเสนอทางหน้าจอ (4:3)</PresentationFormat>
  <Paragraphs>307</Paragraphs>
  <Slides>41</Slides>
  <Notes>2</Notes>
  <HiddenSlides>0</HiddenSlides>
  <MMClips>0</MMClips>
  <ScaleCrop>false</ScaleCrop>
  <HeadingPairs>
    <vt:vector size="4" baseType="variant">
      <vt:variant>
        <vt:lpstr>ชุดรูปแบบ</vt:lpstr>
      </vt:variant>
      <vt:variant>
        <vt:i4>1</vt:i4>
      </vt:variant>
      <vt:variant>
        <vt:lpstr>ชื่อเรื่องภาพนิ่ง</vt:lpstr>
      </vt:variant>
      <vt:variant>
        <vt:i4>41</vt:i4>
      </vt:variant>
    </vt:vector>
  </HeadingPairs>
  <TitlesOfParts>
    <vt:vector size="42" baseType="lpstr">
      <vt:lpstr>ธีมของ Office</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Scenario at  1st year project school</vt:lpstr>
      <vt:lpstr>Scenario at  1st year project school</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lpstr>งานนำเสนอ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งานนำเสนอ PowerPoint</dc:title>
  <dc:creator>NING</dc:creator>
  <cp:lastModifiedBy>Asus</cp:lastModifiedBy>
  <cp:revision>85</cp:revision>
  <dcterms:created xsi:type="dcterms:W3CDTF">2018-11-29T14:18:56Z</dcterms:created>
  <dcterms:modified xsi:type="dcterms:W3CDTF">2019-06-17T23:55:29Z</dcterms:modified>
</cp:coreProperties>
</file>